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56" r:id="rId3"/>
    <p:sldId id="260" r:id="rId4"/>
    <p:sldId id="258" r:id="rId5"/>
    <p:sldId id="268" r:id="rId6"/>
    <p:sldId id="273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9" r:id="rId15"/>
    <p:sldId id="272" r:id="rId16"/>
    <p:sldId id="271" r:id="rId17"/>
    <p:sldId id="270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94638"/>
  </p:normalViewPr>
  <p:slideViewPr>
    <p:cSldViewPr snapToGrid="0">
      <p:cViewPr varScale="1">
        <p:scale>
          <a:sx n="127" d="100"/>
          <a:sy n="127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A288-9E01-0527-03E5-44CFBF74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709E9-CE67-E978-6838-328F30387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F9BE-BF4A-5E3B-ABC4-BA35F1B3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9651C-1BD7-630C-052A-C467F37A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9215-8A59-6FF5-FB9D-275086FE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864E-D0F2-CCC1-A639-3203BE35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225DB-9CE8-CF00-8606-83046C714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F0B6-4716-7171-1A85-B2772B70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CE71-480F-9478-9303-3C0F010F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9565-C333-72D6-5E3B-C52189FB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3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AF30F-859E-9F58-B56D-B73B64D21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96089-E77C-538C-9E8B-C69AD2250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82C4-917F-5555-B5AF-62C2CECC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A605-3463-8164-5503-7D003EC2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8A26-527B-908E-4D39-30585478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22B2-D462-34D5-A12D-78F26BDC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51A6-2847-20D4-2BAD-60B371A3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E84B-C943-5558-C51A-522992CD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03B8-7C0D-2B90-51DE-A6550D9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A463-F831-5858-033F-60343EA9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043-3FEB-C90B-03E1-D546745C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0976-0222-3732-7B41-C633C868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4D983-787A-FD7D-D3DA-812C349E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B88D-2599-6B5D-4C3E-AE9CC054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86E6-3660-557B-A305-D392F09F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F760-01CC-482F-51B9-2B4B4A00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8D1A-65A8-56A9-EA39-B7045BD6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D0A3D-B668-E9D5-AB7A-46AE10F47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371F8-0563-CD81-1E27-2A40B042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C4015-F9DD-A35E-EA59-16E4B25E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26753-A81A-1872-4945-873BB04F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F6BE-D5B7-7043-ADCA-7DAD66AC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2121-0FA8-A281-2015-5FFAB2AD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7166F-5465-D521-67ED-DABE3D14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7A11-B856-81AE-1BD5-3B3D0008D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2EFB-EB52-3D6B-1ED7-E4866C159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5482E-1270-E3CF-6232-2C63970E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9197-3132-9CBC-2BF5-D48422B5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A67CC-252F-DDAC-A62D-2440CEC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F4AF-A88F-8549-E908-E6B2A007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3059B-8800-99AC-B432-F746EBC8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C8EA1-7F57-2BE4-8FA1-4874E23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02358-43FC-96B0-92EC-0B5179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1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EE2D1-385B-AD9F-1892-6A68769C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9E8AB-DAD4-E550-E3D1-ED1FB843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FCA2C-9000-E878-EB90-B1F59510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9CE2-E1C4-2EB5-348E-EFD1884A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5E8F-9379-AEB3-606B-8E6C37C1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C72E-F12C-2740-275B-A45EDF1A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9D152-C6D9-84EA-150E-E0C0892A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C7C0-ECDA-FA6E-26B6-14326070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218FE-81A0-33AB-7043-C9BC7C48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8956-B3E8-AF70-44A9-E984D855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6ECB3-830B-B190-D888-0C3635416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8599-A7AC-83F2-95EF-B6EFE901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74E5-CC02-D71E-67AD-93E184AC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48C38-AE50-E3E2-6548-5CB5F193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9061-DA09-451C-5326-9A2FB733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04F76-7A75-989B-8C79-ACE84037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50DE-BC78-B4A5-E17C-0C7F852F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2A88-EB2D-EF50-49D9-97BE52596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62CE-38F0-4046-9990-D780674587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2A0D-780A-9A80-AF97-8BE35ADF9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11793-FA39-A16D-5C63-8CA876098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0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DFD44D-05F4-267F-BC37-7FCDB510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68" y="140676"/>
            <a:ext cx="7278715" cy="222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69B492-111D-B67E-6A6A-EE2E0201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370"/>
            <a:ext cx="13085777" cy="53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0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D96FE-16EC-E4C4-5693-BA1FB51F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2383866"/>
            <a:ext cx="15741724" cy="16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9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42A8BC-36A6-B4E2-6C6D-A9306DA5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5" y="1401535"/>
            <a:ext cx="10543504" cy="46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6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D4DC26-1D0C-65A1-D5C9-30AE7129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65" y="2364920"/>
            <a:ext cx="11474670" cy="26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3E1F84-28FD-DDE5-E508-64C0EDB6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7" y="2213428"/>
            <a:ext cx="11791893" cy="31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316E1F-20E2-73C6-F2BF-73C0B85A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14" y="2380342"/>
            <a:ext cx="13453630" cy="14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3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FEE32-9278-4C06-BFF6-D73BCA1E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42" y="1241877"/>
            <a:ext cx="10262986" cy="342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7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BC9CE6-B60D-F4EC-1875-573F1DD6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85" y="2073727"/>
            <a:ext cx="9788071" cy="32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4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F6CDBA-0DEA-2137-940B-677B4EC2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62" y="1765299"/>
            <a:ext cx="11510276" cy="36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2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1830F-66F6-9376-48D2-DE789677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71" y="1743075"/>
            <a:ext cx="10459310" cy="37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4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47485-8150-7E6E-E008-2573E945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46" y="0"/>
            <a:ext cx="8666889" cy="71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E228CE-3CC3-A107-3CF4-66C59B2C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743200"/>
            <a:ext cx="1101852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3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C1629-0716-F9D0-CB0E-06F510A1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9" y="1172377"/>
            <a:ext cx="8589135" cy="500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9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ACD7-07F6-F1DE-3D10-F0AE8115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057" y="2774042"/>
            <a:ext cx="11365572" cy="23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2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AE8AA4-0962-4A6E-C520-58A6A138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884228" cy="76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24FB8-3CD1-0504-F4E3-F36A8F3A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28" y="-56697"/>
            <a:ext cx="9723788" cy="69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F8934-EC98-05A7-6F08-4651C3CD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78" y="-1"/>
            <a:ext cx="6194317" cy="84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1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9E5C0-5B52-F342-C24E-AD309B41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2" y="2181677"/>
            <a:ext cx="11582007" cy="31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4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844B48-1D0C-C5E2-5613-0AACE679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9319" y="1802491"/>
            <a:ext cx="14574447" cy="30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7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42F956-62CF-6DD8-F3A8-DCB452B8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816" y="1154792"/>
            <a:ext cx="12973959" cy="50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0</Words>
  <Application>Microsoft Macintosh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Rae</dc:creator>
  <cp:lastModifiedBy>Colton Gearhart</cp:lastModifiedBy>
  <cp:revision>55</cp:revision>
  <dcterms:created xsi:type="dcterms:W3CDTF">2023-08-19T17:12:50Z</dcterms:created>
  <dcterms:modified xsi:type="dcterms:W3CDTF">2023-11-29T06:01:19Z</dcterms:modified>
</cp:coreProperties>
</file>