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11" r:id="rId2"/>
    <p:sldId id="412" r:id="rId3"/>
    <p:sldId id="413" r:id="rId4"/>
    <p:sldId id="4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EAED"/>
    <a:srgbClr val="FF7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155"/>
  </p:normalViewPr>
  <p:slideViewPr>
    <p:cSldViewPr snapToGrid="0">
      <p:cViewPr>
        <p:scale>
          <a:sx n="110" d="100"/>
          <a:sy n="110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288C96C-8E97-C91C-1A4B-12CE5C84F6B0}"/>
              </a:ext>
            </a:extLst>
          </p:cNvPr>
          <p:cNvGrpSpPr/>
          <p:nvPr/>
        </p:nvGrpSpPr>
        <p:grpSpPr>
          <a:xfrm>
            <a:off x="2126606" y="101281"/>
            <a:ext cx="4972580" cy="4466814"/>
            <a:chOff x="2126606" y="101281"/>
            <a:chExt cx="4972580" cy="44668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BB34767-3969-643F-A7FD-792A1E1D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842" y="3537579"/>
              <a:ext cx="4650675" cy="102056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3940E3-5CAF-BD07-2C5A-DE04ED3A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0354" y="2289905"/>
              <a:ext cx="4650675" cy="117989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97ED4AE-5024-DCDC-4B17-07C2A063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2195" y="101281"/>
              <a:ext cx="4686991" cy="2096126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F8FEFF-6B4C-A1AB-6B32-1E95333B9252}"/>
                </a:ext>
              </a:extLst>
            </p:cNvPr>
            <p:cNvGrpSpPr/>
            <p:nvPr/>
          </p:nvGrpSpPr>
          <p:grpSpPr>
            <a:xfrm>
              <a:off x="2126606" y="125999"/>
              <a:ext cx="4971453" cy="4442096"/>
              <a:chOff x="2126606" y="125999"/>
              <a:chExt cx="4971453" cy="444209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51299D-9431-3931-34B3-5CA168E6450A}"/>
                  </a:ext>
                </a:extLst>
              </p:cNvPr>
              <p:cNvGrpSpPr/>
              <p:nvPr/>
            </p:nvGrpSpPr>
            <p:grpSpPr>
              <a:xfrm>
                <a:off x="2412660" y="125999"/>
                <a:ext cx="4685399" cy="4442096"/>
                <a:chOff x="2416610" y="-39653"/>
                <a:chExt cx="4685399" cy="444209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6CBE4A4-91B8-B0FB-4903-9128F7A398DF}"/>
                    </a:ext>
                  </a:extLst>
                </p:cNvPr>
                <p:cNvSpPr/>
                <p:nvPr/>
              </p:nvSpPr>
              <p:spPr>
                <a:xfrm>
                  <a:off x="2416610" y="127168"/>
                  <a:ext cx="2679691" cy="4265324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04F7F27-09D2-898A-EB68-81DA7C8847D0}"/>
                    </a:ext>
                  </a:extLst>
                </p:cNvPr>
                <p:cNvSpPr/>
                <p:nvPr/>
              </p:nvSpPr>
              <p:spPr>
                <a:xfrm>
                  <a:off x="5096301" y="127168"/>
                  <a:ext cx="1474058" cy="426532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991365D-2B40-C7C9-E327-3CD573191F3D}"/>
                    </a:ext>
                  </a:extLst>
                </p:cNvPr>
                <p:cNvSpPr/>
                <p:nvPr/>
              </p:nvSpPr>
              <p:spPr>
                <a:xfrm>
                  <a:off x="6570359" y="127168"/>
                  <a:ext cx="522803" cy="4265324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FF268C-E17D-25E8-A2F4-E499964B4622}"/>
                    </a:ext>
                  </a:extLst>
                </p:cNvPr>
                <p:cNvSpPr/>
                <p:nvPr/>
              </p:nvSpPr>
              <p:spPr>
                <a:xfrm>
                  <a:off x="5123835" y="2882690"/>
                  <a:ext cx="1437677" cy="1519753"/>
                </a:xfrm>
                <a:prstGeom prst="rect">
                  <a:avLst/>
                </a:prstGeom>
                <a:solidFill>
                  <a:srgbClr val="FFEAED">
                    <a:alpha val="4196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36C304-0700-16D8-FBF0-2CA975C9D892}"/>
                    </a:ext>
                  </a:extLst>
                </p:cNvPr>
                <p:cNvSpPr/>
                <p:nvPr/>
              </p:nvSpPr>
              <p:spPr>
                <a:xfrm>
                  <a:off x="6615587" y="3641132"/>
                  <a:ext cx="486422" cy="751360"/>
                </a:xfrm>
                <a:prstGeom prst="rect">
                  <a:avLst/>
                </a:prstGeom>
                <a:solidFill>
                  <a:srgbClr val="FFEAED">
                    <a:alpha val="4196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AE0587-EA7D-081E-227D-E86DFE66842C}"/>
                    </a:ext>
                  </a:extLst>
                </p:cNvPr>
                <p:cNvSpPr/>
                <p:nvPr/>
              </p:nvSpPr>
              <p:spPr>
                <a:xfrm>
                  <a:off x="2416610" y="-39653"/>
                  <a:ext cx="570014" cy="1668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A9FA877F-4B71-7B6A-201C-53E9BDDCD31D}"/>
                  </a:ext>
                </a:extLst>
              </p:cNvPr>
              <p:cNvSpPr/>
              <p:nvPr/>
            </p:nvSpPr>
            <p:spPr>
              <a:xfrm rot="10800000">
                <a:off x="2126606" y="653143"/>
                <a:ext cx="254577" cy="753341"/>
              </a:xfrm>
              <a:prstGeom prst="rightBrac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F310F70A-3FA0-6C73-8A2C-FC8195C89C77}"/>
                  </a:ext>
                </a:extLst>
              </p:cNvPr>
              <p:cNvSpPr/>
              <p:nvPr/>
            </p:nvSpPr>
            <p:spPr>
              <a:xfrm rot="10800000">
                <a:off x="2126606" y="1420935"/>
                <a:ext cx="254577" cy="753341"/>
              </a:xfrm>
              <a:prstGeom prst="rightBrac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AA6CEC-E67A-EF2D-7ACE-AA9329EDAE6B}"/>
                  </a:ext>
                </a:extLst>
              </p:cNvPr>
              <p:cNvSpPr/>
              <p:nvPr/>
            </p:nvSpPr>
            <p:spPr>
              <a:xfrm>
                <a:off x="5092352" y="653143"/>
                <a:ext cx="1996860" cy="782972"/>
              </a:xfrm>
              <a:prstGeom prst="rect">
                <a:avLst/>
              </a:prstGeom>
              <a:solidFill>
                <a:srgbClr val="FFFF00">
                  <a:alpha val="16078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A2542A-CD0C-9B71-FD22-6842D75EEDFC}"/>
                  </a:ext>
                </a:extLst>
              </p:cNvPr>
              <p:cNvSpPr/>
              <p:nvPr/>
            </p:nvSpPr>
            <p:spPr>
              <a:xfrm>
                <a:off x="5092352" y="1436115"/>
                <a:ext cx="1996860" cy="761292"/>
              </a:xfrm>
              <a:prstGeom prst="rect">
                <a:avLst/>
              </a:prstGeom>
              <a:solidFill>
                <a:schemeClr val="accent4">
                  <a:alpha val="16078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CEA5C9C-818D-C1FF-CA59-611D92F57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726" y="846128"/>
            <a:ext cx="1396514" cy="25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1E68CE-9CB2-6C9C-F2DC-8ABF7402A408}"/>
              </a:ext>
            </a:extLst>
          </p:cNvPr>
          <p:cNvGrpSpPr/>
          <p:nvPr/>
        </p:nvGrpSpPr>
        <p:grpSpPr>
          <a:xfrm>
            <a:off x="172121" y="422054"/>
            <a:ext cx="8573846" cy="4981453"/>
            <a:chOff x="172121" y="422054"/>
            <a:chExt cx="8573846" cy="49814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9147D2-5F61-5897-5D5E-9ECDE1B069A9}"/>
                </a:ext>
              </a:extLst>
            </p:cNvPr>
            <p:cNvGrpSpPr/>
            <p:nvPr/>
          </p:nvGrpSpPr>
          <p:grpSpPr>
            <a:xfrm>
              <a:off x="172121" y="422054"/>
              <a:ext cx="8573846" cy="4981453"/>
              <a:chOff x="172121" y="422054"/>
              <a:chExt cx="8573846" cy="49814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1D2D9B7-55AD-14E1-B680-8F87C3600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121" y="422054"/>
                <a:ext cx="6121102" cy="300694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1C85AD6-A476-BE53-D8B8-B1AF242E0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466" y="3798850"/>
                <a:ext cx="6680501" cy="1604657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C26F49-82A8-E8B6-3D11-1F07FF86B85E}"/>
                  </a:ext>
                </a:extLst>
              </p:cNvPr>
              <p:cNvCxnSpPr/>
              <p:nvPr/>
            </p:nvCxnSpPr>
            <p:spPr>
              <a:xfrm>
                <a:off x="1344705" y="3575517"/>
                <a:ext cx="430306" cy="51636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6F4A4FB-1F13-5E3D-55EE-A4DCF3A09793}"/>
                  </a:ext>
                </a:extLst>
              </p:cNvPr>
              <p:cNvCxnSpPr/>
              <p:nvPr/>
            </p:nvCxnSpPr>
            <p:spPr>
              <a:xfrm>
                <a:off x="4272579" y="3059150"/>
                <a:ext cx="430306" cy="51636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C9ECF5-DF52-E32D-FFFE-92AA69912066}"/>
                  </a:ext>
                </a:extLst>
              </p:cNvPr>
              <p:cNvSpPr txBox="1"/>
              <p:nvPr/>
            </p:nvSpPr>
            <p:spPr>
              <a:xfrm>
                <a:off x="7272170" y="4455249"/>
                <a:ext cx="1000461" cy="369332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7A0CF0-E219-E0C7-B641-701E7827D2C0}"/>
                </a:ext>
              </a:extLst>
            </p:cNvPr>
            <p:cNvSpPr txBox="1"/>
            <p:nvPr/>
          </p:nvSpPr>
          <p:spPr>
            <a:xfrm>
              <a:off x="4466218" y="4982559"/>
              <a:ext cx="99866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1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7DF610-FFE5-1100-D354-8500C3B3FB8A}"/>
              </a:ext>
            </a:extLst>
          </p:cNvPr>
          <p:cNvGrpSpPr/>
          <p:nvPr/>
        </p:nvGrpSpPr>
        <p:grpSpPr>
          <a:xfrm>
            <a:off x="1145120" y="1999053"/>
            <a:ext cx="9901760" cy="3067799"/>
            <a:chOff x="1145120" y="1999053"/>
            <a:chExt cx="9901760" cy="3067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DD722C-84E9-F8C1-E67A-480BBE28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120" y="1999053"/>
              <a:ext cx="9901760" cy="30677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814539-D71F-08F2-7E40-6C6847CF235F}"/>
                </a:ext>
              </a:extLst>
            </p:cNvPr>
            <p:cNvSpPr/>
            <p:nvPr/>
          </p:nvSpPr>
          <p:spPr>
            <a:xfrm>
              <a:off x="10241280" y="1999053"/>
              <a:ext cx="805600" cy="324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71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0FD22C3C-3221-9584-6CF9-73CFD40ED57A}"/>
              </a:ext>
            </a:extLst>
          </p:cNvPr>
          <p:cNvGrpSpPr/>
          <p:nvPr/>
        </p:nvGrpSpPr>
        <p:grpSpPr>
          <a:xfrm>
            <a:off x="344245" y="130564"/>
            <a:ext cx="12371518" cy="6887744"/>
            <a:chOff x="344245" y="130564"/>
            <a:chExt cx="12371518" cy="68877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10318B3-BDEA-CCB1-85D4-E85F4EA7AFC3}"/>
                </a:ext>
              </a:extLst>
            </p:cNvPr>
            <p:cNvGrpSpPr/>
            <p:nvPr/>
          </p:nvGrpSpPr>
          <p:grpSpPr>
            <a:xfrm>
              <a:off x="344245" y="130564"/>
              <a:ext cx="12371518" cy="6887744"/>
              <a:chOff x="344245" y="130564"/>
              <a:chExt cx="12371518" cy="68877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8F64DE2-EEFF-3AC3-1B8E-ED21CB6170D4}"/>
                  </a:ext>
                </a:extLst>
              </p:cNvPr>
              <p:cNvGrpSpPr/>
              <p:nvPr/>
            </p:nvGrpSpPr>
            <p:grpSpPr>
              <a:xfrm>
                <a:off x="344245" y="130564"/>
                <a:ext cx="12371518" cy="6887744"/>
                <a:chOff x="344245" y="130564"/>
                <a:chExt cx="12371518" cy="688774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58C29C5-D3B8-47A2-F253-3D40654ACB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60658" y="3113358"/>
                  <a:ext cx="4755105" cy="3904950"/>
                </a:xfrm>
                <a:prstGeom prst="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8C82C31A-599F-5835-AC5C-0F91D776D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7443" y="130564"/>
                  <a:ext cx="7412019" cy="5965588"/>
                </a:xfrm>
                <a:prstGeom prst="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42101FB-4765-4D7D-34C3-9A2F12E7A118}"/>
                    </a:ext>
                  </a:extLst>
                </p:cNvPr>
                <p:cNvSpPr/>
                <p:nvPr/>
              </p:nvSpPr>
              <p:spPr>
                <a:xfrm>
                  <a:off x="5335793" y="130564"/>
                  <a:ext cx="1484555" cy="84838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D503E29-F460-9C23-4908-4D7B6427DA38}"/>
                    </a:ext>
                  </a:extLst>
                </p:cNvPr>
                <p:cNvSpPr/>
                <p:nvPr/>
              </p:nvSpPr>
              <p:spPr>
                <a:xfrm>
                  <a:off x="11105478" y="3113358"/>
                  <a:ext cx="921571" cy="565757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CD1333-B22D-AB06-C8BD-6DD7B2CB221D}"/>
                    </a:ext>
                  </a:extLst>
                </p:cNvPr>
                <p:cNvSpPr txBox="1"/>
                <p:nvPr/>
              </p:nvSpPr>
              <p:spPr>
                <a:xfrm>
                  <a:off x="7961686" y="236022"/>
                  <a:ext cx="302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/>
                      </a:solidFill>
                    </a:rPr>
                    <a:t>Action Filter </a:t>
                  </a:r>
                  <a:r>
                    <a:rPr lang="en-US" sz="1200" dirty="0"/>
                    <a:t>(affects all dashboard items: # Summaries, line plot, map and bar chart)</a:t>
                  </a:r>
                  <a:endParaRPr lang="en-US" sz="1600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302B8EA-0E17-20F5-CA14-EF768D9DE3E5}"/>
                    </a:ext>
                  </a:extLst>
                </p:cNvPr>
                <p:cNvSpPr/>
                <p:nvPr/>
              </p:nvSpPr>
              <p:spPr>
                <a:xfrm>
                  <a:off x="344245" y="978946"/>
                  <a:ext cx="1814756" cy="384187"/>
                </a:xfrm>
                <a:prstGeom prst="rect">
                  <a:avLst/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F73B30C-5C44-AD2B-C826-87EC69CC1D16}"/>
                    </a:ext>
                  </a:extLst>
                </p:cNvPr>
                <p:cNvSpPr/>
                <p:nvPr/>
              </p:nvSpPr>
              <p:spPr>
                <a:xfrm>
                  <a:off x="7935259" y="3650529"/>
                  <a:ext cx="1454274" cy="235672"/>
                </a:xfrm>
                <a:prstGeom prst="rect">
                  <a:avLst/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F08704-642E-5A79-C067-3B7BF33B23F6}"/>
                    </a:ext>
                  </a:extLst>
                </p:cNvPr>
                <p:cNvSpPr txBox="1"/>
                <p:nvPr/>
              </p:nvSpPr>
              <p:spPr>
                <a:xfrm>
                  <a:off x="7982798" y="1625179"/>
                  <a:ext cx="18147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4"/>
                      </a:solidFill>
                    </a:rPr>
                    <a:t>Dynamic Title</a:t>
                  </a:r>
                  <a:r>
                    <a:rPr lang="en-US" sz="1200" dirty="0"/>
                    <a:t> for bike type (special formatting)</a:t>
                  </a:r>
                  <a:endParaRPr lang="en-US" sz="16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B8E4404-394E-9A12-8396-2F56A38ADE51}"/>
                    </a:ext>
                  </a:extLst>
                </p:cNvPr>
                <p:cNvSpPr/>
                <p:nvPr/>
              </p:nvSpPr>
              <p:spPr>
                <a:xfrm>
                  <a:off x="5701553" y="1890018"/>
                  <a:ext cx="1987240" cy="55172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FC40A8-CDEE-E6FD-5B29-67DBB20EB714}"/>
                    </a:ext>
                  </a:extLst>
                </p:cNvPr>
                <p:cNvSpPr txBox="1"/>
                <p:nvPr/>
              </p:nvSpPr>
              <p:spPr>
                <a:xfrm>
                  <a:off x="9724033" y="2120985"/>
                  <a:ext cx="206624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Parameter Controls </a:t>
                  </a:r>
                  <a:r>
                    <a:rPr lang="en-US" sz="1200" dirty="0"/>
                    <a:t>for 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Date Range </a:t>
                  </a:r>
                  <a:r>
                    <a:rPr lang="en-US" sz="1200" dirty="0"/>
                    <a:t>and</a:t>
                  </a:r>
                </a:p>
                <a:p>
                  <a:r>
                    <a:rPr lang="en-US" sz="1200" dirty="0">
                      <a:solidFill>
                        <a:srgbClr val="00B0F0"/>
                      </a:solidFill>
                    </a:rPr>
                    <a:t>N-day</a:t>
                  </a:r>
                  <a:r>
                    <a:rPr lang="en-US" sz="1200" dirty="0"/>
                    <a:t> </a:t>
                  </a:r>
                  <a:r>
                    <a:rPr lang="en-US" sz="1200" dirty="0">
                      <a:solidFill>
                        <a:srgbClr val="00B0F0"/>
                      </a:solidFill>
                    </a:rPr>
                    <a:t>Moving Average</a:t>
                  </a:r>
                  <a:endParaRPr lang="en-US" sz="16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10AFAF-4394-0388-BCA5-541CED965E61}"/>
                    </a:ext>
                  </a:extLst>
                </p:cNvPr>
                <p:cNvSpPr/>
                <p:nvPr/>
              </p:nvSpPr>
              <p:spPr>
                <a:xfrm>
                  <a:off x="11306287" y="4238513"/>
                  <a:ext cx="1312434" cy="322729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902443-834D-2140-1223-2E19E6E84CF8}"/>
                    </a:ext>
                  </a:extLst>
                </p:cNvPr>
                <p:cNvSpPr/>
                <p:nvPr/>
              </p:nvSpPr>
              <p:spPr>
                <a:xfrm>
                  <a:off x="5047903" y="1890018"/>
                  <a:ext cx="643666" cy="551728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FA7DCA-EDFE-A263-B860-B0C33C906369}"/>
                    </a:ext>
                  </a:extLst>
                </p:cNvPr>
                <p:cNvSpPr/>
                <p:nvPr/>
              </p:nvSpPr>
              <p:spPr>
                <a:xfrm>
                  <a:off x="10962041" y="4238513"/>
                  <a:ext cx="344245" cy="322729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6C03FAD-4E80-52B5-2A47-5F1178411024}"/>
                    </a:ext>
                  </a:extLst>
                </p:cNvPr>
                <p:cNvSpPr/>
                <p:nvPr/>
              </p:nvSpPr>
              <p:spPr>
                <a:xfrm>
                  <a:off x="401726" y="2211515"/>
                  <a:ext cx="1296962" cy="167543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10DEE2-4FC5-44ED-BD31-EE824663EE3F}"/>
                    </a:ext>
                  </a:extLst>
                </p:cNvPr>
                <p:cNvSpPr/>
                <p:nvPr/>
              </p:nvSpPr>
              <p:spPr>
                <a:xfrm>
                  <a:off x="7960658" y="4423373"/>
                  <a:ext cx="924397" cy="137870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302E2DC-C40B-08B7-24BF-2DF7DC89F280}"/>
                    </a:ext>
                  </a:extLst>
                </p:cNvPr>
                <p:cNvSpPr/>
                <p:nvPr/>
              </p:nvSpPr>
              <p:spPr>
                <a:xfrm>
                  <a:off x="8467730" y="4259392"/>
                  <a:ext cx="2289916" cy="163980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44F0284-6E0F-B997-91FA-7D0B33547753}"/>
                    </a:ext>
                  </a:extLst>
                </p:cNvPr>
                <p:cNvSpPr/>
                <p:nvPr/>
              </p:nvSpPr>
              <p:spPr>
                <a:xfrm>
                  <a:off x="1221897" y="2007917"/>
                  <a:ext cx="3758536" cy="20359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578332E-627E-CCD1-92CD-8E505EEB94AF}"/>
                    </a:ext>
                  </a:extLst>
                </p:cNvPr>
                <p:cNvSpPr txBox="1"/>
                <p:nvPr/>
              </p:nvSpPr>
              <p:spPr>
                <a:xfrm>
                  <a:off x="7975383" y="945837"/>
                  <a:ext cx="278226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Dynamic Titles </a:t>
                  </a:r>
                  <a:r>
                    <a:rPr lang="en-US" sz="1200" dirty="0"/>
                    <a:t>showing 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Date Range (with sum) </a:t>
                  </a:r>
                  <a:r>
                    <a:rPr lang="en-US" sz="1200" dirty="0"/>
                    <a:t>and </a:t>
                  </a:r>
                  <a:r>
                    <a:rPr lang="en-US" sz="1200" dirty="0">
                      <a:solidFill>
                        <a:srgbClr val="00B0F0"/>
                      </a:solidFill>
                    </a:rPr>
                    <a:t>N-day Moving Average</a:t>
                  </a:r>
                  <a:endParaRPr lang="en-US" sz="1600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B0CC14F-EF9C-F66A-0B48-6CFF90A84A79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 flipV="1">
                  <a:off x="3379808" y="1207447"/>
                  <a:ext cx="4595575" cy="798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8672FA2-ADB5-04E3-4B66-A2E2EA75552B}"/>
                    </a:ext>
                  </a:extLst>
                </p:cNvPr>
                <p:cNvSpPr/>
                <p:nvPr/>
              </p:nvSpPr>
              <p:spPr>
                <a:xfrm>
                  <a:off x="1334418" y="2530698"/>
                  <a:ext cx="5298729" cy="1445743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6EF776-5580-BD0B-5FD8-0779FFB637BF}"/>
                    </a:ext>
                  </a:extLst>
                </p:cNvPr>
                <p:cNvSpPr/>
                <p:nvPr/>
              </p:nvSpPr>
              <p:spPr>
                <a:xfrm>
                  <a:off x="8580083" y="4576676"/>
                  <a:ext cx="608887" cy="932209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BAB1B21-030A-DF04-7409-C43C4E826191}"/>
                    </a:ext>
                  </a:extLst>
                </p:cNvPr>
                <p:cNvSpPr txBox="1"/>
                <p:nvPr/>
              </p:nvSpPr>
              <p:spPr>
                <a:xfrm>
                  <a:off x="7988175" y="2490495"/>
                  <a:ext cx="165438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Reference Band </a:t>
                  </a:r>
                  <a:r>
                    <a:rPr lang="en-US" sz="1200" dirty="0"/>
                    <a:t>for 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Date Range</a:t>
                  </a:r>
                  <a:endParaRPr lang="en-US" sz="1600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052162-16D3-515A-E727-084176BCF0F9}"/>
                    </a:ext>
                  </a:extLst>
                </p:cNvPr>
                <p:cNvCxnSpPr/>
                <p:nvPr/>
              </p:nvCxnSpPr>
              <p:spPr>
                <a:xfrm>
                  <a:off x="4542146" y="5855518"/>
                  <a:ext cx="1655180" cy="466694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1E7D3FC-4148-71BB-8293-B4AF45B8A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4753" y="2768169"/>
                  <a:ext cx="1183205" cy="119955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1865770-2AE8-7824-51F0-356005A76CB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flipV="1">
                <a:off x="6810928" y="497632"/>
                <a:ext cx="1150758" cy="207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7B7D60-DE18-F2C8-721D-21C004451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199" y="1207447"/>
                <a:ext cx="5743060" cy="574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93C7447-52EE-0AA7-C008-F3705E020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454" y="2195396"/>
                <a:ext cx="4046438" cy="157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6215FB-94A6-D2BA-EF9B-98833AAD5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47" y="2782454"/>
              <a:ext cx="1287921" cy="58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9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55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19</cp:revision>
  <dcterms:created xsi:type="dcterms:W3CDTF">2022-11-09T01:27:32Z</dcterms:created>
  <dcterms:modified xsi:type="dcterms:W3CDTF">2023-09-13T02:08:04Z</dcterms:modified>
</cp:coreProperties>
</file>