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11" r:id="rId2"/>
    <p:sldId id="418" r:id="rId3"/>
    <p:sldId id="412" r:id="rId4"/>
    <p:sldId id="413" r:id="rId5"/>
    <p:sldId id="414" r:id="rId6"/>
    <p:sldId id="419" r:id="rId7"/>
    <p:sldId id="420" r:id="rId8"/>
    <p:sldId id="415" r:id="rId9"/>
    <p:sldId id="416" r:id="rId10"/>
    <p:sldId id="417" r:id="rId11"/>
    <p:sldId id="4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112"/>
  </p:normalViewPr>
  <p:slideViewPr>
    <p:cSldViewPr snapToGrid="0">
      <p:cViewPr varScale="1">
        <p:scale>
          <a:sx n="118" d="100"/>
          <a:sy n="11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8F0639-383C-AC4A-A68D-13ABFBC8D6EB}"/>
              </a:ext>
            </a:extLst>
          </p:cNvPr>
          <p:cNvGrpSpPr/>
          <p:nvPr/>
        </p:nvGrpSpPr>
        <p:grpSpPr>
          <a:xfrm>
            <a:off x="1471387" y="1524000"/>
            <a:ext cx="5711756" cy="3037114"/>
            <a:chOff x="1471387" y="1524000"/>
            <a:chExt cx="5711756" cy="3037114"/>
          </a:xfrm>
        </p:grpSpPr>
        <p:pic>
          <p:nvPicPr>
            <p:cNvPr id="1026" name="Picture 2" descr="Web Application Framework for R • shiny">
              <a:extLst>
                <a:ext uri="{FF2B5EF4-FFF2-40B4-BE49-F238E27FC236}">
                  <a16:creationId xmlns:a16="http://schemas.microsoft.com/office/drawing/2014/main" id="{E029C5A7-9DE9-2D68-7FB3-5576FC132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87" y="1524000"/>
              <a:ext cx="2620214" cy="303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hinyUiEditor - Visual Studio Marketplace">
              <a:extLst>
                <a:ext uri="{FF2B5EF4-FFF2-40B4-BE49-F238E27FC236}">
                  <a16:creationId xmlns:a16="http://schemas.microsoft.com/office/drawing/2014/main" id="{7DFAC9D9-2B24-7F26-0732-74D599D92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929" y="1524000"/>
              <a:ext cx="2620214" cy="303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6D660D-8806-2058-05A1-FE0D08DBFA9E}"/>
              </a:ext>
            </a:extLst>
          </p:cNvPr>
          <p:cNvGrpSpPr/>
          <p:nvPr/>
        </p:nvGrpSpPr>
        <p:grpSpPr>
          <a:xfrm>
            <a:off x="892629" y="638383"/>
            <a:ext cx="7014687" cy="3683551"/>
            <a:chOff x="2133601" y="485983"/>
            <a:chExt cx="7014687" cy="3683551"/>
          </a:xfrm>
        </p:grpSpPr>
        <p:pic>
          <p:nvPicPr>
            <p:cNvPr id="3074" name="Picture 2" descr="Structure of a basic app with sidebar">
              <a:extLst>
                <a:ext uri="{FF2B5EF4-FFF2-40B4-BE49-F238E27FC236}">
                  <a16:creationId xmlns:a16="http://schemas.microsoft.com/office/drawing/2014/main" id="{4BC5A374-A490-D6F2-8B9F-AEA4B2141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1" y="485983"/>
              <a:ext cx="3014969" cy="166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The structure underlying a simple multi-row app">
              <a:extLst>
                <a:ext uri="{FF2B5EF4-FFF2-40B4-BE49-F238E27FC236}">
                  <a16:creationId xmlns:a16="http://schemas.microsoft.com/office/drawing/2014/main" id="{27322FF0-7345-B818-1722-83E5091F3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1" y="2264229"/>
              <a:ext cx="3014968" cy="1905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FAA16B-2DBF-9209-1686-AB32D83C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7244" y="1316866"/>
              <a:ext cx="3631044" cy="2081892"/>
            </a:xfrm>
            <a:prstGeom prst="rect">
              <a:avLst/>
            </a:prstGeom>
          </p:spPr>
        </p:pic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2F5B371F-17E7-E30C-7D82-5F475061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55" y="3920825"/>
            <a:ext cx="5692321" cy="245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2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BE17F5-7A18-97DD-454A-4E837277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979338"/>
            <a:ext cx="7772400" cy="3484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2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7E9420-FE21-D9DB-E749-DE9F5771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72" y="2800922"/>
            <a:ext cx="7772400" cy="3186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A55D6-BDF9-819C-5DAC-15B39124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1" y="261257"/>
            <a:ext cx="6908800" cy="439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34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A9C3B2-C2A4-2887-8D55-6DBE53996640}"/>
              </a:ext>
            </a:extLst>
          </p:cNvPr>
          <p:cNvGrpSpPr/>
          <p:nvPr/>
        </p:nvGrpSpPr>
        <p:grpSpPr>
          <a:xfrm>
            <a:off x="1828801" y="1664157"/>
            <a:ext cx="7772400" cy="2772912"/>
            <a:chOff x="1828801" y="1664157"/>
            <a:chExt cx="7772400" cy="2772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7ACCFD-FB67-BB9D-D314-A55D07AAC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1" y="1664157"/>
              <a:ext cx="7772400" cy="2772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53F500-B436-B1B9-AC4F-3EF7CEA27377}"/>
                </a:ext>
              </a:extLst>
            </p:cNvPr>
            <p:cNvGrpSpPr/>
            <p:nvPr/>
          </p:nvGrpSpPr>
          <p:grpSpPr>
            <a:xfrm>
              <a:off x="2057400" y="2193358"/>
              <a:ext cx="5421087" cy="2243711"/>
              <a:chOff x="2057400" y="2193358"/>
              <a:chExt cx="5421087" cy="2243711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2A30C7-5411-DBC8-9A05-0E6EAFDF748C}"/>
                  </a:ext>
                </a:extLst>
              </p:cNvPr>
              <p:cNvSpPr/>
              <p:nvPr/>
            </p:nvSpPr>
            <p:spPr>
              <a:xfrm>
                <a:off x="6607630" y="4254946"/>
                <a:ext cx="870857" cy="18212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1AE23C8-1902-DD9C-16D7-B1404444E176}"/>
                  </a:ext>
                </a:extLst>
              </p:cNvPr>
              <p:cNvSpPr/>
              <p:nvPr/>
            </p:nvSpPr>
            <p:spPr>
              <a:xfrm>
                <a:off x="4484915" y="2900930"/>
                <a:ext cx="228600" cy="52807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A661353-352D-4A2E-F583-131FC28826EC}"/>
                  </a:ext>
                </a:extLst>
              </p:cNvPr>
              <p:cNvSpPr/>
              <p:nvPr/>
            </p:nvSpPr>
            <p:spPr>
              <a:xfrm>
                <a:off x="2057400" y="2193358"/>
                <a:ext cx="762000" cy="81109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D99B2F0-65D8-6C19-22DD-0F8BD6DE3788}"/>
                  </a:ext>
                </a:extLst>
              </p:cNvPr>
              <p:cNvSpPr/>
              <p:nvPr/>
            </p:nvSpPr>
            <p:spPr>
              <a:xfrm>
                <a:off x="2057400" y="3004456"/>
                <a:ext cx="859971" cy="23948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15F674-8B77-FB31-643D-BDAE810DDB4B}"/>
              </a:ext>
            </a:extLst>
          </p:cNvPr>
          <p:cNvGrpSpPr/>
          <p:nvPr/>
        </p:nvGrpSpPr>
        <p:grpSpPr>
          <a:xfrm>
            <a:off x="1817914" y="1642847"/>
            <a:ext cx="7772400" cy="2772912"/>
            <a:chOff x="1817914" y="1642847"/>
            <a:chExt cx="7772400" cy="2772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5A257C-D52B-2723-8DC9-80F49C11C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914" y="1642847"/>
              <a:ext cx="7772400" cy="2772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39DDF6-535C-5547-26FD-F4E9DFD7B0AE}"/>
                </a:ext>
              </a:extLst>
            </p:cNvPr>
            <p:cNvGrpSpPr/>
            <p:nvPr/>
          </p:nvGrpSpPr>
          <p:grpSpPr>
            <a:xfrm>
              <a:off x="2057400" y="2193359"/>
              <a:ext cx="5453743" cy="2222400"/>
              <a:chOff x="2057400" y="2193359"/>
              <a:chExt cx="5453743" cy="22224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482E23D-E368-9B28-800D-EDA604A39048}"/>
                  </a:ext>
                </a:extLst>
              </p:cNvPr>
              <p:cNvGrpSpPr/>
              <p:nvPr/>
            </p:nvGrpSpPr>
            <p:grpSpPr>
              <a:xfrm>
                <a:off x="2057400" y="2193359"/>
                <a:ext cx="5453743" cy="2222400"/>
                <a:chOff x="2057400" y="2193359"/>
                <a:chExt cx="5453743" cy="2222400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C42A30C7-5411-DBC8-9A05-0E6EAFDF748C}"/>
                    </a:ext>
                  </a:extLst>
                </p:cNvPr>
                <p:cNvSpPr/>
                <p:nvPr/>
              </p:nvSpPr>
              <p:spPr>
                <a:xfrm>
                  <a:off x="6640286" y="4233636"/>
                  <a:ext cx="870857" cy="182123"/>
                </a:xfrm>
                <a:prstGeom prst="round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51AE23C8-1902-DD9C-16D7-B1404444E176}"/>
                    </a:ext>
                  </a:extLst>
                </p:cNvPr>
                <p:cNvSpPr/>
                <p:nvPr/>
              </p:nvSpPr>
              <p:spPr>
                <a:xfrm>
                  <a:off x="4463144" y="2900930"/>
                  <a:ext cx="228600" cy="528070"/>
                </a:xfrm>
                <a:prstGeom prst="round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5A661353-352D-4A2E-F583-131FC28826EC}"/>
                    </a:ext>
                  </a:extLst>
                </p:cNvPr>
                <p:cNvSpPr/>
                <p:nvPr/>
              </p:nvSpPr>
              <p:spPr>
                <a:xfrm>
                  <a:off x="2057400" y="2193359"/>
                  <a:ext cx="762000" cy="811098"/>
                </a:xfrm>
                <a:prstGeom prst="round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DC38D91-31BC-3D43-FA6F-DB8041C43DF2}"/>
                  </a:ext>
                </a:extLst>
              </p:cNvPr>
              <p:cNvSpPr/>
              <p:nvPr/>
            </p:nvSpPr>
            <p:spPr>
              <a:xfrm>
                <a:off x="2057400" y="3004456"/>
                <a:ext cx="859971" cy="23948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3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6409B92-2A92-50F7-0EB1-F606CE46F045}"/>
              </a:ext>
            </a:extLst>
          </p:cNvPr>
          <p:cNvGrpSpPr/>
          <p:nvPr/>
        </p:nvGrpSpPr>
        <p:grpSpPr>
          <a:xfrm>
            <a:off x="740229" y="1881568"/>
            <a:ext cx="9884228" cy="4159368"/>
            <a:chOff x="740229" y="1881568"/>
            <a:chExt cx="9884228" cy="4159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FC6B43-305A-9144-CFBD-8116F26C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057" y="3268024"/>
              <a:ext cx="7772400" cy="2772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A4177C-0D89-FF92-20DA-35B81257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229" y="1881568"/>
              <a:ext cx="7772400" cy="2772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631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0D073C-FDFA-81F6-0841-73A89DCFD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"/>
          <a:stretch/>
        </p:blipFill>
        <p:spPr>
          <a:xfrm>
            <a:off x="751114" y="653143"/>
            <a:ext cx="7772400" cy="2775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92511-23FF-BC0A-3E7B-03263EEAF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"/>
          <a:stretch/>
        </p:blipFill>
        <p:spPr>
          <a:xfrm>
            <a:off x="2111828" y="3572033"/>
            <a:ext cx="7772400" cy="2775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38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58FCE-9D2E-E556-99AA-3314A1D7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2" y="1387844"/>
            <a:ext cx="7772400" cy="2782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3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E828F-20DD-34C0-7500-C9F6ABF6A3EF}"/>
              </a:ext>
            </a:extLst>
          </p:cNvPr>
          <p:cNvGrpSpPr/>
          <p:nvPr/>
        </p:nvGrpSpPr>
        <p:grpSpPr>
          <a:xfrm>
            <a:off x="1186542" y="1022716"/>
            <a:ext cx="9314874" cy="4812568"/>
            <a:chOff x="1186542" y="1022716"/>
            <a:chExt cx="9314874" cy="48125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606125-767B-C5B1-140D-C1A939EA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016" y="2753395"/>
              <a:ext cx="7772400" cy="3081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BA5B07-689A-41E5-BBB0-42E27B8265F3}"/>
                </a:ext>
              </a:extLst>
            </p:cNvPr>
            <p:cNvGrpSpPr/>
            <p:nvPr/>
          </p:nvGrpSpPr>
          <p:grpSpPr>
            <a:xfrm>
              <a:off x="1186542" y="1022716"/>
              <a:ext cx="7772400" cy="3081889"/>
              <a:chOff x="1186542" y="1022716"/>
              <a:chExt cx="7772400" cy="30818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D2CD9D3-E876-6AE5-7592-71785E94F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542" y="1022716"/>
                <a:ext cx="7772400" cy="30818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2999184-3D94-8B8F-5975-44687F6BF002}"/>
                  </a:ext>
                </a:extLst>
              </p:cNvPr>
              <p:cNvSpPr/>
              <p:nvPr/>
            </p:nvSpPr>
            <p:spPr>
              <a:xfrm>
                <a:off x="5856513" y="3922482"/>
                <a:ext cx="758703" cy="18212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BAE6D01-11E6-2E5B-B5A9-56339095F32A}"/>
                  </a:ext>
                </a:extLst>
              </p:cNvPr>
              <p:cNvSpPr/>
              <p:nvPr/>
            </p:nvSpPr>
            <p:spPr>
              <a:xfrm>
                <a:off x="3918857" y="2563661"/>
                <a:ext cx="185057" cy="60408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A0F0D-0A4C-24FF-5861-6B11A4DED3D3}"/>
                  </a:ext>
                </a:extLst>
              </p:cNvPr>
              <p:cNvSpPr/>
              <p:nvPr/>
            </p:nvSpPr>
            <p:spPr>
              <a:xfrm>
                <a:off x="1415143" y="1583759"/>
                <a:ext cx="805543" cy="81109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8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1040B-22B4-1ED1-74BE-750664EFD78A}"/>
              </a:ext>
            </a:extLst>
          </p:cNvPr>
          <p:cNvGrpSpPr/>
          <p:nvPr/>
        </p:nvGrpSpPr>
        <p:grpSpPr>
          <a:xfrm>
            <a:off x="1665515" y="1104783"/>
            <a:ext cx="7772400" cy="3004846"/>
            <a:chOff x="1665515" y="1104783"/>
            <a:chExt cx="7772400" cy="300484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D8DADD-5A48-DF31-0C9C-5A848243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5515" y="1104783"/>
              <a:ext cx="7772400" cy="30048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0B191C-CB95-E010-13C4-D7FA0C3901E0}"/>
                </a:ext>
              </a:extLst>
            </p:cNvPr>
            <p:cNvGrpSpPr/>
            <p:nvPr/>
          </p:nvGrpSpPr>
          <p:grpSpPr>
            <a:xfrm>
              <a:off x="1872343" y="1649073"/>
              <a:ext cx="5083629" cy="2460556"/>
              <a:chOff x="1382486" y="1855901"/>
              <a:chExt cx="5083629" cy="246055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720B37B-9221-06F6-5D61-6D976D912932}"/>
                  </a:ext>
                </a:extLst>
              </p:cNvPr>
              <p:cNvSpPr/>
              <p:nvPr/>
            </p:nvSpPr>
            <p:spPr>
              <a:xfrm>
                <a:off x="5812973" y="4180114"/>
                <a:ext cx="653142" cy="136343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7F8984D-AD3C-E8CB-0C04-7DD009ABBABD}"/>
                  </a:ext>
                </a:extLst>
              </p:cNvPr>
              <p:cNvSpPr/>
              <p:nvPr/>
            </p:nvSpPr>
            <p:spPr>
              <a:xfrm>
                <a:off x="3886202" y="2814034"/>
                <a:ext cx="195941" cy="614966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D0729B2-3F48-9604-274E-5ECFBFD8AA26}"/>
                  </a:ext>
                </a:extLst>
              </p:cNvPr>
              <p:cNvSpPr/>
              <p:nvPr/>
            </p:nvSpPr>
            <p:spPr>
              <a:xfrm>
                <a:off x="1382486" y="1855901"/>
                <a:ext cx="881742" cy="832869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98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</cp:lastModifiedBy>
  <cp:revision>22</cp:revision>
  <dcterms:created xsi:type="dcterms:W3CDTF">2022-11-09T01:27:32Z</dcterms:created>
  <dcterms:modified xsi:type="dcterms:W3CDTF">2023-11-29T04:47:07Z</dcterms:modified>
</cp:coreProperties>
</file>