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366" r:id="rId3"/>
    <p:sldId id="345" r:id="rId4"/>
    <p:sldId id="364" r:id="rId5"/>
    <p:sldId id="362" r:id="rId6"/>
    <p:sldId id="343" r:id="rId7"/>
    <p:sldId id="367" r:id="rId8"/>
    <p:sldId id="369" r:id="rId9"/>
    <p:sldId id="368" r:id="rId10"/>
    <p:sldId id="322" r:id="rId11"/>
    <p:sldId id="365" r:id="rId12"/>
    <p:sldId id="331" r:id="rId13"/>
    <p:sldId id="301" r:id="rId14"/>
    <p:sldId id="265" r:id="rId15"/>
    <p:sldId id="266" r:id="rId16"/>
    <p:sldId id="292" r:id="rId17"/>
    <p:sldId id="294" r:id="rId18"/>
    <p:sldId id="295" r:id="rId19"/>
    <p:sldId id="296" r:id="rId20"/>
    <p:sldId id="263" r:id="rId21"/>
    <p:sldId id="335"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01"/>
    <p:restoredTop sz="95000"/>
  </p:normalViewPr>
  <p:slideViewPr>
    <p:cSldViewPr snapToGrid="0" snapToObjects="1">
      <p:cViewPr varScale="1">
        <p:scale>
          <a:sx n="119" d="100"/>
          <a:sy n="119"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8:43.389"/>
    </inkml:context>
    <inkml:brush xml:id="br0">
      <inkml:brushProperty name="width" value="0.05" units="cm"/>
      <inkml:brushProperty name="height" value="0.05" units="cm"/>
      <inkml:brushProperty name="color" value="#AB008B"/>
    </inkml:brush>
  </inkml:definitions>
  <inkml:trace contextRef="#ctx0" brushRef="#br0">81 104 24575,'-2'9'0,"-1"6"0,-4 11 0,-4 16 0,-1 22 0,-2 21 0,5-8 0,9-18 0,1-1 0,-10 14 0,-4 8 0,12-20 0,24-20 0,-4-40 0,21 0 0,28 0 0,22-2 0,-2-2 0,-16 0 0,9-1 0,1 2 0,-11 0 0,9 0 0,-10 2 0,4 0 0,-5-1 0,-2 0 0,0 0 0,23 1 0,-6 0 0,-7 0 0,-5 0 0,-14 0 0,0 1 0,12-1 0,2 1 0,-9 0 0,-2-1 0,-5-1 0,10 1 0,0 0 0,-4 0 0,1 0 0,4 1 0,25 0 0,-29 0 0,-1 0 0,23 0 0,-8-3 0,-31 2 0,12-3 0,-39 2 0,6 1 0,-14-1 0,-7 0 0,-4-10 0,0-2 0,-1-10 0,1 3 0,-1 1 0,0 3 0,1-9 0,-1 4 0,0-7 0,0 5 0,0-29 0,0 18 0,-1-27 0,-1 24 0,0 4 0,-1 3 0,0 7 0,2 2 0,-2-3 0,-2-15 0,2 15 0,-1-8 0,3 19 0,0 0 0,1 4 0,-1 3 0,-2 3 0,-3 1 0,-24-3 0,-10-1 0,-29-2 0,-7 0 0,-4 2 0,21 5 0,-1 1 0,-29 0 0,27 0 0,2 2 0,-20-1 0,-3 0 0,17-2 0,-2 1 0,-25 1 0,18-1 0,0 0 0,-16 1 0,7 0 0,-5 1 0,12 2 0,-12 3 0,20-2 0,12 2 0,17-4 0,3 0 0,2-2 0,5 1 0,10 0 0,-1 0 0,0-1 0,1 0 0,-10 0 0,1 0 0,-5 0 0,0 1 0,5-1 0,-2 1 0,-7 0 0,0 0 0,4-1 0,6 0 0,12 1 0,-1 1 0,-17 4 0,5 0 0,-12 1 0,17-4 0,6 0 0,6-1 0,4-1 0,-3 2 0,3-1 0,-6 1 0,9-3 0,-2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26.486"/>
    </inkml:context>
    <inkml:brush xml:id="br0">
      <inkml:brushProperty name="width" value="0.05" units="cm"/>
      <inkml:brushProperty name="height" value="0.05" units="cm"/>
      <inkml:brushProperty name="color" value="#AB008B"/>
    </inkml:brush>
  </inkml:definitions>
  <inkml:trace contextRef="#ctx0" brushRef="#br0">1 320 24575,'73'-62'0,"0"1"0,0-1 0,29 9 0,-29 35 0,-71 57 0,0 39 0,45-133 0,-19 21 0,36-40 0,-46 60 0,-3 10 0,-11 32 0,2 16 0,-1 6 0,0 21 0,-4-37 0,1 6 0,-3-29 0,22-27 0,-17 11 0,17-15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27.894"/>
    </inkml:context>
    <inkml:brush xml:id="br0">
      <inkml:brushProperty name="width" value="0.05" units="cm"/>
      <inkml:brushProperty name="height" value="0.05" units="cm"/>
      <inkml:brushProperty name="color" value="#AB008B"/>
    </inkml:brush>
  </inkml:definitions>
  <inkml:trace contextRef="#ctx0" brushRef="#br0">50 1 24575,'-8'9'0,"-4"20"0,2-1 0,-3 34 0,9-21 0,1 10 0,7-11 0,9-15 0,-3-4 0,8-11 0,-9-8 0,3-7 0,5-25 0,-2-3 0,0-17 0,-7 17 0,-5 7 0,-1 8 0,-1 1 0,-1 7 0,-2-1 0,-1 3 0,0-1 0,0 5 0,3 5 0,2 12 0,7 18 0,-3-9 0,3 6 0,-2-14 0,4 0 0,-1 1 0,1-1 0,-4-5 0,-1 0 0,0 1 0,4 5 0,-1 3 0,0 3 0,-4-9 0,-3-5 0,-3-22 0,2-14 0,-1 8 0,2-2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28.676"/>
    </inkml:context>
    <inkml:brush xml:id="br0">
      <inkml:brushProperty name="width" value="0.05" units="cm"/>
      <inkml:brushProperty name="height" value="0.05" units="cm"/>
      <inkml:brushProperty name="color" value="#AB008B"/>
    </inkml:brush>
  </inkml:definitions>
  <inkml:trace contextRef="#ctx0" brushRef="#br0">1 1 24575,'27'72'0,"1"1"0,-1-6 0,-4-10 0,-5-17 0,-4-14 0,-1-1 0,-10-19 0,3 5 0,-4-6 0,-1-2 0,-1 1 0,-1-12 0,-1-24 0,2-5 0,-1 3 0,2 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29.397"/>
    </inkml:context>
    <inkml:brush xml:id="br0">
      <inkml:brushProperty name="width" value="0.05" units="cm"/>
      <inkml:brushProperty name="height" value="0.05" units="cm"/>
      <inkml:brushProperty name="color" value="#AB008B"/>
    </inkml:brush>
  </inkml:definitions>
  <inkml:trace contextRef="#ctx0" brushRef="#br0">168 0 24575,'-14'15'0,"-2"5"0,0 4 0,2 1 0,1-1 0,1 1 0,0-4 0,1 1 0,6-11 0,2-4 0,0-3 0,-1 0 0,1 1 0,0-2 0,-14-6 0,11 3 0,-9-6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30.825"/>
    </inkml:context>
    <inkml:brush xml:id="br0">
      <inkml:brushProperty name="width" value="0.05" units="cm"/>
      <inkml:brushProperty name="height" value="0.05" units="cm"/>
      <inkml:brushProperty name="color" value="#AB008B"/>
    </inkml:brush>
  </inkml:definitions>
  <inkml:trace contextRef="#ctx0" brushRef="#br0">167 1 24575,'-4'12'0,"-16"67"0,-6 17 0,2-9 0,-1 6 0,1-4 0,7-30 0,11-30 0,-3 4 0,4-12 0,2-18 0,1-3 0,1-1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31.813"/>
    </inkml:context>
    <inkml:brush xml:id="br0">
      <inkml:brushProperty name="width" value="0.05" units="cm"/>
      <inkml:brushProperty name="height" value="0.05" units="cm"/>
      <inkml:brushProperty name="color" value="#AB008B"/>
    </inkml:brush>
  </inkml:definitions>
  <inkml:trace contextRef="#ctx0" brushRef="#br0">0 0 24575,'7'18'0,"1"29"0,-3-8 0,-1 18 0,0-28 0,-1-2 0,1-5 0,-1-7 0,-1-7 0,3-10 0,9-7 0,20-15 0,-9 7 0,13-7 0,-20 14 0,-2 2 0,-4 1 0,-7 4 0,-5 1 0,-1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33.423"/>
    </inkml:context>
    <inkml:brush xml:id="br0">
      <inkml:brushProperty name="width" value="0.05" units="cm"/>
      <inkml:brushProperty name="height" value="0.05" units="cm"/>
      <inkml:brushProperty name="color" value="#AB008B"/>
    </inkml:brush>
  </inkml:definitions>
  <inkml:trace contextRef="#ctx0" brushRef="#br0">1 1 24575,'0'66'0,"-1"-1"0,9 29 0,45-152 0,-2 2 0,-4 10 0,-12 14 0,-17 18 0,-10 11 0,-4 8 0,-3 7 0,2 2 0,0 3 0,0 2 0,0 8 0,-2 7 0,-1-6 0,3-11 0,7-19 0,10-21 0,14-14 0,5-2 0,-3 5 0,-11 16 0,-13 15 0,-9 10 0,-2 8 0,-1 9 0,1 10 0,0 2 0,0-3 0,0-15 0,0-10 0,3-10 0,-3 1 0,2-1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33.897"/>
    </inkml:context>
    <inkml:brush xml:id="br0">
      <inkml:brushProperty name="width" value="0.05" units="cm"/>
      <inkml:brushProperty name="height" value="0.05" units="cm"/>
      <inkml:brushProperty name="color" value="#AB008B"/>
    </inkml:brush>
  </inkml:definitions>
  <inkml:trace contextRef="#ctx0" brushRef="#br0">23 1 24575,'-2'4'0,"-1"-1"0,-1-2 0,-1-1 0,1-3 0,1 1 0,2-1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34.321"/>
    </inkml:context>
    <inkml:brush xml:id="br0">
      <inkml:brushProperty name="width" value="0.05" units="cm"/>
      <inkml:brushProperty name="height" value="0.05" units="cm"/>
      <inkml:brushProperty name="color" value="#AB008B"/>
    </inkml:brush>
  </inkml:definitions>
  <inkml:trace contextRef="#ctx0" brushRef="#br0">3 1 24575,'-1'15'0,"2"-3"0,-4-11 0,4-1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35.526"/>
    </inkml:context>
    <inkml:brush xml:id="br0">
      <inkml:brushProperty name="width" value="0.05" units="cm"/>
      <inkml:brushProperty name="height" value="0.05" units="cm"/>
      <inkml:brushProperty name="color" value="#AB008B"/>
    </inkml:brush>
  </inkml:definitions>
  <inkml:trace contextRef="#ctx0" brushRef="#br0">0 100 24575,'8'46'0,"25"-38"0,-2-49 0,19-16 0,-20 27 0,-7 12 0,-6 11 0,-6 7 0,-1 2 0,-3 2 0,-1 6 0,-2 6 0,-1 5 0,-1 3 0,0 2 0,-1 6 0,0 22 0,-1-22 0,0 13 0,2-15 0,-2-9 0,2 7 0,-3-18 0,-1-8 0,0-3 0,-4-3 0,4 2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8:46.867"/>
    </inkml:context>
    <inkml:brush xml:id="br0">
      <inkml:brushProperty name="width" value="0.05" units="cm"/>
      <inkml:brushProperty name="height" value="0.05" units="cm"/>
      <inkml:brushProperty name="color" value="#AB008B"/>
    </inkml:brush>
  </inkml:definitions>
  <inkml:trace contextRef="#ctx0" brushRef="#br0">0 74 24575,'3'60'0,"0"0"0,2 22 0,-4-21 0,1-3 0,1 2 0,0-12 0,2 5 0,-1-11 0,5 43-6784,-3-33 6784,1 6 0,-3-38 0,3-19 0,4-1 0,10 2 0,22 0 0,-4 0 6784,12-1-6784,-16-1 0,16 0 0,-6 0 0,39 0 0,-11-2 0,-2-1 0,-22-1 0,-27 0 0,-7 2 0,0 1 0,4-1 0,-2 1 0,2-1 0,0 0 0,32 0 0,-17 0 0,16-2 0,-35-5 0,-7-1 0,-4-12 0,-4-4 0,-3-16 0,-1 6 0,-2-3 0,-1 3 0,2 7 0,-3-15 0,4 10 0,-1-7 0,0 0 0,-2-2 0,-3-17 0,4 16 0,-3-7 0,4 23 0,-1-5 0,2 9 0,0-2 0,0 4 0,2 9 0,-1-2 0,-4 7 0,1 6 0,-16-2 0,-26 1 0,-6 1 0,-22 0 0,16 1 0,11 1 0,9 1 0,8 0 0,1 1 0,-2 1 0,-3-1 0,-20 2 0,8 0 0,-10 2 0,19-3 0,8 1 0,3-1 0,10-2 0,6 1 0,5-2 0,4 0 0,-2 1 0,4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44.563"/>
    </inkml:context>
    <inkml:brush xml:id="br0">
      <inkml:brushProperty name="width" value="0.05" units="cm"/>
      <inkml:brushProperty name="height" value="0.05" units="cm"/>
      <inkml:brushProperty name="color" value="#AB008B"/>
    </inkml:brush>
  </inkml:definitions>
  <inkml:trace contextRef="#ctx0" brushRef="#br0">22 1 24575,'-1'71'0,"1"-1"0,-1 21 0,-1-26 0,0 9 0,0-9 0,-3 22 0,3-23 0,0-4 0,0-1 0,1 8 0,1-2 0,0-38 0,0 19 0,0-34 0,0 1 0,0-1 0,0-5 0,0-5 0,-1-1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50.599"/>
    </inkml:context>
    <inkml:brush xml:id="br0">
      <inkml:brushProperty name="width" value="0.05" units="cm"/>
      <inkml:brushProperty name="height" value="0.05" units="cm"/>
      <inkml:brushProperty name="color" value="#AB008B"/>
    </inkml:brush>
  </inkml:definitions>
  <inkml:trace contextRef="#ctx0" brushRef="#br0">1 1057 24575,'38'-3'0,"-2"2"0,31-3 0,20 1 0,-19 0 0,28 0 0,-12 0 0,-18 1 0,8-1 0,16-3 0,3-2 0,-1 3 0,-2-1 0,-10-1 0,-7 0 0,16 1 0,-20 1 0,3 2 0,18-3 0,-21 3 0,19-2 0,7-2 0,-25 3 0,2 0 0,-14 0 0,-1 1 0,0 0 0,-1 0 0,33 1 0,5 1 0,-30 0 0,4 0 0,1-1 0,0 0 0,-6 0 0,-1 0 0,-2 0 0,0-1 0,-1 2 0,-2 0 0,-6-1 0,0 0 0,48-3 0,-20-2 0,-22 3 0,2 1 0,-5 0 0,3 1 0,22-1 0,2 0 0,-10 0 0,-2 0 0,-9 0 0,-3 0 0,36-2 0,-16 1 0,6 3 0,14 1 0,1-1 0,-19-1 0,13 0 0,-6 0 0,-9-1 0,1 0 0,10 0 0,8-1 0,-11 0 0,-18-1 0,-8-1 0,-7 0 0,-3 0 0,41-5 0,-34 6 0,0 0 0,27-2 0,-31 4 0,-2 0 0,11-1 0,24-2 0,-19 3 0,15-3 0,-25 3 0,27-2 0,-13 1 0,-15 2 0,4-1 0,-5 0 0,1 0 0,21-1 0,1-1 0,-16 2 0,2 0 0,27 0 0,1 1 0,-29 1 0,-2 1 0,4 0 0,-3-1 0,36-1 0,-43-1 0,1-2 0,-11 1 0,-6 1 0,-9 1 0,-9 1 0,-4 0 0,-5 1 0,-1 0 0,-1 0 0,-3 0 0,-2 1 0,-2 0 0,-2-2 0,-1-3 0,1 0 0,-2-15 0,1-5 0,0-30 0,-1 12 0,1-36 0,0 34 0,0-13 0,3 7 0,-2 10 0,2-13 0,-1 10 0,0 4 0,0 8 0,-1 8 0,0 14 0,0 4 0,0 19 0,0 25 0,0 24 0,0 23 0,0 6 0,0 6 0,0-47 0,0 0 0,0 46 0,0-7 0,0-13 0,1-7 0,0 5 0,1 0 0,-1 7 0,-1 2 0,1-14 0,0-16 0,-1-28 0,2-17 0,4-7 0,9-1 0,14 0 0,25-1 0,45-1 0,-31 0 0,7 0 0,17 0 0,8 0 0,-10-1 0,6-1 0,-4 0 0,-19 1 0,-3 0 0,2-1-151,14 0 0,3-1 0,-6 0 151,10-1 0,-4 0 0,1 0 0,2-1 0,-17-1 0,3 0 0,-4 1 0,15-1 0,3 0 0,-18 1 0,9 0 0,0 0 0,-8 1 0,18-1 0,-4 1 0,-7 0 0,4 0 0,-12 1 0,23-4 0,-17 1 0,-25 5 0,12 0 0,-1 1 0,-9-2 0,16-1 453,-6 1-453,15-1 0,-22 2 0,-16 0 0,-24 1 0,-13 0 0,-7-1 0,0-4 0,0-26 0,1-3 0,1-29 0,1 4 0,-1-39 0,-2 31 0,0-22 0,0 35 0,0-5 0,0-29 0,-1 18 0,0-17 0,0 29 0,0 1 0,1 3 0,0 3 0,0 1 0,0 19 0,0 2 0,-1 15 0,0 1 0,0 4 0,1 3 0,-1 4 0,-3 2 0,-6 0 0,-17 0 0,-32 0 0,11 1 0,-6 0 0,-25 0 0,-12 1 0,16 0 0,-9 0 0,-2 0 0,5 0 0,-7 1 0,4-1 0,-4 1-227,6-1 0,-4 1 0,0-1 0,9 1 227,-20 0 0,8 0 0,5-1 0,0 1 0,-9 0 0,3 0 0,25-1 0,2 0 0,-4 0 0,6 0 0,-3-1 0,7 0 908,-4 0-908,0 0 0,2 0 0,10 1 0,15 0 0,5 1 0,1 0 0,-7 0 0,-7 0 0,-13 0 0,-35 3 0,21-1 0,-16 2 0,34-3 0,-4 0 0,-3-1 0,-1 0 0,5 1 0,10-1 0,10-1 0,12 1 0,3-1 0,1 1 0,2 0 0,3 0 0,5-1 0,-1 0 0,-3 1 0,-4 1 0,0 0 0,1 0 0,1 0 0,4-1 0,-2 0 0,7-1 0,27 2 0,53 10 0,-34-8 0,27 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52.471"/>
    </inkml:context>
    <inkml:brush xml:id="br0">
      <inkml:brushProperty name="width" value="0.05" units="cm"/>
      <inkml:brushProperty name="height" value="0.05" units="cm"/>
      <inkml:brushProperty name="color" value="#AB008B"/>
    </inkml:brush>
  </inkml:definitions>
  <inkml:trace contextRef="#ctx0" brushRef="#br0">1 1 24575,'9'83'0,"-2"4"0,-2-11 0,-3-1 0,0-2 0,-1-10 0,0-2 0,0-2 0,-1-14 0,0-12 0,1 5 0,0-5 0,0-1 0,0-4 0,0-5 0,0 8 0,0 0 0,-1-7 0,1 5 0,0-9 0,0 5 0,-1-6 0,0-4 0,0-1 0,1 26 0,0-26 0,0 18 0,-1-34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55.139"/>
    </inkml:context>
    <inkml:brush xml:id="br0">
      <inkml:brushProperty name="width" value="0.05" units="cm"/>
      <inkml:brushProperty name="height" value="0.05" units="cm"/>
      <inkml:brushProperty name="color" value="#AB008B"/>
    </inkml:brush>
  </inkml:definitions>
  <inkml:trace contextRef="#ctx0" brushRef="#br0">1 129 24575,'42'0'0,"30"2"0,-8 1 0,10 2 0,-5 0 0,6 0 0,2 1-812,13 0 1,3 1 0,1 0 811,4-1 0,0 0 0,-3 0 0,-10-2 0,-2 0 0,-4 0 388,13 0 1,-6-1-389,-16-1 0,-3 0 200,-1 1 1,7 0-201,19 1 0,12 0 0,-5 0 0,-23-2 0,-4 0 0,4 0-128,3 0 1,7 1-1,-2 0 1,-8-1 127,16-2 0,-3 0 0,-6 0 0,5 0 0,-5 0 0,3 0 0,0 0 0,-10 0 0,4 0 0,-6 0 611,-4 0 0,-4 1-611,4 2 0,11 2 0,0 0 0,15 1 0,9 1 0,-3-1 0,-12 0 0,2-2 0,-8 0 0,8 1 0,-8 0 0,10 2 0,1-1 0,-8-1 0,-17-1 0,-7-4 0,-14 0 0,2 0 0,16-2 0,-16 0 0,10 0 544,-14 1-544,15 1 0,4 0 0,23 0 0,-26 0 0,-5 0 0,-11 0 0,-5 1 0,20 0 0,18 2 0,-28-1 0,-8-1 0,-43-9 0,-2-8 0,1-9 0,-1-7 0,1-11 0,0 5 0,0-2 0,0 12 0,0 5 0,0 2 0,0 0 0,0 3 0,0 6 0,1 8 0,-1 26 0,-1 54 0,1 9 0,0-21 0,1-3 0,-1 5 0,2-7 0,-2-36 0,0 0 0,0 15 0,0-7 0,1 28 0,0-31 0,0 6 0,0-26 0,1-4 0,-1-4 0,1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01.025"/>
    </inkml:context>
    <inkml:brush xml:id="br0">
      <inkml:brushProperty name="width" value="0.05" units="cm"/>
      <inkml:brushProperty name="height" value="0.05" units="cm"/>
      <inkml:brushProperty name="color" value="#AB008B"/>
    </inkml:brush>
  </inkml:definitions>
  <inkml:trace contextRef="#ctx0" brushRef="#br0">330 37 24575,'-35'3'0,"4"0"0,-2 2 0,11 2 0,10-1 0,-1 1 0,3-2 0,0 1 0,3 2 0,-3 7 0,-2 6 0,-20 46 0,9-10 0,5-11 0,1 3 0,6 1 0,2 1 0,-5 48 0,9-42 0,2 1 0,1 2 0,2-2 0,1 26 0,2 10 0,1-29 0,1 1 0,2-3 0,0-10 0,1-11 0,4-8 0,3-10 0,3-6 0,5-5 0,28 4 0,-7-5 0,47 8 0,-37-12 0,21 0 0,-19-3 0,-3-3 0,-4-2 0,-12-10 0,-13-5 0,8-23 0,-14 10 0,12-30 0,-12-5 0,0-15 0,-14 28 0,-2-3 0,-3-13 0,-3 1 0,-1 13 0,-1 1 0,-1-8 0,-1 4 0,-4-3 0,0 8 0,-3 4 0,-8-9 0,-11-25 0,9 23 0,-1-1 0,-10-21 0,-1-6 0,22 62 0,0 4 0,0 2 0,-10 6 0,7 3 0,-7 4 0,7 2 0,-1 0 0,-7-1 0,8 1 0,0 1 0,12 0 0,3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03.460"/>
    </inkml:context>
    <inkml:brush xml:id="br0">
      <inkml:brushProperty name="width" value="0.05" units="cm"/>
      <inkml:brushProperty name="height" value="0.05" units="cm"/>
      <inkml:brushProperty name="color" value="#AB008B"/>
    </inkml:brush>
  </inkml:definitions>
  <inkml:trace contextRef="#ctx0" brushRef="#br0">190 291 24575,'-8'2'0,"-2"6"0,0 10 0,-13 17 0,5-4 0,-6 10 0,1 11 0,5-5 0,-5 19 0,8-12 0,6-1 0,4 24 0,3-15 0,1-6 0,1 4 0,1-9 0,1 0 0,1 10 0,0-2 0,5 26 0,3-23 0,8-16 0,-5-17 0,6 1 0,-11-22 0,4-6 0,0-2 0,8-1 0,-3-2 0,-1-1 0,-3-5 0,-2-5 0,3-7 0,9-15 0,20-44 0,-24 31 0,-1-2 0,1 1 0,-3 1 0,-2-32 0,-13 43 0,0 7 0,-7-20 0,1 10 0,-3-16 0,2 7 0,0 16 0,1-5 0,-1 17 0,-3-11 0,0 6 0,-4-13 0,2 6 0,0-2 0,0 0 0,-1 1 0,-3-1 0,-28-29 0,11 18 0,-19-22 0,22 32 0,5 4 0,3 3 0,-1-4 0,11 18 0,0-2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17.572"/>
    </inkml:context>
    <inkml:brush xml:id="br0">
      <inkml:brushProperty name="width" value="0.05" units="cm"/>
      <inkml:brushProperty name="height" value="0.05" units="cm"/>
      <inkml:brushProperty name="color" value="#AB008B"/>
    </inkml:brush>
  </inkml:definitions>
  <inkml:trace contextRef="#ctx0" brushRef="#br0">364 0 24575,'-10'0'0,"-1"0"0,-8 2 0,-7 5 0,-30 46 0,22 2 0,2 6 0,1-6 0,3 3 0,1 11 0,5 1 0,10-11 0,3-1 0,0 0 0,0 0 0,2 5 0,0-1 0,-5 30 0,9-24 0,4-15 0,1 0 0,1-7 0,1-18 0,-1-15 0,0-8 0,0-3 0,3 0 0,22-1 0,14-7 0,5 1 0,5-7 0,4-8 0,-8 1 0,34-22 0,-26 9 0,-1-2 0,-13 1 0,-20 9 0,0-6 0,-6 2 0,-8-1 0,-2-4 0,-2-5 0,-3-1 0,0-21 0,-1 30 0,-5-33 0,-7 14 0,1 5 0,-29-47 0,-5 10 0,17 33 0,-1-1 0,-4-5 0,3 4 0,1 3 0,6 10 0,20 30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19.879"/>
    </inkml:context>
    <inkml:brush xml:id="br0">
      <inkml:brushProperty name="width" value="0.05" units="cm"/>
      <inkml:brushProperty name="height" value="0.05" units="cm"/>
      <inkml:brushProperty name="color" value="#AB008B"/>
    </inkml:brush>
  </inkml:definitions>
  <inkml:trace contextRef="#ctx0" brushRef="#br0">429 95 24575,'-23'6'0,"0"5"0,6 4 0,-17 44 0,-3 15 0,13-30 0,0 2 0,-21 43 0,0-1 0,20-38 0,2-6 0,-15 26 0,10-13 0,7 8 0,10-17 0,2 15 0,7-21 0,2-2 0,1-3 0,3-2 0,1-2 0,6-3 0,16 7 0,-13-19 0,21 6 0,-11-15 0,29 4 0,18-3 0,13-11 0,-6-14 0,-19-9 0,-6-13 0,-16-10 0,-2 0 0,-7-24 0,-14 10 0,-2-4 0,-9 9 0,-5-8 0,-3 8 0,-8-26 0,-5 8 0,-2-5 0,-4-16 0,10 30 0,-2-5 0,7 28 0,0 4 0,0 2 0,-2-8 0,4 17 0,-2-4 0,5 17 0,2 8 0,1 2 0,0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29.703"/>
    </inkml:context>
    <inkml:brush xml:id="br0">
      <inkml:brushProperty name="width" value="0.05" units="cm"/>
      <inkml:brushProperty name="height" value="0.05" units="cm"/>
      <inkml:brushProperty name="color" value="#AB008B"/>
    </inkml:brush>
  </inkml:definitions>
  <inkml:trace contextRef="#ctx0" brushRef="#br0">63 0 24575,'-11'34'0,"2"-1"0,-5 20 0,1 13 0,7-14 0,-3 17 0,9-23 0,1-17 0,34-73 0,5-21 0,-25 34 0,24-39 0,-13 9 0,-38 52 0,-6-7 0,10 8 0,-5-2 0,12 10 0,-3-2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31.618"/>
    </inkml:context>
    <inkml:brush xml:id="br0">
      <inkml:brushProperty name="width" value="0.05" units="cm"/>
      <inkml:brushProperty name="height" value="0.05" units="cm"/>
      <inkml:brushProperty name="color" value="#AB008B"/>
    </inkml:brush>
  </inkml:definitions>
  <inkml:trace contextRef="#ctx0" brushRef="#br0">55 1 24575,'-27'64'0,"5"-5"0,17-11 0,4-7 0,8-6 0,-1-16 0,14-3 0,13-10 0,-2-2 0,4-1 0,-11-7 0,-3-11 0,1-14 0,-3 1 0,-7-4 0,-4-6 0,-2-1 0,-2 2 0,-5 11 0,-3 19 0,-2 5 0,-10-1 0,3 2 0,-15-2 0,9 2 0,1-1 0,10 1 0,7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05.815"/>
    </inkml:context>
    <inkml:brush xml:id="br0">
      <inkml:brushProperty name="width" value="0.05" units="cm"/>
      <inkml:brushProperty name="height" value="0.05" units="cm"/>
      <inkml:brushProperty name="color" value="#AB008B"/>
    </inkml:brush>
  </inkml:definitions>
  <inkml:trace contextRef="#ctx0" brushRef="#br0">15 1934 24575,'-1'-4'0,"-5"-68"0,4 2 0,0 1 0,0-13 0,1 7 0,0 15 0,1 1 0,1-41 0,2 11 0,3 39 0,22-7 0,19 36 0,36-5 0,-3 14 0,-7 4 0,-38 6 0,-18 3 0,-14 2 0,1 4 0,5 39 0,-2 6 0,5 39 0,-3-7 0,3 11 0,-7-37 0,2 8 0,-6-39 0,0 5 0,0-13 0,-1-9 0,0-11 0,0-22 0,0-4 0,0-49 0,0 21 0,0-7 0,0 0 0,-1-6 0,-1 14 0,1 0 0,-4-16 0,1-2 0,1 8 0,1 10 0,1 6 0,0 2 0,1-5 0,2-13 0,2-4 0,3-2 0,1 0 0,1-4 0,-1 17 0,0 0 0,1-9 0,0 3 0,1-11 0,-4 52 0,1 3 0,20-3 0,7 5 0,38-4 0,-21 11 0,11 3 0,-26 9 0,18 10 0,-23-4 0,12 13 0,-28 0 0,1 16 0,-1 10 0,-2 9 0,-2 13 0,-1 4 0,1-1 0,0 1 0,-5 9 0,-3-3 0,-1-23 0,-1-3 0,0 4 0,0 1 0,-1 1 0,0 0 0,0-1 0,0 1 0,0 4 0,0 0 0,-1 0 0,1 0 0,-1-1 0,-1-3 0,0 40 0,-1-25 0,2-26 0,0-29 0,1-12 0,-2-12 0,2-10 0,1-47 0,2-2 0,-2 12 0,0-3 0,1-37 0,0-6 0,0 39 0,-1 1 0,2-21 0,1-2 0,-1 47 0,3 4 0,2 3 0,5 0 0,9 4 0,8 2 0,4 4 0,-1 4 0,-9 5 0,-8 5 0,-1 4 0,1 6 0,2 6 0,-1 11 0,-2 15 0,-1 17 0,4 25 0,-6-19 0,-1 5 0,-8-30 0,-1 3 0,-2 7 0,-1 10 0,-3 5 0,-3 8 0,0 0 0,1-7 0,0-11 0,4-17 0,1-15 0,0-12 0,2-10 0,2-11 0,6-22 0,9-21 0,5-15 0,1-10 0,-6 5 0,-4-16 0,1 23 0,-4 7 0,0 34 0,-4 18 0,3 3 0,5 3 0,5 0 0,8 3 0,0 0 0,3 5 0,-8 3 0,0 6 0,-8-1 0,7 16 0,-5 40 0,-3 3 0,-5 9 0,-10-8 0,-2-36 0,-2 10 0,1-17 0,-2-3 0,1-1 0,-2 3 0,5-18 0,-1-6 0,4-57 0,0 4 0,3-38 0,1 39 0,4 4 0,8 17 0,1 8 0,14-4 0,-11 14 0,8 2 0,-13 8 0,9 2 0,-3 2 0,-1 0 0,-3 3 0,-7 5 0,-1 24 0,-4-2 0,-1 11 0,-4-14 0,0-4 0,0-3 0,-2-1 0,0-1 0,0-2 0,0 2 0,0-11 0,-1-1 0,1-8 0,0-1 0,0 0 0,0-2 0,1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35.224"/>
    </inkml:context>
    <inkml:brush xml:id="br0">
      <inkml:brushProperty name="width" value="0.05" units="cm"/>
      <inkml:brushProperty name="height" value="0.05" units="cm"/>
      <inkml:brushProperty name="color" value="#AB008B"/>
    </inkml:brush>
  </inkml:definitions>
  <inkml:trace contextRef="#ctx0" brushRef="#br0">51 0 24575,'2'24'0,"-2"49"0,-2-8 0,0 9 0,-1 5 0,-1-25 0,0 0 0,0 16 0,0-2 0,-5 16 0,5-28 0,2-30 0,1-10 0,0 14 0,0 15 0,-1-4 0,0-3 0,-1-28 0,1-8 0,1-2 0,0-7 0,1 5 0,0-5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36.838"/>
    </inkml:context>
    <inkml:brush xml:id="br0">
      <inkml:brushProperty name="width" value="0.05" units="cm"/>
      <inkml:brushProperty name="height" value="0.05" units="cm"/>
      <inkml:brushProperty name="color" value="#AB008B"/>
    </inkml:brush>
  </inkml:definitions>
  <inkml:trace contextRef="#ctx0" brushRef="#br0">127 1 24575,'-24'11'0,"-1"7"0,-3 21 0,9-11 0,-3 22 0,18-25 0,0 7 0,4-12 0,0-5 0,3 6 0,9 12 0,2-2 0,3-2 0,14-29 0,8-27 0,14-6 0,-12-1 0,-13 11 0,-18 12 0,-2-4 0,-3-6 0,-4-8 0,-1 6 0,-4 1 0,-1 12 0,-1 2 0,-1 2 0,-1 2 0,-2 1 0,-1 0 0,-6-2 0,4 1 0,-6 0 0,9 1 0,3 2 0,5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0:58.120"/>
    </inkml:context>
    <inkml:brush xml:id="br0">
      <inkml:brushProperty name="width" value="0.05" units="cm"/>
      <inkml:brushProperty name="height" value="0.05" units="cm"/>
      <inkml:brushProperty name="color" value="#AB008B"/>
    </inkml:brush>
  </inkml:definitions>
  <inkml:trace contextRef="#ctx0" brushRef="#br0">1 0 24575,'0'47'0,"1"9"0,-1 20 0,2-4 0,-1-21 0,1 1 0,0 31 0,0-24 0,-1-2 0,1 6 0,-1-14 0,0-21 0,0-14 0,0-4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1:00.005"/>
    </inkml:context>
    <inkml:brush xml:id="br0">
      <inkml:brushProperty name="width" value="0.05" units="cm"/>
      <inkml:brushProperty name="height" value="0.05" units="cm"/>
      <inkml:brushProperty name="color" value="#AB008B"/>
    </inkml:brush>
  </inkml:definitions>
  <inkml:trace contextRef="#ctx0" brushRef="#br0">119 19 24575,'-21'4'0,"-6"20"0,2-1 0,0 22 0,13 11 0,6-22 0,3 18 0,11-32 0,6 0 0,13 2 0,0-9 0,14 3 0,4-13 0,-7-6 0,6-13 0,-16-2 0,-4-1 0,-7 2 0,-10 1 0,-3-11 0,-4 8 0,-2-16 0,-13 1 0,1 6 0,-22-15 0,11 24 0,-20-7 0,7 14 0,-3 3 0,-7 3 0,24 4 0,0 0 0,19 2 0,4 0 0,1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41:14.965"/>
    </inkml:context>
    <inkml:brush xml:id="br0">
      <inkml:brushProperty name="width" value="0.05" units="cm"/>
      <inkml:brushProperty name="height" value="0.05" units="cm"/>
      <inkml:brushProperty name="color" value="#AB008B"/>
    </inkml:brush>
  </inkml:definitions>
  <inkml:trace contextRef="#ctx0" brushRef="#br0">0 565 24575,'18'-21'0,"6"-9"0,-1 3 0,30-20 0,21-15 0,-1 5 0,4 5 0,3 0 0,-21 9 0,4-5 0,3 2 0,3 11 0,1 13 0,5 8 0,0 8 0,2 3 0,3 8 0,1 6 0,2 4 0,4 1 0,3-1 0,6 1 0,2 3 0,-1 0 0,-6 1 0,1 3 0,-3 2 0,-4 0 0,0 1 0,-3 0 0,1 2 0,-5-1 0,-13-5 0,-5-1 0,-9-3 0,40 15 0,-36-25 0,-8-12 0,24-10 0,-11 0 0,11-4 0,-1 3 0,23 1 0,1 3 0,-17-2 0,3-1 0,-5 6 0,10 11 0,-8 9 0,-23 4 0,0 6 0,24 11 0,3 2 0,-16-11 0,2-2 0,-4-4 0,4 0 0,1-5 0,27-6 0,3-7-409,-19-2 1,4-2 0,1-2 408,12-4 0,3-2 0,0-3 0,-22 3 0,-2-3 0,4-1 0,6-1 0,-3 0 0,7-2 0,3-1 0,2 0 0,-4 1 0,-5 2 0,9-1 0,-7 1 0,1 2 0,5 1 0,-11 2 0,6 1 0,4 0 0,-4 1 0,-6 3 0,-12 3 0,28 4 0,-15 7 0,-3 7 0,-5 2 0,-23-6 0,3-3 0,5-6 0,8-3 0,4-3 0,22-4 0,6-5 0,1 2 0,-1 3 0,0 1 0,-3 0 0,-14-2 0,-2 0 0,-7 6 0,2 8 0,-10 6 0,12 12 1225,-5-4-1225,-13-9 0,-4-4 0,10 8 0,5 16 0,2 5 0,-26-13 0,0 0 0,18 12 0,-10-3 0,-30-13 0,-8-7 0,-3 3 0,10 7 0,-3 0 0,-4-2 0,-4-5 0,-4-4 0,-3 0 0,6 19 0,-5-3 0,5 16 0,-7-14 0,-2-3 0,-2-4 0,2-8 0,-2-7 0,0-3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2:45.448"/>
    </inkml:context>
    <inkml:brush xml:id="br0">
      <inkml:brushProperty name="width" value="0.05" units="cm"/>
      <inkml:brushProperty name="height" value="0.05" units="cm"/>
      <inkml:brushProperty name="color" value="#FFC114"/>
    </inkml:brush>
  </inkml:definitions>
  <inkml:trace contextRef="#ctx0" brushRef="#br0">0 888 24575,'3'-6'0,"3"0"0,9-1 0,10-2 0,23-1 0,29-8 0,-23 9 0,2 1 0,0 0 0,3 1 0,21-1 0,7 1 0,-20 2 0,3 2 0,3-1-1268,17-2 1,4 0 0,2 1 1267,-15 2 0,3 1 0,0 0 0,1-1 0,0-1 0,1 0 0,1 0 0,2 0 0,-9 2 0,3 1 0,0 0 0,1 0 0,-1-1-1049,15-1 0,-2-1 0,3 0 0,4 1 1049,-16 2 0,3 1 0,3 0 0,1 0 0,0 0 0,0 1-690,-1 0 1,-1 0 0,1 0 0,0 1 0,2-1 0,1 1 689,-4-1 0,2 0 0,0 0 0,2 0 0,0 0 0,1 1 0,-1-1-346,-7 0 0,0 1 1,1 0-1,0 0 1,0-1-1,0 1 1,-1-1-1,-1-1 346,8 0 0,-1-2 0,-1 1 0,1-1 0,-1 0 0,0 0 0,1 0-112,2 1 1,1 0 0,1 0 0,0 0 0,-2 0 0,-2 0 0,-3 0 111,-1-1 0,-4 0 0,-1-1 0,-1 1 0,0 0 0,3 1 0,8-1 0,2 1 0,1 0 0,0 0 0,-2 0 0,-2 1 0,7 2 0,-3 0 0,-1 0 0,1 1 0,3-1 0,-6-1 0,2 0 0,2 0 0,0 1 0,0-1 0,-1 0 0,1 1 0,-1 0 0,1 0 0,-1 0 0,1 0 0,-2 0 0,-2-1 0,1 1 0,-1-1 0,-1 0 0,-1-1 0,-2 0 0,8-1 0,-3-1 0,-1 0 0,-1 0 0,-1 1 87,-6 0 0,-1 1 1,-1 0-1,-1 0 1,-3-1-88,4-1 0,-3 0 0,-2-1 0,2 2 329,1 1 0,0 1 0,1 1 0,0-1-329,1 0 0,0 0 0,1 0 0,0 1 0,4 1 0,-1 0 0,2 1 0,2 0 242,-10 0 1,2 0 0,0 0 0,1 0 0,-3 1-243,13 0 0,-3 2 0,1-1 0,0 0 0,-14-1 0,1-1 0,1 0 0,-2 1 0,-3-2 469,4 1 0,-2 0 0,-1-1 0,-2-1-469,19-1 0,-2-1 0,-1 0 0,-1-1 0,-1-1 0,0 0 0,-4 1 0,-1 0 0,-1-1 0,0 0 0,-2 0 0,4-1 0,-14 1 0,3 0 0,1 0 0,-1-1 0,21-1 0,0 0 0,1-1 0,-20 0 0,2 0 0,0-1 0,0 0 0,-1 1 0,0-1 0,-1 1 0,1-1 0,-2 0 0,0-1 0,0 0 0,0 1 0,1-1 0,0 1 0,0-1 0,-2 1 0,21-2 0,-1 1 0,2 0 0,-18 1 0,1 0 0,1 1 0,-2 0 78,-5 1 0,-1 1 0,1 0 0,1 0-78,11 1 0,2-1 0,0 1 0,0 0 0,-4-1 0,0 0 0,1 0 0,0 0 0,4 1 0,3 1 0,-2 0 0,-2-1 0,-12-2 0,-2-1 0,-1-1 0,2 1 0,6 0 0,2 1 0,-1-1 0,-2 1 0,17-3 0,-3 0 0,3-1 0,-19 2 0,2-1 0,1 1 0,0 0 0,3 1 0,0 1 0,0-1 0,-1 0 0,-2-3 0,0-1 0,-1 0 0,0 1 0,-2 2 0,0 0 0,-1 1 0,-3-2 212,10-4 0,-3-1 0,2 0-212,7 2 0,3 1 0,-4-1 0,-13 0 0,-2 0 0,1 0 0,6-1 0,1 1 0,0-1 604,-4 0 0,-1-1 1,-3 1-605,18-4 0,-2 1 0,4 2 0,0 2 602,-16 1 0,0 2-602,1 5 0,0 0 0,-2-1 0,1 1 0,7 1 0,1 1 0,-6-3 0,-1 0 0,6 4 0,-1 0 0,-13 0 0,2-1 0,-9 1 0,2 0 0,2 1 290,-2-1 1,2 0 0,2-1-291,16 1 0,4-1 0,2-1-197,3 1 0,2 0 0,1 0 197,-21 0 0,-1 1 0,2-1 0,-1-1 0,2 1 0,1-1 0,-1-1 0,-3 2 0,12-1 0,-3 2 0,0-2-99,1-2 0,-1-2 1,-3 2 98,-14 2 0,-3 0 0,1-2 0,6-3 0,-1-2 0,0 1-173,28 1 0,-1 0 173,-29 0 0,0 0 0,-2 0 0,17-1 0,3 1 0,-8 1 0,5-1 0,-2 1-12,-6 0 1,-1-1-1,2 1 12,9-3 0,1 0 0,-1 0 0,-8 2 0,-2-1 0,-1 1 434,-6 0 1,0-1 0,-3 1-435,23-1 0,-2 0 0,0 3 0,2 1 0,8 1 0,-1 1 0,-9 1 0,-1 0 0,8 0 0,-3 0 732,-25 0 0,-6 0-732,-7 0 0,-5 0 1198,11 0-1198,-11 0 2029,-10-2-2029,-9 2 1269,-3-2-1269,-4 2 0,-3 0 0,-2 0 0,-5 0 0,-5 0 0,-2 2 0,-3-2 0,-1 1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2:50.849"/>
    </inkml:context>
    <inkml:brush xml:id="br0">
      <inkml:brushProperty name="width" value="0.05" units="cm"/>
      <inkml:brushProperty name="height" value="0.05" units="cm"/>
      <inkml:brushProperty name="color" value="#FFC114"/>
    </inkml:brush>
  </inkml:definitions>
  <inkml:trace contextRef="#ctx0" brushRef="#br0">1 0 24575,'1'14'0,"-1"6"0,5 3 0,-1 9 0,2-2 0,-1-1 0,-1-3 0,-1-2 0,2 0 0,-1 5 0,3 3 0,-1 1 0,0 1 0,-2-7 0,-1 4 0,1-1 0,2 5 0,2 2 0,-2-2 0,1-1 0,-2-7 0,3 4 0,-3-4 0,4 10 0,-2-2 0,0 0 0,-1-8 0,-3-4 0,0-7 0,-1-2 0,0-8 0,-1-2 0,0-4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2:55.023"/>
    </inkml:context>
    <inkml:brush xml:id="br0">
      <inkml:brushProperty name="width" value="0.05" units="cm"/>
      <inkml:brushProperty name="height" value="0.05" units="cm"/>
      <inkml:brushProperty name="color" value="#FFC114"/>
    </inkml:brush>
  </inkml:definitions>
  <inkml:trace contextRef="#ctx0" brushRef="#br0">27686 1 24575,'-26'0'0,"-1"0"0,-25 2 0,-8 1 0,-25 4 0,33-2 0,-2-1 0,-5 1 0,-1-1 0,-9 1 0,-1-1 0,4-2 0,0 0-603,-14 2 1,-4 1 602,-6-2 0,-5 2-833,18 2 0,-3 1 0,-2 0 833,-12 1 0,-2-1 0,-2 2 0,23-1 0,-2 1 0,0 0 0,1 0 0,-22 2 0,-1 1 0,-1 0 0,19-2 0,-3 0 0,0 1 0,2-1-694,4 0 0,2 0 0,-1 0 1,-1-1 693,-9 1 0,-2 0 0,-1-1 0,1 0 0,-2 0 0,0 0 0,0-1 0,1 0 0,3-1 0,1 0 0,0-1 0,0 1 0,2 0 0,-2 0 0,2-1 0,4 1-501,-11 0 0,4 0 0,0 1 501,-3 1 0,-1 2 0,2-2 0,12-3 0,2 0 0,-2-1 0,-12 2 0,-1 1 0,-2-2 0,-2-1 0,-2-1 0,1 1 0,-3 0 0,1-1 0,2 1 0,10-2 0,3 0 0,-1 0 0,-1 2 0,-1-1 0,5 0-110,-13-2 1,2 1 109,19 2 0,-2 0 0,0 0 0,2-1 0,0-1 0,-2 0 31,-12 1 1,-2 0-1,-2 0-31,-4 0 0,-1-1 0,2-1 0,7 0 0,2 0 0,0-1 427,-4 1 1,1 0-1,3-1-427,-15 2 0,4-1 0,27 0 0,0-1 0,1 1 0,-22 0 0,2 1 518,-3-2 1,3-1-519,14 2 0,2 0 0,-10-3 0,-2 1 0,-3 2 0,-4 0-233,17-3 0,-3 0 0,-3 1 233,-10-1 0,-3 2 0,-2-1-117,18 0 0,-1 0 1,-2 0-1,1 0 117,-2-1 0,-1 0 0,1 0 0,3 1 0,-12 0 0,2 0 0,0 1-134,-3 0 0,0 1 1,2-1 133,11 0 0,2-1 0,-1 1 0,-11 2 0,-2 0 0,-1 0-426,-5-1 0,-1 0 1,0-1 425,-3 1 0,-1 0 0,4 0 0,13-1 0,4 1 0,-2 0 164,-3-1 1,0 1-1,3 0-164,-18 0 0,3 1 0,-1-1 0,-2 1 0,28-2 0,-2-1 0,0 0 0,2 0 0,0 0 0,-2 0 0,-4 0 0,-1 0 0,0 0 0,6 0 0,0-1 0,2 0 0,1 1 0,2 0 0,2 1 806,-18-1 0,1 0-806,-3 0 0,-2-1 0,-7 2 0,-2-1 106,27-1 1,0 0 0,-1 0-107,-4 1 0,1 0 0,0 0 0,4 0 0,0-1 0,1 0 612,-30 2 0,2-1-612,5 1 0,1 0 0,-6-1 0,0 1 0,0 1 0,1-2 0,3 1 0,2 0 0,8-2 0,0 0 0,0 0 0,0 0 0,3 0 0,-1 0 0,-11 0 0,-3 0 0,-2 0 0,-2 0 0,30 0 0,0 0 0,0 0 0,-25-2 0,-2 1-30,22 0 1,-3 1 0,1 0 29,7 0 0,0 0 0,-1 0 0,-8 0 0,-1 1 0,2-1 0,-25 2 0,3 0-13,9-1 0,4 0 13,5 0 0,4-1 0,10 1 0,0 1 0,-7-1 0,-1 1 0,0-2 0,0 0 0,-3 2 0,0-1 0,-12 1 0,1-1 0,15 1 0,2 0 0,-1 0 0,2 0 529,1 0 1,1 1-530,5 0 0,-2 1 0,-11-1 0,-3 1-219,-15 2 1,-3 1 218,26-3 0,-1 0 0,-2 0 0,-8 0 0,-3 0 0,1 0 0,9 0 0,1 0 0,0-1 0,-1 0 0,-1-1 0,2 1 0,-23 2 0,1 0 0,28-3 0,0 0 0,0-1 0,-26 3 0,0-1 356,-2-1 1,3-1-357,15-1 0,1 1 0,-8 2 0,0 0 0,1-3 0,-2 0 0,-4 3 0,-2 1-151,25-3 1,-1 0 0,0 1 150,-26 1 0,0 1 0,-4-2 0,1 0 0,9-1 0,0 1 0,19-2 0,-3-1 0,1 2-463,0 1 0,-1 0 0,-1 1 463,-14-2 0,-2 1 0,1 0 0,6 3 0,1 0 0,1 0 0,0-2 0,1 0 0,1 0 121,7-1 1,2 0 0,1 1-122,-23 2 0,-1-1 0,20-3 0,-1-1 0,1 1 0,-22 2 0,1 0 0,25-2 0,-1 0 0,2 0 0,-19 0 0,3 1 116,5 0 0,1 0-116,5-2 0,-2 0 0,-16-2 0,-2 0 79,1 0 1,1 0-80,-6 0 0,2 1 0,11 1 0,4 0 930,18 0 0,4 0-930,-38 0 1139,31 0-1139,10 0 632,18 1-632,-3 0 1215,9 0-1215,-1-1 0,8 0 0,1 0 0,6 0 0,-9 0 0,-9 0 0,-23 0 0,-22 3 0,-5 0 0,-5 0 0,30 1 0,21-4 0,24 2 0,13-6 0,2-3 0,-1-3 0,0-5 0,1-1 0,1-5 0,0-3 0,-1-1 0,-1 1 0,0 3 0,0 4 0,0-2 0,0 0 0,0 0 0,0-3 0,0 7 0,0-3 0,0 3 0,0-3 0,0 1 0,0 0 0,0 1 0,0 1 0,0 0 0,0 1 0,-1 1 0,1 9 0,-2 16 0,2 0 0,0 13 0,0 0 0,0 5 0,0 9 0,0 7 0,-1-1 0,-2-2 0,1-3 0,0-8 0,2-3 0,0-2 0,0-6 0,0 0 0,0-2 0,0 2 0,0 3 0,0 3 0,0 0 0,0 2 0,0-4 0,2 3 0,-2-1 0,4 5 0,-4 0 0,2-2 0,-2-7 0,0-6 0,0-8 0,0-3 0,0-1 0,0-1 0,0 2 0,1-3 0,0 1 0,0-2 0,-1-1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2:59.028"/>
    </inkml:context>
    <inkml:brush xml:id="br0">
      <inkml:brushProperty name="width" value="0.05" units="cm"/>
      <inkml:brushProperty name="height" value="0.05" units="cm"/>
      <inkml:brushProperty name="color" value="#FFC114"/>
    </inkml:brush>
  </inkml:definitions>
  <inkml:trace contextRef="#ctx0" brushRef="#br0">1 1 24575,'8'21'0,"0"1"0,-3-1 0,2 3 0,-2 0 0,0 3 0,2 0 0,-3-3 0,1-7 0,-2-4 0,-2-3 0,2 0 0,-1 3 0,0 1 0,0 0 0,0 4 0,0-2 0,0 3 0,-1-2 0,2-3 0,-3-2 0,1-3 0,1 3 0,-1-1 0,1 4 0,1-4 0,-3-1 0,3-4 0,-3-1 0,1-2 0,1 0 0,-2 1 0,1 1 0,-1 2 0,0 0 0,-2 2 0,-2 0 0,1-4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1.087"/>
    </inkml:context>
    <inkml:brush xml:id="br0">
      <inkml:brushProperty name="width" value="0.05" units="cm"/>
      <inkml:brushProperty name="height" value="0.05" units="cm"/>
      <inkml:brushProperty name="color" value="#FFC114"/>
    </inkml:brush>
  </inkml:definitions>
  <inkml:trace contextRef="#ctx0" brushRef="#br0">251 1 24575,'-9'0'0,"1"0"0,-4 0 0,0 0 0,0 3 0,-3 1 0,1 6 0,-1-1 0,1 3 0,-1-1 0,3 0 0,0-1 0,5 1 0,-3 0 0,2 2 0,-3 1 0,3 1 0,1 4 0,-2 4 0,3 4 0,-1 4 0,2-1 0,1 2 0,-1-5 0,1-1 0,2-2 0,-1-4 0,3 3 0,-3-3 0,3 9 0,-2-1 0,2 6 0,0-4 0,0 1 0,0-8 0,0-4 0,2-9 0,-2-1 0,3-4 0,-3 1 0,3-4 0,-4-2 0,7-1 0,-3-3 0,8 0 0,1-8 0,1-1 0,6-6 0,-6 3 0,2-4 0,-7 6 0,-2-3 0,-3 3 0,-1-2 0,1 0 0,-3-1 0,1 0 0,-1 3 0,2 1 0,-3 2 0,2 3 0,-4 2 0,3 2 0,-2 1 0,2-2 0,-2 1 0,0-1 0,-3 1 0,2 1 0,-1 1 0,0 1 0,-3 1 0,1 0 0,-3-2 0,0 2 0,1-1 0,2 1 0,3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10.058"/>
    </inkml:context>
    <inkml:brush xml:id="br0">
      <inkml:brushProperty name="width" value="0.05" units="cm"/>
      <inkml:brushProperty name="height" value="0.05" units="cm"/>
      <inkml:brushProperty name="color" value="#AB008B"/>
    </inkml:brush>
  </inkml:definitions>
  <inkml:trace contextRef="#ctx0" brushRef="#br0">1 369 24575,'0'-34'0,"0"9"0,3-19 0,4-34 0,-3 28 0,3-20 0,-5 51 0,-1 13 0,0 0 0,-1-1 0,1 0 0,-1 0 0,1 2 0,-1 2 0,2 1 0,0 0 0,3 1 0,2-1 0,9 1 0,14 2 0,14 2 0,15 0 0,-18 1 0,-5-1 0,-2 0 0,-20-2 0,24 4 0,-31-4 0,5 6 0,-12 6 0,0 12 0,0 11 0,-1 8 0,0 1 0,-1-6 0,0-14 0,1-11 0,1-8 0,0-1 0,0-1 0,-2 6 0,2-4 0,-2 2 0,1-5 0,1-3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2.530"/>
    </inkml:context>
    <inkml:brush xml:id="br0">
      <inkml:brushProperty name="width" value="0.05" units="cm"/>
      <inkml:brushProperty name="height" value="0.05" units="cm"/>
      <inkml:brushProperty name="color" value="#FFC114"/>
    </inkml:brush>
  </inkml:definitions>
  <inkml:trace contextRef="#ctx0" brushRef="#br0">45 0 24575,'7'0'0,"-1"0"0,4 0 0,7 0 0,8 0 0,3 2 0,-5 0 0,-8-1 0,-5 2 0,-3-1 0,1 2 0,2 0 0,7 11 0,1-1 0,4 9 0,-4 1 0,-2-3 0,-4 3 0,0-5 0,-4 6 0,-3-7 0,0 11 0,-4-7 0,0 11 0,-1-5 0,0 11 0,0-6 0,-2 4 0,-1-5 0,-3-5 0,0-5 0,-5-6 0,0-3 0,-3 0 0,-3-2 0,2-1 0,-7-1 0,-2-1 0,-10-4 0,-4-1 0,-2-3 0,5 0 0,13 0 0,8 0 0,6 0 0,2-3 0,2 1 0,-1-8 0,2 2 0,0-7 0,1 4 0,1-4 0,4 1 0,0-1 0,2-1 0,3 3 0,1 2 0,1 2 0,5 3 0,4 1 0,13 2 0,6-1 0,0 0 0,-4 0 0,-5 2 0,2 1 0,2 1 0,2 1 0,-12 1 0,-7 0 0,-8-1 0,-1 1 0,4 1 0,3 3 0,5 2 0,-2 0 0,-3-1 0,-4-3 0,-5-2 0,1-1 0,-3-1 0,-1-3 0,-1-8 0,-1-12 0,0 8 0,0-3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3.666"/>
    </inkml:context>
    <inkml:brush xml:id="br0">
      <inkml:brushProperty name="width" value="0.05" units="cm"/>
      <inkml:brushProperty name="height" value="0.05" units="cm"/>
      <inkml:brushProperty name="color" value="#FFC114"/>
    </inkml:brush>
  </inkml:definitions>
  <inkml:trace contextRef="#ctx0" brushRef="#br0">1 52 24575,'21'-5'0,"7"1"0,12-5 0,3 2 0,14-4 0,-9 5 0,-7 0 0,-18 4 0,-15 0 0,-1 2 0,16 2 0,3 2 0,20 3 0,-12 0 0,-7-1 0,-12-2 0,-13-2 0,-1 1 0,-1 3 0,-1 1 0,-2 4 0,-5 1 0,-3 4 0,-11 3 0,2-1 0,-5 2 0,9-6 0,6-3 0,3-6 0,5-1 0,3 0 0,4 4 0,3 3 0,4 3 0,-1 2 0,1-1 0,-7-3 0,1-2 0,-6 0 0,3 3 0,-1 2 0,-1 1 0,1-2 0,-4-2 0,-2 0 0,-8 1 0,-6 6 0,-10 5 0,-7 4 0,6-3 0,3-4 0,17-9 0,3-8 0,6-5 0,0-4 0,0 0 0,2 1 0,1 2 0,-1 1 0,1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4.091"/>
    </inkml:context>
    <inkml:brush xml:id="br0">
      <inkml:brushProperty name="width" value="0.05" units="cm"/>
      <inkml:brushProperty name="height" value="0.05" units="cm"/>
      <inkml:brushProperty name="color" value="#FFC114"/>
    </inkml:brush>
  </inkml:definitions>
  <inkml:trace contextRef="#ctx0" brushRef="#br0">1 22 24575,'0'-11'0,"0"3"0,0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5.260"/>
    </inkml:context>
    <inkml:brush xml:id="br0">
      <inkml:brushProperty name="width" value="0.05" units="cm"/>
      <inkml:brushProperty name="height" value="0.05" units="cm"/>
      <inkml:brushProperty name="color" value="#FFC114"/>
    </inkml:brush>
  </inkml:definitions>
  <inkml:trace contextRef="#ctx0" brushRef="#br0">1 1 24575,'4'15'0,"2"12"0,5 12 0,1 11 0,2-1 0,-3-5 0,-3-11 0,-2-4 0,-2-10 0,0-4 0,1-5 0,-2-4 0,0-2 0,0-2 0,0 1 0,4-3 0,8 2 0,6-1 0,1 0 0,-1-1 0,-5-2 0,-5-1 0,-1-1 0,-3-1 0,-4-2 0,1-4 0,1-3 0,-2-3 0,2-4 0,-2 1 0,-1-1 0,-1 6 0,1 1 0,-2 5 0,3 1 0,-3 4 0,3 2 0,-2 9 0,8 10 0,5 15 0,0 2 0,6 8 0,-8-7 0,3 2 0,-3 0 0,1-4 0,-5-6 0,-1-8 0,-4-10 0,-1-3 0,-6-4 0,-8-1 0,3-1 0,-1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8.078"/>
    </inkml:context>
    <inkml:brush xml:id="br0">
      <inkml:brushProperty name="width" value="0.05" units="cm"/>
      <inkml:brushProperty name="height" value="0.05" units="cm"/>
      <inkml:brushProperty name="color" value="#FFC114"/>
    </inkml:brush>
  </inkml:definitions>
  <inkml:trace contextRef="#ctx0" brushRef="#br0">0 114 24575,'9'-7'0,"3"-1"0,12-6 0,12-4 0,4-3 0,2 2 0,-3 5 0,8 6 0,4 4 0,7 6 0,-11 2 0,-10 5 0,-5 4 0,-7 2 0,6 8 0,-4-1 0,13 11 0,-18-12 0,3 4 0,-21-13 0,-2 0 0,-2 1 0,0 2 0,0 0 0,0 7 0,-3-5 0,-3 3 0,-6-4 0,-3 2 0,-2 1 0,-1 6 0,0-5 0,-1 3 0,0-9 0,-3-2 0,1-6 0,1-2 0,-1-3 0,4-1 0,1-1 0,2-2 0,6-1 0,1-1 0,1-1 0,0-5 0,0-1 0,2-3 0,2 1 0,2-1 0,6 1 0,1-1 0,3 2 0,1 1 0,-2 4 0,-1 4 0,-1 1 0,-1 3 0,8 2 0,11 1 0,19 8 0,7-1 0,14 6 0,-3-3 0,4 4 0,-14-3 0,-8-2 0,-23-8 0,-10-2 0,-10-5 0,-1-2 0,-1 2 0,1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9.467"/>
    </inkml:context>
    <inkml:brush xml:id="br0">
      <inkml:brushProperty name="width" value="0.05" units="cm"/>
      <inkml:brushProperty name="height" value="0.05" units="cm"/>
      <inkml:brushProperty name="color" value="#FFC114"/>
    </inkml:brush>
  </inkml:definitions>
  <inkml:trace contextRef="#ctx0" brushRef="#br0">148 22 24575,'-12'3'0,"-9"4"0,-9 1 0,-2 6 0,4-1 0,13 2 0,8-5 0,6-2 0,-1-3 0,2 1 0,2 0 0,1 2 0,10 3 0,11 4 0,33 8 0,12 4 0,2 3 0,-9-8 0,-29-3 0,-12-10 0,-9 2 0,-6-4 0,0 3 0,-1-1 0,-1 0 0,-2 3 0,-1 4 0,-1 6 0,0 5 0,0 0 0,0 0 0,-1-10 0,-1-1 0,-3-8 0,-5-1 0,-11 0 0,0-1 0,-10 3 0,4-3 0,5 0 0,4-5 0,9-1 0,2-2 0,-1-2 0,2-3 0,0-2 0,3-2 0,1-3 0,2-3 0,3-1 0,1-8 0,6 3 0,1 0 0,2 5 0,3 3 0,-3 3 0,4-1 0,0 0 0,1-2 0,1-2 0,-4 2 0,-5-1 0,-4 4 0,-4 0 0,-1 0 0,0 0 0,0-1 0,1-2 0,-1 1 0,0-3 0,1 2 0,-2 0 0,1 1 0,-1 2 0,-1 2 0,1-1 0,-2 2 0,1-4 0,0 3 0,-1-2 0,1 6 0,-4-1 0,3 3 0,-5 1 0,3 2 0,0 1 0,1-1 0,0 0 0,1 0 0,1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09.895"/>
    </inkml:context>
    <inkml:brush xml:id="br0">
      <inkml:brushProperty name="width" value="0.05" units="cm"/>
      <inkml:brushProperty name="height" value="0.05" units="cm"/>
      <inkml:brushProperty name="color" value="#FFC114"/>
    </inkml:brush>
  </inkml:definitions>
  <inkml:trace contextRef="#ctx0" brushRef="#br0">1 0 24575,'0'0'0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11.403"/>
    </inkml:context>
    <inkml:brush xml:id="br0">
      <inkml:brushProperty name="width" value="0.05" units="cm"/>
      <inkml:brushProperty name="height" value="0.05" units="cm"/>
      <inkml:brushProperty name="color" value="#FFC114"/>
    </inkml:brush>
  </inkml:definitions>
  <inkml:trace contextRef="#ctx0" brushRef="#br0">161 1 24575,'-20'14'0,"5"0"0,3-3 0,5-3 0,4-1 0,1-3 0,1 2 0,0 1 0,1 1 0,0 1 0,1 5 0,3 4 0,1 6 0,2 1 0,4 4 0,0-2 0,1-3 0,4 3 0,-1-2 0,3 1 0,-1 0 0,-1-4 0,-5-6 0,-1-2 0,-5-8 0,-3 0 0,-2-1 0,0 1 0,0 1 0,2 2 0,-2-1 0,0 1 0,-2-1 0,-2 2 0,-5 1 0,-2 0 0,-8 0 0,-4 1 0,-6 1 0,-1-2 0,-4 0 0,6-7 0,6 0 0,7-5 0,5-1 0,3-1 0,1-3 0,0 1 0,3-4 0,0 2 0,1-3 0,2 0 0,3-2 0,2-1 0,2 1 0,4 0 0,-3 3 0,2-3 0,-2 1 0,2-2 0,0 0 0,0 0 0,2 0 0,0 1 0,1 1 0,-1 1 0,-1 1 0,0 1 0,-1 0 0,2 0 0,0-1 0,0-1 0,-3-1 0,0 1 0,0-3 0,2 0 0,2-2 0,2-1 0,-2 1 0,1-1 0,-5 5 0,-2-3 0,-4 3 0,-1 1 0,-2 1 0,0 0 0,0 2 0,-2 0 0,2 2 0,-4 2 0,0-1 0,-8-3 0,2-1 0,-8-3 0,4 0 0,-1 0 0,-1 2 0,8 2 0,1 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13.160"/>
    </inkml:context>
    <inkml:brush xml:id="br0">
      <inkml:brushProperty name="width" value="0.05" units="cm"/>
      <inkml:brushProperty name="height" value="0.05" units="cm"/>
      <inkml:brushProperty name="color" value="#FFC114"/>
    </inkml:brush>
  </inkml:definitions>
  <inkml:trace contextRef="#ctx0" brushRef="#br0">0 0 24575,'7'18'0,"-2"5"0,2 7 0,1 12 0,3 8 0,2 6 0,3 9 0,2-6 0,-1-6 0,-1-5 0,-6-10 0,0-4 0,-3-2 0,-1-7 0,0 0 0,-4-7 0,5 10 0,-3-5 0,2 4 0,-1-9 0,-5-9 0,1-6 0,-2-3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15.251"/>
    </inkml:context>
    <inkml:brush xml:id="br0">
      <inkml:brushProperty name="width" value="0.05" units="cm"/>
      <inkml:brushProperty name="height" value="0.05" units="cm"/>
      <inkml:brushProperty name="color" value="#FFC114"/>
    </inkml:brush>
  </inkml:definitions>
  <inkml:trace contextRef="#ctx0" brushRef="#br0">1 0 24575,'3'15'0,"0"0"0,0 8 0,1 7 0,0 14 0,2 11 0,1 4 0,2-7 0,-2-10 0,-2-16 0,-3-10 0,2-5 0,2-5 0,5 1 0,0-2 0,-2-3 0,-2-3 0,-2-4 0,2-5 0,7-10 0,3-3 0,5-5 0,-4 0 0,-1 2 0,-5 3 0,-2 4 0,1 1 0,-1 0 0,2 0 0,1 0 0,-4 3 0,-2 2 0,-3 7 0,-3 9 0,-1 8 0,2 15 0,-1 3 0,2 15 0,1-6 0,0 5 0,-2-9 0,3-4 0,-3-8 0,1-3 0,0-5 0,-3 1 0,3-4 0,-3-1 0,2-3 0,-1-4 0,-1-3 0,3-8 0,-1 1 0,1-7 0,0-7 0,1-7 0,-2 8 0,-1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12.768"/>
    </inkml:context>
    <inkml:brush xml:id="br0">
      <inkml:brushProperty name="width" value="0.05" units="cm"/>
      <inkml:brushProperty name="height" value="0.05" units="cm"/>
      <inkml:brushProperty name="color" value="#AB008B"/>
    </inkml:brush>
  </inkml:definitions>
  <inkml:trace contextRef="#ctx0" brushRef="#br0">1010 75 24575,'-32'-12'0,"-11"-3"0,-15-3 0,-5 2 0,-30 4 0,19 11 0,13 5 0,0 3 0,-19 8 0,25 0 0,0 3 0,-21 14 0,34-4 0,3 7 0,6 10 0,4 7 0,3 10 0,3 2 0,4-2 0,3-1 0,4-3 0,2-4 0,2 17 0,7-10 0,9-5 0,10 4 0,10-5 0,6 2 0,-5-13 0,3 1 0,13 14 0,8 1 0,-2-16 0,6-1 0,4-3 0,5-1 0,4-4 0,0 0 0,1 1 0,-1 0 0,1-6 0,28 1 0,-7-16 0,-39-19 0,-4-10 0,5-10 0,-2-6 0,24-18 0,1-14 0,-41 10 0,-17-1 0,-3-5 0,-4 10 0,-1-3 0,2-25 0,-2-3 0,-6 18 0,-1 1 0,-2 1 0,-3 2 0,-5-40 0,-8 20 0,-6 9 0,-6 3 0,-7 4 0,0 13 0,2 17 0,-7 13 0,-9 7 0,17 5 0,0 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16.319"/>
    </inkml:context>
    <inkml:brush xml:id="br0">
      <inkml:brushProperty name="width" value="0.05" units="cm"/>
      <inkml:brushProperty name="height" value="0.05" units="cm"/>
      <inkml:brushProperty name="color" value="#FFC114"/>
    </inkml:brush>
  </inkml:definitions>
  <inkml:trace contextRef="#ctx0" brushRef="#br0">1 20 24575,'1'9'0,"1"0"0,-1-1 0,3 1 0,1 3 0,8 10 0,0 2 0,2 5 0,-5-10 0,-3-4 0,-3-7 0,-1-5 0,4-2 0,3 0 0,4 1 0,-2 0 0,0-1 0,-3-2 0,1-1 0,1-5 0,0-1 0,3-6 0,-4-1 0,5-3 0,-6 4 0,3-8 0,-3 6 0,-2-2 0,1 1 0,-5 4 0,3 0 0,-3 1 0,0 9 0,0 4 0,-3 7 0,1 7 0,1 6 0,0 11 0,4 3 0,7 29 0,-3-24 0,2 9 0,-8-29 0,-3-6 0,1-2 0,-1 0 0,1 3 0,0 3 0,2 6 0,-1 1 0,0-4 0,-1-5 0,1-8 0,-4-4 0,2-4 0,-5-2 0,3 1 0,-1-1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16.770"/>
    </inkml:context>
    <inkml:brush xml:id="br0">
      <inkml:brushProperty name="width" value="0.05" units="cm"/>
      <inkml:brushProperty name="height" value="0.05" units="cm"/>
      <inkml:brushProperty name="color" value="#FFC114"/>
    </inkml:brush>
  </inkml:definitions>
  <inkml:trace contextRef="#ctx0" brushRef="#br0">6 0 24575,'-3'0'0,"0"0"0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18.356"/>
    </inkml:context>
    <inkml:brush xml:id="br0">
      <inkml:brushProperty name="width" value="0.05" units="cm"/>
      <inkml:brushProperty name="height" value="0.05" units="cm"/>
      <inkml:brushProperty name="color" value="#FFC114"/>
    </inkml:brush>
  </inkml:definitions>
  <inkml:trace contextRef="#ctx0" brushRef="#br0">93 1 24575,'-8'1'0,"0"1"0,1 1 0,0 3 0,-1 0 0,2 3 0,-2 3 0,2-1 0,0 2 0,0 1 0,0 1 0,0 2 0,1 2 0,2-2 0,2 0 0,1-3 0,-2-1 0,3 0 0,-2-4 0,4-3 0,-1-3 0,2-2 0,6 2 0,1-1 0,2 2 0,-4-3 0,-1 0 0,-4-1 0,1 0 0,-1-1 0,0-1 0,3-1 0,-1-1 0,2-1 0,-2-3 0,0-2 0,-3-1 0,0-1 0,0 1 0,-3 4 0,3-2 0,-3 1 0,3-2 0,-3-1 0,1-1 0,-1 2 0,0 3 0,0 1 0,0 1 0,0-2 0,0-1 0,0 1 0,0 0 0,0 6 0,-1 7 0,-1 5 0,-1 6 0,0 4 0,0-3 0,1 5 0,1-1 0,3 10 0,2 22 0,4 5 0,-1 14 0,3 0 0,-5-3 0,4-9 0,-3-3 0,2-20 0,-3-10 0,-2-10 0,-6-12 0,-2-5 0,-1-1 0,1-2 0,3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19.828"/>
    </inkml:context>
    <inkml:brush xml:id="br0">
      <inkml:brushProperty name="width" value="0.05" units="cm"/>
      <inkml:brushProperty name="height" value="0.05" units="cm"/>
      <inkml:brushProperty name="color" value="#FFC114"/>
    </inkml:brush>
  </inkml:definitions>
  <inkml:trace contextRef="#ctx0" brushRef="#br0">1 1 24575,'1'12'0,"1"6"0,5 12 0,2 14 0,2 9 0,0-1 0,-5-6 0,-2-16 0,0-10 0,-4-9 0,3 1 0,-2 4 0,4 7 0,-2 1 0,3 5 0,-5-5 0,4 5 0,-1-2 0,0 0 0,-1-7 0,0-7 0,-3-7 0,3-3 0,-1 5 0,0-5 0,-1 4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1.123"/>
    </inkml:context>
    <inkml:brush xml:id="br0">
      <inkml:brushProperty name="width" value="0.05" units="cm"/>
      <inkml:brushProperty name="height" value="0.05" units="cm"/>
      <inkml:brushProperty name="color" value="#FFC114"/>
    </inkml:brush>
  </inkml:definitions>
  <inkml:trace contextRef="#ctx0" brushRef="#br0">44 0 24575,'0'22'0,"-3"5"0,0 13 0,-5 10 0,3 5 0,-1 0 0,1 5 0,1 6 0,1 2 0,-1-2 0,3-16 0,0-13 0,1-14 0,1-4 0,1-5 0,2 1 0,-1-2 0,2-4 0,-1-4 0,-1-2 0,2-1 0,-2 0 0,0-2 0,0 0 0,1 0 0,2-3 0,2 2 0,1-4 0,-1 3 0,-1-3 0,1-2 0,-2 1 0,4-6 0,0-3 0,3-2 0,3-3 0,-4 3 0,-4 5 0,-4 4 0,-4 3 0,0 0 0,0 1 0,0-1 0,0-1 0,0 0 0,-1-5 0,-1 2 0,1 0 0,-2 5 0,1 0 0,-2 2 0,-2-4 0,-2 4 0,0-2 0,1 3 0,2 0 0,0 1 0,-3 0 0,1 1 0,-4 0 0,6 0 0,-4-1 0,4 0 0,1 0 0,1 0 0,1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2.271"/>
    </inkml:context>
    <inkml:brush xml:id="br0">
      <inkml:brushProperty name="width" value="0.05" units="cm"/>
      <inkml:brushProperty name="height" value="0.05" units="cm"/>
      <inkml:brushProperty name="color" value="#FFC114"/>
    </inkml:brush>
  </inkml:definitions>
  <inkml:trace contextRef="#ctx0" brushRef="#br0">1 0 24575,'1'17'0,"2"2"0,-1 6 0,0-1 0,1-1 0,-1-4 0,1-7 0,-1-1 0,-1-4 0,0 0 0,1 1 0,4 1 0,0-2 0,2-2 0,-2-3 0,0-1 0,-2-1 0,4-1 0,1 1 0,2-3 0,2 0 0,0 0 0,-3-3 0,0 1 0,-2-1 0,0 0 0,2 0 0,1-1 0,7-4 0,1-2 0,0-2 0,-4 1 0,-9 4 0,0 2 0,-6 12 0,0 1 0,0 17 0,-2 1 0,2 4 0,0-1 0,-1 1 0,0-7 0,0 2 0,1-6 0,0-3 0,0-2 0,0-5 0,0-1 0,0 6 0,1 11 0,2 7 0,-1 2 0,0-4 0,-2-12 0,1-7 0,-2-6 0,1-2 0,-2 0 0,1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2.856"/>
    </inkml:context>
    <inkml:brush xml:id="br0">
      <inkml:brushProperty name="width" value="0.05" units="cm"/>
      <inkml:brushProperty name="height" value="0.05" units="cm"/>
      <inkml:brushProperty name="color" value="#FFC114"/>
    </inkml:brush>
  </inkml:definitions>
  <inkml:trace contextRef="#ctx0" brushRef="#br0">4 43 24575,'-2'-15'0,"1"0"0,1 8 0,0 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3.643"/>
    </inkml:context>
    <inkml:brush xml:id="br0">
      <inkml:brushProperty name="width" value="0.05" units="cm"/>
      <inkml:brushProperty name="height" value="0.05" units="cm"/>
      <inkml:brushProperty name="color" value="#FFC114"/>
    </inkml:brush>
  </inkml:definitions>
  <inkml:trace contextRef="#ctx0" brushRef="#br0">1 0 24575,'6'9'0,"-1"0"0,-1 5 0,-1 0 0,-1-2 0,0 3 0,-1 3 0,0 6 0,-1 8 0,0 8 0,2 9 0,1 9 0,-1-5 0,2-5 0,-4-14 0,2-8 0,-2 3 0,2-2 0,-2 7 0,2-4 0,-2-6 0,0-7 0,0-9 0,0-2 0,0-3 0,-3 0 0,1 0 0,-1-3 0,2 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5.713"/>
    </inkml:context>
    <inkml:brush xml:id="br0">
      <inkml:brushProperty name="width" value="0.05" units="cm"/>
      <inkml:brushProperty name="height" value="0.05" units="cm"/>
      <inkml:brushProperty name="color" value="#FFC114"/>
    </inkml:brush>
  </inkml:definitions>
  <inkml:trace contextRef="#ctx0" brushRef="#br0">1 0 24575,'3'5'0,"0"1"0,-2 4 0,4 9 0,1 4 0,3 9 0,-1 10 0,0 3 0,1 12 0,1 8 0,-1-1 0,-2 2 0,-2-1 0,-1-6 0,-2-3 0,3-6 0,-3-15 0,0-12 0,-1-8 0,-1-5 0,2-5 0,-4 1 0,1-2 0,-1 1 0,-1 9 0,3 14 0,-2-12 0,2 7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6.455"/>
    </inkml:context>
    <inkml:brush xml:id="br0">
      <inkml:brushProperty name="width" value="0.05" units="cm"/>
      <inkml:brushProperty name="height" value="0.05" units="cm"/>
      <inkml:brushProperty name="color" value="#FFC114"/>
    </inkml:brush>
  </inkml:definitions>
  <inkml:trace contextRef="#ctx0" brushRef="#br0">1 0 24575,'5'32'0,"1"-2"0,-2 4 0,-1-2 0,1 7 0,2 4 0,1 6 0,1-4 0,-2-4 0,0-12 0,-4-6 0,0-2 0,-1 13 0,2 12 0,-2 13 0,3-5 0,-4-16 0,2-20 0,-2-14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15.719"/>
    </inkml:context>
    <inkml:brush xml:id="br0">
      <inkml:brushProperty name="width" value="0.05" units="cm"/>
      <inkml:brushProperty name="height" value="0.05" units="cm"/>
      <inkml:brushProperty name="color" value="#AB008B"/>
    </inkml:brush>
  </inkml:definitions>
  <inkml:trace contextRef="#ctx0" brushRef="#br0">308 210 24575,'-3'-15'0,"1"-3"0,0-16 0,0 9 0,-1-18 0,2 25 0,-1-3 0,1 14 0,0 2 0,0 0 0,-1 1 0,-2 0 0,-1 0 0,-5 2 0,-4 0 0,-7 0 0,-8 1 0,-5 2 0,-9 2 0,2-1 0,8 1 0,9 0 0,17 4 0,4 6 0,0 3 0,0 4 0,1-4 0,-2 9 0,2-9 0,0 3 0,1 11 0,0-5 0,0 13 0,1-19 0,0-8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8.098"/>
    </inkml:context>
    <inkml:brush xml:id="br0">
      <inkml:brushProperty name="width" value="0.05" units="cm"/>
      <inkml:brushProperty name="height" value="0.05" units="cm"/>
      <inkml:brushProperty name="color" value="#FFC114"/>
    </inkml:brush>
  </inkml:definitions>
  <inkml:trace contextRef="#ctx0" brushRef="#br0">1 1 24575,'24'2'0,"15"2"0,24 6 0,12 5-8503,-4 2 8503,-26-3 1719,-16-2-1719,-19 0 0,-1 0 0,0 8 0,0 3 0,5 4 0,-3 3 0,-2-2 6784,-5-7-6784,-3 6 0,0-10 0,-1 13 0,0-11 0,0 1 0,-1-8 0,-5-4 0,-3 0 0,-7-1 0,1 2 0,-4 2 0,4 0 0,-2 1 0,6-5 0,2-1 0,3-4 0,2-1 0,-4-2 0,-1-1 0,-3-1 0,2 1 0,3 0 0,2 1 0,4-1 0,-2-1 0,0-5 0,1-3 0,-1-4 0,3-1 0,0 0 0,3-1 0,0 1 0,4 4 0,-3 3 0,-1 4 0,0 4 0,-1-1 0,6 2 0,6 0 0,6-3 0,2 1 0,-1-1 0,-3 1 0,4 2 0,4 4 0,4 2 0,-4 0 0,-9 1 0,-9-4 0,-6 2 0,-1 3 0,1 2 0,-1-3 0,-1 0 0,2-5 0,-2 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29.238"/>
    </inkml:context>
    <inkml:brush xml:id="br0">
      <inkml:brushProperty name="width" value="0.05" units="cm"/>
      <inkml:brushProperty name="height" value="0.05" units="cm"/>
      <inkml:brushProperty name="color" value="#FFC114"/>
    </inkml:brush>
  </inkml:definitions>
  <inkml:trace contextRef="#ctx0" brushRef="#br0">0 7 24575,'67'-2'0,"-10"1"0,-20-1 0,-15 1 0,-12 2 0,-4 4 0,-1 4 0,1 4 0,-3-2 0,1-2 0,-2-3 0,-1 0 0,-1-1 0,-1 5 0,-4 5 0,-6 6 0,-5 4 0,-3-1 0,-1-2 0,10-7 0,0-5 0,9-5 0,-1-1 0,2 0 0,0-1 0,3 6 0,2-4 0,7 9 0,11-1 0,3 2 0,-3-2 0,-7-8 0,-11-1 0,0-1 0,-3 1 0,3 0 0,-4 0 0,3 0 0,-4 0 0,1 2 0,-1 0 0,2 6 0,0-1 0,-1 4 0,2-4 0,-3 2 0,2-5 0,-4 0 0,2-1 0,-4-3 0,0 3 0,-2-3 0,-1 2 0,-1 1 0,2-3 0,0-1 0,3-1 0,-7-5 0,-6-1 0,-17-9 0,-18 1 0,23 1 0,-5 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34.263"/>
    </inkml:context>
    <inkml:brush xml:id="br0">
      <inkml:brushProperty name="width" value="0.05" units="cm"/>
      <inkml:brushProperty name="height" value="0.05" units="cm"/>
      <inkml:brushProperty name="color" value="#FFC114"/>
    </inkml:brush>
  </inkml:definitions>
  <inkml:trace contextRef="#ctx0" brushRef="#br0">1 240 24575,'6'8'0,"1"3"0,7 6 0,3 6 0,9 13 0,-1-3 0,4 17 0,-3 0 0,17 36 0,-10 5 0,2-5 0,-13-9 0,-8-18 0,5 7 0,5 9 0,-1-1 0,0-6 0,-8-14 0,-6-6 0,-2-16 0,-3 5 0,2-3 0,0 4 0,-2 4 0,4-2 0,-4 5 0,0-5 0,0-2 0,-4-4 0,3-5 0,-2-4 0,2 3 0,-1-6 0,1-1 0,0-3 0,-1-9 0,1-1 0,-3-4 0,3-2 0,-2 0 0,4 0 0,1 2 0,8 3 0,11 2 0,16 3 0,38-5 0,17-1 0,-31-7 0,4-1-207,-1-1 1,0 0 206,0 0 0,1-1 0,10-2 0,0-1 0,-9 5 0,0 0 0,8-2 0,1-1 0,-9 5 0,-1 0 0,-2-2 0,-3 1 0,-7 1 0,-1 0 0,5 0 0,0 0 0,-7 0 0,0 0 0,11 0 0,0 0 0,0-1 0,1-1 0,1 1 0,1-1 0,-2-1 0,-1 0 0,-8 1 0,-1 0 0,1 1 0,-1 0 0,42 1 0,-47 0 0,0 0 0,2 0 0,-1 0 0,46 0 0,-48 1 0,1 0 0,5 1 0,2-1 0,10 1 0,2 0-247,2 0 0,1 1 247,3-2 0,-1-1 0,-4-1 0,-3-1 0,-11 2 0,0-1 0,8-3 0,1 0 0,-5 2 0,1 0 0,10-1 0,1 0 0,1 1 0,-1 0 0,-5 1 0,-3-1 0,-11 2 0,-3 0 402,33 0-402,-27-2 0,-3 0 0,-3 0 0,19-2 0,17 1 505,2 0-505,3-4 0,-22 3 0,-10-2 0,0-1 0,-4 0 0,-3-1 0,7-2 0,3 4 0,1-3 0,0 2 0,-20 0 0,-12 2 0,-14 2 0,-3 0 0,-4 0 0,6-1 0,5 1 0,3-1 0,-2 1 0,-4 0 0,-8 0 0,1 0 0,-4 0 0,-1 0 0,2 0 0,-2 1 0,1-1 0,0 0 0,-2-2 0,3-1 0,0-1 0,1-1 0,4-4 0,-3 0 0,1-5 0,-5 3 0,-2-5 0,-2 6 0,-2-3 0,2 4 0,-3-3 0,3-4 0,-2-1 0,0-9 0,-1 4 0,-2-9 0,2 9 0,0 0 0,2 2 0,3 1 0,-1-5 0,1-7 0,-1-1 0,-2-5 0,0 5 0,-2 3 0,1 11 0,-1 2 0,3 5 0,-3-2 0,2-6 0,-2-1 0,0-8 0,0 4 0,0-5 0,0 0 0,0-4 0,0-7 0,2-9 0,-2 0 0,2-5 0,-2 2 0,0 3 0,2 5 0,-2 8 0,2 7 0,0 3 0,-2 0 0,2 0 0,-2-6 0,0-2 0,-4-3 0,3 4 0,-4 5 0,3 10 0,0 6 0,1 8 0,0 4 0,-4 1 0,-15-1 0,-6 0 0,-11-3 0,4 4 0,-2-1 0,-1 2 0,-6-1 0,-16 0 0,-21 2 0,-14-2 0,15 3 0,-3 1-528,16-1 1,-2 1 527,1 0 0,-6 1 0,2 0 0,-20 4 0,0-1 0,21-3 0,-3-2 0,2 1 0,-1 2 0,1-1 0,1 0 0,-26-2 0,2-2 0,26 1 0,0 0 0,0 0 0,-24 0 0,0 0 0,23 0 0,-2 0 0,-1 0-746,-4 2 0,-1 1 0,-3-1 746,-10 1 0,-4 0 0,1 1 0,2 1 0,1 1 0,-4 0-702,13-2 1,-4 0 0,1 1 0,0 0 701,4 0 0,1 1 0,0-1 0,-2 0 0,-6-1 0,-2 0 0,0-1 0,1 2 0,3 0 0,1 2 0,1-1 0,3 0-396,-15 0 0,3-1 0,4 1 396,13 0 0,2 2 0,5 0 344,-6 0 1,5 0-345,11-1 0,4 0 1809,-25 3-1809,9-3 3060,13 0-3060,7-3 1688,12-2-1688,-4 0 40,-3 0-40,-15-1 0,-8 1 0,-6-2 0,6 2 0,-15-2 0,9 2 0,-19-2 0,14 2 0,1-1 0,17 3 0,17-4 0,15 2 0,12-2 0,4 0 0,2 1 0,-2 1 0,-1 0 0,1-1 0,0 1 0,3-1 0,-3 2 0,2 0 0,-1-1 0,3 2 0,0-3 0,6 1 0,0 1 0,2 8 0,-1 5 0,-2 11 0,3 0 0,-2 2 0,2-4 0,0 1 0,0-2 0,0 0 0,2 5 0,-2 3 0,4-2 0,-3-1 0,3-5 0,-1-3 0,0 1 0,1 6 0,-2 0 0,1 1 0,-3 5 0,2-9 0,0 6 0,-1-6 0,3-4 0,-1-1 0,0-4 0,0 4 0,2 0 0,-1 4 0,1 2 0,-2-4 0,1 0 0,-1-3 0,0 2 0,2 6 0,-1 8 0,2-5 0,-4-4 0,0-7 0,-1-5 0,1 1 0,1 4 0,2 1 0,0 11 0,4 0 0,3 6 0,-2-10 0,0-4 0,-5-9 0,-2-5 0,-1-2 0,0 2 0,0 2 0,2 4 0,-2 2 0,2-1 0,0-2 0,-1-4 0,0-1 0,0 2 0,3 3 0,2 6 0,2 0 0,-1-2 0,-4-6 0,-4-6 0,0 1 0,1 2 0,1 2 0,2 0 0,-2-2 0,-3-4 0,2-3 0,4-5 0,-2 3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0:03:35.883"/>
    </inkml:context>
    <inkml:brush xml:id="br0">
      <inkml:brushProperty name="width" value="0.05" units="cm"/>
      <inkml:brushProperty name="height" value="0.05" units="cm"/>
      <inkml:brushProperty name="color" value="#FFC114"/>
    </inkml:brush>
  </inkml:definitions>
  <inkml:trace contextRef="#ctx0" brushRef="#br0">1 0 24575,'6'17'0,"3"9"0,1 19 0,2 9 0,1 15 0,-3-11 0,4 8 0,-4-16 0,2 3 0,-4-8 0,-2-5 0,-2-3 0,1-2 0,3 6 0,3 0 0,-1 3 0,-2-5 0,-3-10 0,-1-6 0,-1-4 0,0-4 0,-1-4 0,0-1 0,0-5 0,0 1 0,-1-1 0,0-1 0,1 5 0,1 0 0,0 9 0,2 2 0,-1 4 0,3 2 0,-2-3 0,2 0 0,-4-7 0,3 0 0,-6-3 0,4 2 0,-2-3 0,1 4 0,1 0 0,2 8 0,-1-4 0,0 10 0,0-7 0,-1 8 0,1-9 0,-1 7 0,-1-5 0,1 5 0,1 1 0,1 1 0,-1-7 0,-1 0 0,-1-14 0,-3-2 0,1-5 0,-3-1 0,0-1 0,-1-1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17.716"/>
    </inkml:context>
    <inkml:brush xml:id="br0">
      <inkml:brushProperty name="width" value="0.05" units="cm"/>
      <inkml:brushProperty name="height" value="0.05" units="cm"/>
      <inkml:brushProperty name="color" value="#AB008B"/>
    </inkml:brush>
  </inkml:definitions>
  <inkml:trace contextRef="#ctx0" brushRef="#br0">929 1 24575,'-87'7'0,"0"1"0,-1 0 0,16 2 0,0 1 0,-12 1 0,-7 1 0,18 2 0,7 14 0,33 13 0,5 2 0,-3 15 0,0-4 0,8-2 0,2 6 0,3-1 0,4-5 0,4-6 0,13 9 0,6-2 0,10 7 0,0-17 0,2-9 0,-1-9 0,4 0 0,30 9 0,-4-6 0,36 5 0,-32-18 0,3-3 0,-16-9 0,-1-4 0,4-4 0,-10-2 0,-4-4 0,-6-5 0,5-8 0,4-8 0,3-3 0,5-10 0,-7 3 0,6-9 0,-15 9 0,1-6 0,-8 5 0,0-6 0,-1-2 0,-3-4 0,-4 15 0,-4 2 0,-4 17 0,-1 4 0,-2 3 0,0 3 0,-1 5 0,0 0 0,2-4 0,-1 4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24.177"/>
    </inkml:context>
    <inkml:brush xml:id="br0">
      <inkml:brushProperty name="width" value="0.05" units="cm"/>
      <inkml:brushProperty name="height" value="0.05" units="cm"/>
      <inkml:brushProperty name="color" value="#AB008B"/>
    </inkml:brush>
  </inkml:definitions>
  <inkml:trace contextRef="#ctx0" brushRef="#br0">152 707 24575,'-3'-31'0,"-1"-7"0,-7-40 0,0 13 0,-3-4 0,0 6 0,-1-2 0,-2-11 0,0 4 0,-4-5 0,10 36 0,9 32 0,-3-1 0,3 6 0,-2-5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39:25.185"/>
    </inkml:context>
    <inkml:brush xml:id="br0">
      <inkml:brushProperty name="width" value="0.05" units="cm"/>
      <inkml:brushProperty name="height" value="0.05" units="cm"/>
      <inkml:brushProperty name="color" value="#AB008B"/>
    </inkml:brush>
  </inkml:definitions>
  <inkml:trace contextRef="#ctx0" brushRef="#br0">366 32 24575,'-79'-13'0,"8"2"0,38 6 0,-1 2 0,5 11 0,9 9 0,5 5 0,5 37 0,-1-5 0,-8 21 0,4-22 0,2-19 0,5-18 0,4-10 0,1-5 0,2-1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8C23A-2114-114D-A257-E6E7404DC2A5}"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1C274-C580-4243-B718-765876A86BD8}" type="slidenum">
              <a:rPr lang="en-US" smtClean="0"/>
              <a:t>‹#›</a:t>
            </a:fld>
            <a:endParaRPr lang="en-US"/>
          </a:p>
        </p:txBody>
      </p:sp>
    </p:spTree>
    <p:extLst>
      <p:ext uri="{BB962C8B-B14F-4D97-AF65-F5344CB8AC3E}">
        <p14:creationId xmlns:p14="http://schemas.microsoft.com/office/powerpoint/2010/main" val="164053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6A44-3E89-DB43-8220-FB3A34433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6CC1F-B96D-1A45-9794-A6E61BC28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E96A3A-787F-1C4D-8F9E-4709E0D06C24}"/>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5" name="Footer Placeholder 4">
            <a:extLst>
              <a:ext uri="{FF2B5EF4-FFF2-40B4-BE49-F238E27FC236}">
                <a16:creationId xmlns:a16="http://schemas.microsoft.com/office/drawing/2014/main" id="{DB8070BF-8280-6542-B0DD-B22747550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10C08-DC90-B840-8153-15872085EF05}"/>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131483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1CCC-172E-7748-8FCD-091949B21A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2EA5CD-5B06-694A-9DC2-5B22DD626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13CCB-BD0C-3A4C-9BC6-D45E4106AB3D}"/>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5" name="Footer Placeholder 4">
            <a:extLst>
              <a:ext uri="{FF2B5EF4-FFF2-40B4-BE49-F238E27FC236}">
                <a16:creationId xmlns:a16="http://schemas.microsoft.com/office/drawing/2014/main" id="{BE76E368-6223-EF4D-A564-E3068F338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49777-DDFA-854B-872D-641A503CCF22}"/>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141282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53799-44AB-8644-897F-373F0B6E55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C219C8-A2B8-9241-AB2F-DE40C322D2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93444-CAFD-8D4E-93B1-FE5627D05180}"/>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5" name="Footer Placeholder 4">
            <a:extLst>
              <a:ext uri="{FF2B5EF4-FFF2-40B4-BE49-F238E27FC236}">
                <a16:creationId xmlns:a16="http://schemas.microsoft.com/office/drawing/2014/main" id="{CD87AEB6-3C58-0C43-990E-C133FDBC7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FAD39-82C5-CE43-B8D5-352FE3527FA6}"/>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4212339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9791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FE75-5B89-EB43-8ED5-C87F1ED73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BF9EE-19D2-4E4B-8ED7-9180E15E06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46A84-DC36-BA44-8C54-B7C098C18252}"/>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5" name="Footer Placeholder 4">
            <a:extLst>
              <a:ext uri="{FF2B5EF4-FFF2-40B4-BE49-F238E27FC236}">
                <a16:creationId xmlns:a16="http://schemas.microsoft.com/office/drawing/2014/main" id="{84C715C6-E48B-274D-864B-ABB624FD8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98674-B9D8-DF4F-ADE9-2D7BF9787A41}"/>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23968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56D9-B3A9-9248-BAC9-12F71EC094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6DA6A1-82D5-3947-A157-9C26C7B50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06105-4FCE-4C4A-86E1-916FE91F1E85}"/>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5" name="Footer Placeholder 4">
            <a:extLst>
              <a:ext uri="{FF2B5EF4-FFF2-40B4-BE49-F238E27FC236}">
                <a16:creationId xmlns:a16="http://schemas.microsoft.com/office/drawing/2014/main" id="{9AA8BA4A-F665-B94C-80A8-7452CB765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C620-19E9-2E4D-811C-B890A07F9EFB}"/>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418655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AE19-0F7A-6344-812C-58785F1BCD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9B2932-8FD1-5645-B5E1-D0A2983DA0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EF48ED-9F6B-7242-8565-7DE1F80CF0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5E9E12-D48D-214C-899D-97C4D5C5057C}"/>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6" name="Footer Placeholder 5">
            <a:extLst>
              <a:ext uri="{FF2B5EF4-FFF2-40B4-BE49-F238E27FC236}">
                <a16:creationId xmlns:a16="http://schemas.microsoft.com/office/drawing/2014/main" id="{77A2E5EC-B1EE-4F45-A32E-5E9C4F4DC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11948-78EE-7841-A139-6466B4B2C12E}"/>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381219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53F7-FF1B-5441-BAB3-CB867886CB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8616B3-9009-B54E-8E7F-DEF025E3E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ECB7D-9C97-D64B-974D-1CC5552CE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4C2F8-3712-6049-8C11-6F3E784D0E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83FAC-07C4-E44F-82C3-D7DF386D6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274764-8654-E94C-8A9B-B4F5DFF59D8F}"/>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8" name="Footer Placeholder 7">
            <a:extLst>
              <a:ext uri="{FF2B5EF4-FFF2-40B4-BE49-F238E27FC236}">
                <a16:creationId xmlns:a16="http://schemas.microsoft.com/office/drawing/2014/main" id="{94752DB5-CC34-8A48-B20A-6D37F4640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2C6C02-9B87-C049-BFBD-CB59565BC3DD}"/>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329686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021-C7B8-0441-A036-D8AC891F39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2E4A0C-CBB8-AC48-9024-46838A4969BB}"/>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4" name="Footer Placeholder 3">
            <a:extLst>
              <a:ext uri="{FF2B5EF4-FFF2-40B4-BE49-F238E27FC236}">
                <a16:creationId xmlns:a16="http://schemas.microsoft.com/office/drawing/2014/main" id="{CBAA5DD6-47FB-DE46-8271-91E339F61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262564-4CB5-2A49-A8F0-23533CB08D46}"/>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373742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78006-5A59-2040-92E0-CCA1D5AF4D7D}"/>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3" name="Footer Placeholder 2">
            <a:extLst>
              <a:ext uri="{FF2B5EF4-FFF2-40B4-BE49-F238E27FC236}">
                <a16:creationId xmlns:a16="http://schemas.microsoft.com/office/drawing/2014/main" id="{BB4D1DCF-B9FA-6741-B609-390ADC26C6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8476B4-6E8E-0346-A181-3FE93A5AF859}"/>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150096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B8B7-12F3-8447-AF0F-4CCDABE68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91BC0C-ED15-4943-AE5F-A47179027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8B134-DD02-B44D-9986-46FF13D75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D65DC-7253-5845-BDBB-3939AD45996C}"/>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6" name="Footer Placeholder 5">
            <a:extLst>
              <a:ext uri="{FF2B5EF4-FFF2-40B4-BE49-F238E27FC236}">
                <a16:creationId xmlns:a16="http://schemas.microsoft.com/office/drawing/2014/main" id="{3D5EF1EE-74A4-694B-BD67-773A24C52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D2EA4-C13E-A44F-A2C3-2A2F8B89170B}"/>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226416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C2E0-E590-1443-A103-DEB399AC5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21D99B-D02D-504D-954F-32377ADAA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0B24F-2B0E-9D47-83DA-46D2C1DBA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7F8D9-1807-DD4C-B12A-BFD2E5EA2A3F}"/>
              </a:ext>
            </a:extLst>
          </p:cNvPr>
          <p:cNvSpPr>
            <a:spLocks noGrp="1"/>
          </p:cNvSpPr>
          <p:nvPr>
            <p:ph type="dt" sz="half" idx="10"/>
          </p:nvPr>
        </p:nvSpPr>
        <p:spPr/>
        <p:txBody>
          <a:bodyPr/>
          <a:lstStyle/>
          <a:p>
            <a:fld id="{5DAF99DB-E776-C141-9B0E-73D8C0AAD7ED}" type="datetimeFigureOut">
              <a:rPr lang="en-US" smtClean="0"/>
              <a:t>10/29/23</a:t>
            </a:fld>
            <a:endParaRPr lang="en-US"/>
          </a:p>
        </p:txBody>
      </p:sp>
      <p:sp>
        <p:nvSpPr>
          <p:cNvPr id="6" name="Footer Placeholder 5">
            <a:extLst>
              <a:ext uri="{FF2B5EF4-FFF2-40B4-BE49-F238E27FC236}">
                <a16:creationId xmlns:a16="http://schemas.microsoft.com/office/drawing/2014/main" id="{4E2134DB-2858-544D-93CB-30853DA3D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D268F-25A5-3441-A266-6924786389C9}"/>
              </a:ext>
            </a:extLst>
          </p:cNvPr>
          <p:cNvSpPr>
            <a:spLocks noGrp="1"/>
          </p:cNvSpPr>
          <p:nvPr>
            <p:ph type="sldNum" sz="quarter" idx="12"/>
          </p:nvPr>
        </p:nvSpPr>
        <p:spPr/>
        <p:txBody>
          <a:bodyPr/>
          <a:lstStyle/>
          <a:p>
            <a:fld id="{3AA03FDA-6D1D-EE42-80E3-FC5E5B8DF506}" type="slidenum">
              <a:rPr lang="en-US" smtClean="0"/>
              <a:t>‹#›</a:t>
            </a:fld>
            <a:endParaRPr lang="en-US"/>
          </a:p>
        </p:txBody>
      </p:sp>
    </p:spTree>
    <p:extLst>
      <p:ext uri="{BB962C8B-B14F-4D97-AF65-F5344CB8AC3E}">
        <p14:creationId xmlns:p14="http://schemas.microsoft.com/office/powerpoint/2010/main" val="142160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4CADE-B5BE-3646-A201-0C730A4D8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CF39B-C8DE-E948-AB1D-BA1E93251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22EDD-ED23-F54D-B73A-1F09D7415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F99DB-E776-C141-9B0E-73D8C0AAD7ED}" type="datetimeFigureOut">
              <a:rPr lang="en-US" smtClean="0"/>
              <a:t>10/29/23</a:t>
            </a:fld>
            <a:endParaRPr lang="en-US"/>
          </a:p>
        </p:txBody>
      </p:sp>
      <p:sp>
        <p:nvSpPr>
          <p:cNvPr id="5" name="Footer Placeholder 4">
            <a:extLst>
              <a:ext uri="{FF2B5EF4-FFF2-40B4-BE49-F238E27FC236}">
                <a16:creationId xmlns:a16="http://schemas.microsoft.com/office/drawing/2014/main" id="{E0CDF966-2066-3C40-9BB7-166CF0C9F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6B4B9-1EFA-D949-8B45-CD7C4D3D4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03FDA-6D1D-EE42-80E3-FC5E5B8DF506}" type="slidenum">
              <a:rPr lang="en-US" smtClean="0"/>
              <a:t>‹#›</a:t>
            </a:fld>
            <a:endParaRPr lang="en-US"/>
          </a:p>
        </p:txBody>
      </p:sp>
    </p:spTree>
    <p:extLst>
      <p:ext uri="{BB962C8B-B14F-4D97-AF65-F5344CB8AC3E}">
        <p14:creationId xmlns:p14="http://schemas.microsoft.com/office/powerpoint/2010/main" val="2873772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NULL"/><Relationship Id="rId18" Type="http://schemas.openxmlformats.org/officeDocument/2006/relationships/customXml" Target="../ink/ink43.xml"/><Relationship Id="rId26" Type="http://schemas.openxmlformats.org/officeDocument/2006/relationships/customXml" Target="../ink/ink47.xml"/><Relationship Id="rId39" Type="http://schemas.openxmlformats.org/officeDocument/2006/relationships/image" Target="NULL"/><Relationship Id="rId21" Type="http://schemas.openxmlformats.org/officeDocument/2006/relationships/image" Target="NULL"/><Relationship Id="rId34" Type="http://schemas.openxmlformats.org/officeDocument/2006/relationships/customXml" Target="../ink/ink51.xml"/><Relationship Id="rId42" Type="http://schemas.openxmlformats.org/officeDocument/2006/relationships/customXml" Target="../ink/ink55.xml"/><Relationship Id="rId47" Type="http://schemas.openxmlformats.org/officeDocument/2006/relationships/image" Target="NULL"/><Relationship Id="rId50" Type="http://schemas.openxmlformats.org/officeDocument/2006/relationships/customXml" Target="../ink/ink59.xml"/><Relationship Id="rId55"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35.xml"/><Relationship Id="rId16" Type="http://schemas.openxmlformats.org/officeDocument/2006/relationships/customXml" Target="../ink/ink42.xml"/><Relationship Id="rId29" Type="http://schemas.openxmlformats.org/officeDocument/2006/relationships/image" Target="NULL"/><Relationship Id="rId11" Type="http://schemas.openxmlformats.org/officeDocument/2006/relationships/image" Target="NULL"/><Relationship Id="rId24" Type="http://schemas.openxmlformats.org/officeDocument/2006/relationships/customXml" Target="../ink/ink46.xml"/><Relationship Id="rId32" Type="http://schemas.openxmlformats.org/officeDocument/2006/relationships/customXml" Target="../ink/ink50.xml"/><Relationship Id="rId37" Type="http://schemas.openxmlformats.org/officeDocument/2006/relationships/image" Target="NULL"/><Relationship Id="rId40" Type="http://schemas.openxmlformats.org/officeDocument/2006/relationships/customXml" Target="../ink/ink54.xml"/><Relationship Id="rId45" Type="http://schemas.openxmlformats.org/officeDocument/2006/relationships/image" Target="NULL"/><Relationship Id="rId53" Type="http://schemas.openxmlformats.org/officeDocument/2006/relationships/image" Target="NULL"/><Relationship Id="rId58" Type="http://schemas.openxmlformats.org/officeDocument/2006/relationships/customXml" Target="../ink/ink63.xml"/><Relationship Id="rId5" Type="http://schemas.openxmlformats.org/officeDocument/2006/relationships/image" Target="NULL"/><Relationship Id="rId19" Type="http://schemas.openxmlformats.org/officeDocument/2006/relationships/image" Target="NULL"/><Relationship Id="rId4" Type="http://schemas.openxmlformats.org/officeDocument/2006/relationships/customXml" Target="../ink/ink36.xml"/><Relationship Id="rId9" Type="http://schemas.openxmlformats.org/officeDocument/2006/relationships/image" Target="NULL"/><Relationship Id="rId14" Type="http://schemas.openxmlformats.org/officeDocument/2006/relationships/customXml" Target="../ink/ink41.xml"/><Relationship Id="rId22" Type="http://schemas.openxmlformats.org/officeDocument/2006/relationships/customXml" Target="../ink/ink45.xml"/><Relationship Id="rId27" Type="http://schemas.openxmlformats.org/officeDocument/2006/relationships/image" Target="NULL"/><Relationship Id="rId30" Type="http://schemas.openxmlformats.org/officeDocument/2006/relationships/customXml" Target="../ink/ink49.xml"/><Relationship Id="rId35" Type="http://schemas.openxmlformats.org/officeDocument/2006/relationships/image" Target="NULL"/><Relationship Id="rId43" Type="http://schemas.openxmlformats.org/officeDocument/2006/relationships/image" Target="NULL"/><Relationship Id="rId48" Type="http://schemas.openxmlformats.org/officeDocument/2006/relationships/customXml" Target="../ink/ink58.xml"/><Relationship Id="rId56" Type="http://schemas.openxmlformats.org/officeDocument/2006/relationships/customXml" Target="../ink/ink62.xml"/><Relationship Id="rId8" Type="http://schemas.openxmlformats.org/officeDocument/2006/relationships/customXml" Target="../ink/ink38.xml"/><Relationship Id="rId51" Type="http://schemas.openxmlformats.org/officeDocument/2006/relationships/image" Target="NULL"/><Relationship Id="rId3" Type="http://schemas.openxmlformats.org/officeDocument/2006/relationships/image" Target="NULL"/><Relationship Id="rId12" Type="http://schemas.openxmlformats.org/officeDocument/2006/relationships/customXml" Target="../ink/ink40.xml"/><Relationship Id="rId17" Type="http://schemas.openxmlformats.org/officeDocument/2006/relationships/image" Target="NULL"/><Relationship Id="rId25" Type="http://schemas.openxmlformats.org/officeDocument/2006/relationships/image" Target="NULL"/><Relationship Id="rId33" Type="http://schemas.openxmlformats.org/officeDocument/2006/relationships/image" Target="NULL"/><Relationship Id="rId38" Type="http://schemas.openxmlformats.org/officeDocument/2006/relationships/customXml" Target="../ink/ink53.xml"/><Relationship Id="rId46" Type="http://schemas.openxmlformats.org/officeDocument/2006/relationships/customXml" Target="../ink/ink57.xml"/><Relationship Id="rId59" Type="http://schemas.openxmlformats.org/officeDocument/2006/relationships/image" Target="NULL"/><Relationship Id="rId20" Type="http://schemas.openxmlformats.org/officeDocument/2006/relationships/customXml" Target="../ink/ink44.xml"/><Relationship Id="rId41" Type="http://schemas.openxmlformats.org/officeDocument/2006/relationships/image" Target="NULL"/><Relationship Id="rId54"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customXml" Target="../ink/ink37.xm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customXml" Target="../ink/ink48.xml"/><Relationship Id="rId36" Type="http://schemas.openxmlformats.org/officeDocument/2006/relationships/customXml" Target="../ink/ink52.xml"/><Relationship Id="rId49" Type="http://schemas.openxmlformats.org/officeDocument/2006/relationships/image" Target="NULL"/><Relationship Id="rId57" Type="http://schemas.openxmlformats.org/officeDocument/2006/relationships/image" Target="NULL"/><Relationship Id="rId10" Type="http://schemas.openxmlformats.org/officeDocument/2006/relationships/customXml" Target="../ink/ink39.xml"/><Relationship Id="rId31" Type="http://schemas.openxmlformats.org/officeDocument/2006/relationships/image" Target="NULL"/><Relationship Id="rId44" Type="http://schemas.openxmlformats.org/officeDocument/2006/relationships/customXml" Target="../ink/ink56.xml"/><Relationship Id="rId52" Type="http://schemas.openxmlformats.org/officeDocument/2006/relationships/customXml" Target="../ink/ink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6" Type="http://schemas.openxmlformats.org/officeDocument/2006/relationships/image" Target="../media/image16.png"/><Relationship Id="rId21" Type="http://schemas.openxmlformats.org/officeDocument/2006/relationships/customXml" Target="../ink/ink10.xml"/><Relationship Id="rId42" Type="http://schemas.openxmlformats.org/officeDocument/2006/relationships/image" Target="../media/image24.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7.png"/><Relationship Id="rId7" Type="http://schemas.openxmlformats.org/officeDocument/2006/relationships/customXml" Target="../ink/ink3.xml"/><Relationship Id="rId2" Type="http://schemas.openxmlformats.org/officeDocument/2006/relationships/image" Target="../media/image8.jpeg"/><Relationship Id="rId16" Type="http://schemas.openxmlformats.org/officeDocument/2006/relationships/image" Target="../media/image11.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customXml" Target="../ink/ink18.xml"/><Relationship Id="rId40" Type="http://schemas.openxmlformats.org/officeDocument/2006/relationships/image" Target="../media/image23.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32.png"/><Relationship Id="rId66" Type="http://schemas.openxmlformats.org/officeDocument/2006/relationships/image" Target="../media/image36.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3.xml"/><Relationship Id="rId30" Type="http://schemas.openxmlformats.org/officeDocument/2006/relationships/image" Target="../media/image18.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7.png"/><Relationship Id="rId56" Type="http://schemas.openxmlformats.org/officeDocument/2006/relationships/image" Target="../media/image31.png"/><Relationship Id="rId64" Type="http://schemas.openxmlformats.org/officeDocument/2006/relationships/image" Target="../media/image35.png"/><Relationship Id="rId69" Type="http://schemas.openxmlformats.org/officeDocument/2006/relationships/customXml" Target="../ink/ink34.xml"/><Relationship Id="rId8" Type="http://schemas.openxmlformats.org/officeDocument/2006/relationships/image" Target="../media/image70.png"/><Relationship Id="rId51" Type="http://schemas.openxmlformats.org/officeDocument/2006/relationships/customXml" Target="../ink/ink25.xml"/><Relationship Id="rId3" Type="http://schemas.openxmlformats.org/officeDocument/2006/relationships/customXml" Target="../ink/ink1.xml"/><Relationship Id="rId12" Type="http://schemas.openxmlformats.org/officeDocument/2006/relationships/image" Target="../media/image9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2.png"/><Relationship Id="rId46" Type="http://schemas.openxmlformats.org/officeDocument/2006/relationships/image" Target="../media/image26.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13.png"/><Relationship Id="rId41" Type="http://schemas.openxmlformats.org/officeDocument/2006/relationships/customXml" Target="../ink/ink20.xml"/><Relationship Id="rId54" Type="http://schemas.openxmlformats.org/officeDocument/2006/relationships/image" Target="../media/image30.png"/><Relationship Id="rId62" Type="http://schemas.openxmlformats.org/officeDocument/2006/relationships/image" Target="../media/image34.png"/><Relationship Id="rId7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60.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png"/><Relationship Id="rId36" Type="http://schemas.openxmlformats.org/officeDocument/2006/relationships/image" Target="../media/image21.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8.png"/><Relationship Id="rId31" Type="http://schemas.openxmlformats.org/officeDocument/2006/relationships/customXml" Target="../ink/ink15.xml"/><Relationship Id="rId44" Type="http://schemas.openxmlformats.org/officeDocument/2006/relationships/image" Target="../media/image25.png"/><Relationship Id="rId52" Type="http://schemas.openxmlformats.org/officeDocument/2006/relationships/image" Target="../media/image29.png"/><Relationship Id="rId60" Type="http://schemas.openxmlformats.org/officeDocument/2006/relationships/image" Target="../media/image33.png"/><Relationship Id="rId65" Type="http://schemas.openxmlformats.org/officeDocument/2006/relationships/customXml" Target="../ink/ink32.xml"/><Relationship Id="rId4" Type="http://schemas.openxmlformats.org/officeDocument/2006/relationships/image" Target="../media/image52.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2.png"/><Relationship Id="rId39" Type="http://schemas.openxmlformats.org/officeDocument/2006/relationships/customXml" Target="../ink/ink19.xml"/><Relationship Id="rId34" Type="http://schemas.openxmlformats.org/officeDocument/2006/relationships/image" Target="../media/image20.png"/><Relationship Id="rId50" Type="http://schemas.openxmlformats.org/officeDocument/2006/relationships/image" Target="../media/image28.png"/><Relationship Id="rId55" Type="http://schemas.openxmlformats.org/officeDocument/2006/relationships/customXml" Target="../ink/ink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C59-4AC3-B542-B404-BC4FE402D386}"/>
              </a:ext>
            </a:extLst>
          </p:cNvPr>
          <p:cNvSpPr>
            <a:spLocks noGrp="1"/>
          </p:cNvSpPr>
          <p:nvPr>
            <p:ph type="ctrTitle"/>
          </p:nvPr>
        </p:nvSpPr>
        <p:spPr>
          <a:xfrm>
            <a:off x="221673" y="341086"/>
            <a:ext cx="5399314" cy="2387600"/>
          </a:xfrm>
        </p:spPr>
        <p:txBody>
          <a:bodyPr/>
          <a:lstStyle/>
          <a:p>
            <a:r>
              <a:rPr lang="en-US" dirty="0"/>
              <a:t>Sneak Peak!</a:t>
            </a:r>
          </a:p>
        </p:txBody>
      </p:sp>
      <p:pic>
        <p:nvPicPr>
          <p:cNvPr id="1026" name="Picture 2" descr="What Is A Mountain | Parts Of A Mountain | DK Find Out">
            <a:extLst>
              <a:ext uri="{FF2B5EF4-FFF2-40B4-BE49-F238E27FC236}">
                <a16:creationId xmlns:a16="http://schemas.microsoft.com/office/drawing/2014/main" id="{91C5C62E-2D39-26E6-CD15-69779C10A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379" y="1534886"/>
            <a:ext cx="4878284" cy="32521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73610C-1912-F534-61A9-2BD960000876}"/>
              </a:ext>
            </a:extLst>
          </p:cNvPr>
          <p:cNvSpPr txBox="1"/>
          <p:nvPr/>
        </p:nvSpPr>
        <p:spPr>
          <a:xfrm>
            <a:off x="1568198" y="4239491"/>
            <a:ext cx="2347630" cy="400110"/>
          </a:xfrm>
          <a:prstGeom prst="rect">
            <a:avLst/>
          </a:prstGeom>
          <a:noFill/>
        </p:spPr>
        <p:txBody>
          <a:bodyPr wrap="none" rtlCol="0">
            <a:spAutoFit/>
          </a:bodyPr>
          <a:lstStyle/>
          <a:p>
            <a:pPr algn="ctr"/>
            <a:r>
              <a:rPr lang="en-US" sz="2000" dirty="0"/>
              <a:t>Unit 2 and 3 Content</a:t>
            </a:r>
          </a:p>
        </p:txBody>
      </p:sp>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BDF6-855C-5046-AF32-ABA16CF41D6B}"/>
              </a:ext>
            </a:extLst>
          </p:cNvPr>
          <p:cNvSpPr>
            <a:spLocks noGrp="1"/>
          </p:cNvSpPr>
          <p:nvPr>
            <p:ph type="title"/>
          </p:nvPr>
        </p:nvSpPr>
        <p:spPr>
          <a:xfrm>
            <a:off x="415600" y="593367"/>
            <a:ext cx="12549286" cy="943266"/>
          </a:xfrm>
        </p:spPr>
        <p:txBody>
          <a:bodyPr/>
          <a:lstStyle/>
          <a:p>
            <a:r>
              <a:rPr lang="en-US" dirty="0"/>
              <a:t>Other Visual Tools: </a:t>
            </a:r>
            <a:r>
              <a:rPr lang="en-US" sz="3600" dirty="0"/>
              <a:t>Boxplots and Shape and Modality</a:t>
            </a:r>
            <a:endParaRPr lang="en-US" dirty="0"/>
          </a:p>
        </p:txBody>
      </p:sp>
      <p:pic>
        <p:nvPicPr>
          <p:cNvPr id="10242" name="Picture 2" descr="box plots showing skewness of a data set compared with distribution curves">
            <a:extLst>
              <a:ext uri="{FF2B5EF4-FFF2-40B4-BE49-F238E27FC236}">
                <a16:creationId xmlns:a16="http://schemas.microsoft.com/office/drawing/2014/main" id="{E1F0AC33-036D-1947-AA84-B1CB14B51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49" y="2694214"/>
            <a:ext cx="6503883" cy="30468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022799-1CB5-0343-BD88-4E29335A3097}"/>
              </a:ext>
            </a:extLst>
          </p:cNvPr>
          <p:cNvSpPr txBox="1"/>
          <p:nvPr/>
        </p:nvSpPr>
        <p:spPr>
          <a:xfrm>
            <a:off x="7977955" y="6225447"/>
            <a:ext cx="3591048" cy="261610"/>
          </a:xfrm>
          <a:prstGeom prst="rect">
            <a:avLst/>
          </a:prstGeom>
          <a:noFill/>
        </p:spPr>
        <p:txBody>
          <a:bodyPr wrap="none" rtlCol="0">
            <a:spAutoFit/>
          </a:bodyPr>
          <a:lstStyle/>
          <a:p>
            <a:r>
              <a:rPr lang="en-US" sz="1100" dirty="0"/>
              <a:t>https://</a:t>
            </a:r>
            <a:r>
              <a:rPr lang="en-US" sz="1100" dirty="0" err="1"/>
              <a:t>chartio.com</a:t>
            </a:r>
            <a:r>
              <a:rPr lang="en-US" sz="1100" dirty="0"/>
              <a:t>/learn/charts/box-plot-complete-guide/</a:t>
            </a:r>
          </a:p>
        </p:txBody>
      </p:sp>
      <p:sp>
        <p:nvSpPr>
          <p:cNvPr id="5" name="TextBox 4">
            <a:extLst>
              <a:ext uri="{FF2B5EF4-FFF2-40B4-BE49-F238E27FC236}">
                <a16:creationId xmlns:a16="http://schemas.microsoft.com/office/drawing/2014/main" id="{AE1C34D5-C12F-EC49-9ED2-CD2B39A9E8F7}"/>
              </a:ext>
            </a:extLst>
          </p:cNvPr>
          <p:cNvSpPr txBox="1"/>
          <p:nvPr/>
        </p:nvSpPr>
        <p:spPr>
          <a:xfrm>
            <a:off x="922917" y="1617375"/>
            <a:ext cx="429008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CAN tell </a:t>
            </a:r>
            <a:r>
              <a:rPr lang="en-US" sz="2400" b="1" dirty="0"/>
              <a:t>shape</a:t>
            </a:r>
            <a:r>
              <a:rPr lang="en-US" sz="2400" dirty="0"/>
              <a:t> from a boxplot.</a:t>
            </a:r>
          </a:p>
        </p:txBody>
      </p:sp>
      <p:sp>
        <p:nvSpPr>
          <p:cNvPr id="7" name="TextBox 6">
            <a:extLst>
              <a:ext uri="{FF2B5EF4-FFF2-40B4-BE49-F238E27FC236}">
                <a16:creationId xmlns:a16="http://schemas.microsoft.com/office/drawing/2014/main" id="{4F807BDF-73C2-D34C-ACAF-3DBC0861CA72}"/>
              </a:ext>
            </a:extLst>
          </p:cNvPr>
          <p:cNvSpPr txBox="1"/>
          <p:nvPr/>
        </p:nvSpPr>
        <p:spPr>
          <a:xfrm>
            <a:off x="7295219" y="1678930"/>
            <a:ext cx="4423519"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CANNOT tell </a:t>
            </a:r>
            <a:r>
              <a:rPr lang="en-US" sz="2000" b="1" dirty="0"/>
              <a:t>modality</a:t>
            </a:r>
            <a:r>
              <a:rPr lang="en-US" sz="2000" dirty="0"/>
              <a:t> from a boxplot.</a:t>
            </a:r>
          </a:p>
        </p:txBody>
      </p:sp>
      <p:pic>
        <p:nvPicPr>
          <p:cNvPr id="10244" name="Picture 4" descr="Two different histograms result in the same box plot representation.">
            <a:extLst>
              <a:ext uri="{FF2B5EF4-FFF2-40B4-BE49-F238E27FC236}">
                <a16:creationId xmlns:a16="http://schemas.microsoft.com/office/drawing/2014/main" id="{59C6DC3B-7119-074D-8A65-6DB7041B6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219" y="2395379"/>
            <a:ext cx="4458255" cy="34375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E92E2E4-0F3E-A64C-89EB-8EE78A600EFE}"/>
              </a:ext>
            </a:extLst>
          </p:cNvPr>
          <p:cNvSpPr txBox="1"/>
          <p:nvPr/>
        </p:nvSpPr>
        <p:spPr>
          <a:xfrm>
            <a:off x="1549754" y="6094642"/>
            <a:ext cx="3036409" cy="261610"/>
          </a:xfrm>
          <a:prstGeom prst="rect">
            <a:avLst/>
          </a:prstGeom>
          <a:noFill/>
        </p:spPr>
        <p:txBody>
          <a:bodyPr wrap="none" rtlCol="0">
            <a:spAutoFit/>
          </a:bodyPr>
          <a:lstStyle/>
          <a:p>
            <a:r>
              <a:rPr lang="en-US" sz="1100" dirty="0"/>
              <a:t>https://</a:t>
            </a:r>
            <a:r>
              <a:rPr lang="en-US" sz="1100" dirty="0" err="1"/>
              <a:t>www.simplypsychology.org</a:t>
            </a:r>
            <a:r>
              <a:rPr lang="en-US" sz="1100" dirty="0"/>
              <a:t>/</a:t>
            </a:r>
            <a:r>
              <a:rPr lang="en-US" sz="1100" dirty="0" err="1"/>
              <a:t>boxplots.html</a:t>
            </a:r>
            <a:endParaRPr lang="en-US" sz="1100" dirty="0"/>
          </a:p>
        </p:txBody>
      </p:sp>
    </p:spTree>
    <p:extLst>
      <p:ext uri="{BB962C8B-B14F-4D97-AF65-F5344CB8AC3E}">
        <p14:creationId xmlns:p14="http://schemas.microsoft.com/office/powerpoint/2010/main" val="357465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983925-D84B-AC4F-A3CF-DDC343456792}"/>
              </a:ext>
            </a:extLst>
          </p:cNvPr>
          <p:cNvSpPr txBox="1">
            <a:spLocks/>
          </p:cNvSpPr>
          <p:nvPr/>
        </p:nvSpPr>
        <p:spPr>
          <a:xfrm>
            <a:off x="838200" y="365125"/>
            <a:ext cx="10515600" cy="1325563"/>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LCQ: </a:t>
            </a:r>
            <a:r>
              <a:rPr lang="en-US" sz="3200" dirty="0"/>
              <a:t>Measures of Shape</a:t>
            </a:r>
            <a:endParaRPr lang="en-US" dirty="0"/>
          </a:p>
        </p:txBody>
      </p:sp>
      <p:sp>
        <p:nvSpPr>
          <p:cNvPr id="9" name="TextBox 8">
            <a:extLst>
              <a:ext uri="{FF2B5EF4-FFF2-40B4-BE49-F238E27FC236}">
                <a16:creationId xmlns:a16="http://schemas.microsoft.com/office/drawing/2014/main" id="{DB520391-9556-5945-A3CB-E9EC6542C04C}"/>
              </a:ext>
            </a:extLst>
          </p:cNvPr>
          <p:cNvSpPr txBox="1"/>
          <p:nvPr/>
        </p:nvSpPr>
        <p:spPr>
          <a:xfrm>
            <a:off x="398261" y="1264165"/>
            <a:ext cx="5097486" cy="369332"/>
          </a:xfrm>
          <a:prstGeom prst="rect">
            <a:avLst/>
          </a:prstGeom>
          <a:noFill/>
        </p:spPr>
        <p:txBody>
          <a:bodyPr wrap="none" rtlCol="0">
            <a:spAutoFit/>
          </a:bodyPr>
          <a:lstStyle/>
          <a:p>
            <a:r>
              <a:rPr lang="en-US" b="1" dirty="0"/>
              <a:t>Describe the SHAPE and MODALITY of each boxplot</a:t>
            </a:r>
          </a:p>
        </p:txBody>
      </p:sp>
      <p:pic>
        <p:nvPicPr>
          <p:cNvPr id="8" name="Picture 7" descr="Chart, box and whisker chart&#10;&#10;Description automatically generated">
            <a:extLst>
              <a:ext uri="{FF2B5EF4-FFF2-40B4-BE49-F238E27FC236}">
                <a16:creationId xmlns:a16="http://schemas.microsoft.com/office/drawing/2014/main" id="{51606714-F2CA-C54C-A9BE-B29626FEA8AA}"/>
              </a:ext>
            </a:extLst>
          </p:cNvPr>
          <p:cNvPicPr>
            <a:picLocks noChangeAspect="1"/>
          </p:cNvPicPr>
          <p:nvPr/>
        </p:nvPicPr>
        <p:blipFill>
          <a:blip r:embed="rId2"/>
          <a:stretch>
            <a:fillRect/>
          </a:stretch>
        </p:blipFill>
        <p:spPr>
          <a:xfrm>
            <a:off x="6096000" y="445310"/>
            <a:ext cx="5623188" cy="6412690"/>
          </a:xfrm>
          <a:prstGeom prst="rect">
            <a:avLst/>
          </a:prstGeom>
        </p:spPr>
      </p:pic>
      <p:sp>
        <p:nvSpPr>
          <p:cNvPr id="6" name="TextBox 5">
            <a:extLst>
              <a:ext uri="{FF2B5EF4-FFF2-40B4-BE49-F238E27FC236}">
                <a16:creationId xmlns:a16="http://schemas.microsoft.com/office/drawing/2014/main" id="{39151D74-184F-B096-D93B-FF11859CC6BB}"/>
              </a:ext>
            </a:extLst>
          </p:cNvPr>
          <p:cNvSpPr txBox="1"/>
          <p:nvPr/>
        </p:nvSpPr>
        <p:spPr>
          <a:xfrm>
            <a:off x="1039092" y="2532537"/>
            <a:ext cx="4969822" cy="1200329"/>
          </a:xfrm>
          <a:prstGeom prst="rect">
            <a:avLst/>
          </a:prstGeom>
          <a:noFill/>
        </p:spPr>
        <p:txBody>
          <a:bodyPr wrap="square" rtlCol="0">
            <a:spAutoFit/>
          </a:bodyPr>
          <a:lstStyle/>
          <a:p>
            <a:r>
              <a:rPr lang="en-US" dirty="0"/>
              <a:t>a)</a:t>
            </a:r>
          </a:p>
          <a:p>
            <a:r>
              <a:rPr lang="en-US" dirty="0"/>
              <a:t>b)</a:t>
            </a:r>
          </a:p>
          <a:p>
            <a:r>
              <a:rPr lang="en-US" dirty="0"/>
              <a:t>c)</a:t>
            </a:r>
          </a:p>
          <a:p>
            <a:r>
              <a:rPr lang="en-US" dirty="0"/>
              <a:t>d)</a:t>
            </a:r>
          </a:p>
        </p:txBody>
      </p:sp>
    </p:spTree>
    <p:extLst>
      <p:ext uri="{BB962C8B-B14F-4D97-AF65-F5344CB8AC3E}">
        <p14:creationId xmlns:p14="http://schemas.microsoft.com/office/powerpoint/2010/main" val="213751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983925-D84B-AC4F-A3CF-DDC343456792}"/>
              </a:ext>
            </a:extLst>
          </p:cNvPr>
          <p:cNvSpPr txBox="1">
            <a:spLocks/>
          </p:cNvSpPr>
          <p:nvPr/>
        </p:nvSpPr>
        <p:spPr>
          <a:xfrm>
            <a:off x="838200" y="365125"/>
            <a:ext cx="10515600" cy="1325563"/>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LCQ: </a:t>
            </a:r>
            <a:r>
              <a:rPr lang="en-US" sz="3200" dirty="0"/>
              <a:t>Measures of Shape</a:t>
            </a:r>
            <a:endParaRPr lang="en-US" dirty="0"/>
          </a:p>
        </p:txBody>
      </p:sp>
      <p:sp>
        <p:nvSpPr>
          <p:cNvPr id="9" name="TextBox 8">
            <a:extLst>
              <a:ext uri="{FF2B5EF4-FFF2-40B4-BE49-F238E27FC236}">
                <a16:creationId xmlns:a16="http://schemas.microsoft.com/office/drawing/2014/main" id="{DB520391-9556-5945-A3CB-E9EC6542C04C}"/>
              </a:ext>
            </a:extLst>
          </p:cNvPr>
          <p:cNvSpPr txBox="1"/>
          <p:nvPr/>
        </p:nvSpPr>
        <p:spPr>
          <a:xfrm>
            <a:off x="398261" y="1264165"/>
            <a:ext cx="5097486" cy="369332"/>
          </a:xfrm>
          <a:prstGeom prst="rect">
            <a:avLst/>
          </a:prstGeom>
          <a:noFill/>
        </p:spPr>
        <p:txBody>
          <a:bodyPr wrap="none" rtlCol="0">
            <a:spAutoFit/>
          </a:bodyPr>
          <a:lstStyle/>
          <a:p>
            <a:r>
              <a:rPr lang="en-US" b="1" dirty="0"/>
              <a:t>Describe the SHAPE and MODALITY of each boxplot</a:t>
            </a:r>
          </a:p>
        </p:txBody>
      </p:sp>
      <p:pic>
        <p:nvPicPr>
          <p:cNvPr id="8" name="Picture 7" descr="Chart, box and whisker chart&#10;&#10;Description automatically generated">
            <a:extLst>
              <a:ext uri="{FF2B5EF4-FFF2-40B4-BE49-F238E27FC236}">
                <a16:creationId xmlns:a16="http://schemas.microsoft.com/office/drawing/2014/main" id="{51606714-F2CA-C54C-A9BE-B29626FEA8AA}"/>
              </a:ext>
            </a:extLst>
          </p:cNvPr>
          <p:cNvPicPr>
            <a:picLocks noChangeAspect="1"/>
          </p:cNvPicPr>
          <p:nvPr/>
        </p:nvPicPr>
        <p:blipFill>
          <a:blip r:embed="rId2"/>
          <a:stretch>
            <a:fillRect/>
          </a:stretch>
        </p:blipFill>
        <p:spPr>
          <a:xfrm>
            <a:off x="6096000" y="445310"/>
            <a:ext cx="5623188" cy="6412690"/>
          </a:xfrm>
          <a:prstGeom prst="rect">
            <a:avLst/>
          </a:prstGeom>
        </p:spPr>
      </p:pic>
      <p:sp>
        <p:nvSpPr>
          <p:cNvPr id="6" name="TextBox 5">
            <a:extLst>
              <a:ext uri="{FF2B5EF4-FFF2-40B4-BE49-F238E27FC236}">
                <a16:creationId xmlns:a16="http://schemas.microsoft.com/office/drawing/2014/main" id="{39151D74-184F-B096-D93B-FF11859CC6BB}"/>
              </a:ext>
            </a:extLst>
          </p:cNvPr>
          <p:cNvSpPr txBox="1"/>
          <p:nvPr/>
        </p:nvSpPr>
        <p:spPr>
          <a:xfrm>
            <a:off x="1039092" y="2532537"/>
            <a:ext cx="4969822" cy="2031325"/>
          </a:xfrm>
          <a:prstGeom prst="rect">
            <a:avLst/>
          </a:prstGeom>
          <a:noFill/>
        </p:spPr>
        <p:txBody>
          <a:bodyPr wrap="square" rtlCol="0">
            <a:spAutoFit/>
          </a:bodyPr>
          <a:lstStyle/>
          <a:p>
            <a:r>
              <a:rPr lang="en-US" i="1" dirty="0">
                <a:solidFill>
                  <a:srgbClr val="FF0000"/>
                </a:solidFill>
              </a:rPr>
              <a:t>a) Roughly Symmetric</a:t>
            </a:r>
          </a:p>
          <a:p>
            <a:r>
              <a:rPr lang="en-US" i="1" dirty="0">
                <a:solidFill>
                  <a:srgbClr val="FF0000"/>
                </a:solidFill>
              </a:rPr>
              <a:t>b) Right skewed</a:t>
            </a:r>
          </a:p>
          <a:p>
            <a:r>
              <a:rPr lang="en-US" i="1" dirty="0">
                <a:solidFill>
                  <a:srgbClr val="FF0000"/>
                </a:solidFill>
              </a:rPr>
              <a:t>c) Left skewed </a:t>
            </a:r>
            <a:r>
              <a:rPr lang="en-US" i="1" dirty="0">
                <a:solidFill>
                  <a:srgbClr val="7030A0"/>
                </a:solidFill>
              </a:rPr>
              <a:t>→ make sure to rotate the image correctly if that’s how you are going to look at it! Lower numbers need to be on the left and then increasing to the right. Then look at the shape</a:t>
            </a:r>
            <a:endParaRPr lang="en-US" i="1" dirty="0">
              <a:solidFill>
                <a:srgbClr val="FF0000"/>
              </a:solidFill>
            </a:endParaRPr>
          </a:p>
          <a:p>
            <a:r>
              <a:rPr lang="en-US" i="1" dirty="0">
                <a:solidFill>
                  <a:srgbClr val="FF0000"/>
                </a:solidFill>
              </a:rPr>
              <a:t>d) Skewed right</a:t>
            </a:r>
          </a:p>
        </p:txBody>
      </p:sp>
    </p:spTree>
    <p:extLst>
      <p:ext uri="{BB962C8B-B14F-4D97-AF65-F5344CB8AC3E}">
        <p14:creationId xmlns:p14="http://schemas.microsoft.com/office/powerpoint/2010/main" val="99238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45584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#21</a:t>
            </a:r>
          </a:p>
        </p:txBody>
      </p:sp>
      <p:sp>
        <p:nvSpPr>
          <p:cNvPr id="3" name="Content Placeholder 2"/>
          <p:cNvSpPr>
            <a:spLocks noGrp="1"/>
          </p:cNvSpPr>
          <p:nvPr>
            <p:ph idx="1"/>
          </p:nvPr>
        </p:nvSpPr>
        <p:spPr/>
        <p:txBody>
          <a:bodyPr/>
          <a:lstStyle/>
          <a:p>
            <a:pPr marL="0" indent="0">
              <a:buNone/>
            </a:pPr>
            <a:r>
              <a:rPr lang="en-US" dirty="0"/>
              <a:t>The five-number summary for the total revenue (in $M) of the top 100 movies of 2012 looks like this:</a:t>
            </a:r>
          </a:p>
          <a:p>
            <a:endParaRPr lang="en-US" dirty="0"/>
          </a:p>
          <a:p>
            <a:endParaRPr lang="en-US" dirty="0"/>
          </a:p>
          <a:p>
            <a:r>
              <a:rPr lang="en-US" dirty="0"/>
              <a:t>Sketch a boxplot and find the IQR and the Range</a:t>
            </a:r>
          </a:p>
        </p:txBody>
      </p:sp>
      <p:graphicFrame>
        <p:nvGraphicFramePr>
          <p:cNvPr id="5" name="Table 4"/>
          <p:cNvGraphicFramePr>
            <a:graphicFrameLocks noGrp="1"/>
          </p:cNvGraphicFramePr>
          <p:nvPr/>
        </p:nvGraphicFramePr>
        <p:xfrm>
          <a:off x="3048000" y="2779175"/>
          <a:ext cx="6096000" cy="741680"/>
        </p:xfrm>
        <a:graphic>
          <a:graphicData uri="http://schemas.openxmlformats.org/drawingml/2006/table">
            <a:tbl>
              <a:tblPr firstRow="1" bandRow="1">
                <a:tableStyleId>{72833802-FEF1-4C79-8D5D-14CF1EAF98D9}</a:tableStyleId>
              </a:tblPr>
              <a:tblGrid>
                <a:gridCol w="1219200">
                  <a:extLst>
                    <a:ext uri="{9D8B030D-6E8A-4147-A177-3AD203B41FA5}">
                      <a16:colId xmlns:a16="http://schemas.microsoft.com/office/drawing/2014/main" val="2108054339"/>
                    </a:ext>
                  </a:extLst>
                </a:gridCol>
                <a:gridCol w="1219200">
                  <a:extLst>
                    <a:ext uri="{9D8B030D-6E8A-4147-A177-3AD203B41FA5}">
                      <a16:colId xmlns:a16="http://schemas.microsoft.com/office/drawing/2014/main" val="2067300936"/>
                    </a:ext>
                  </a:extLst>
                </a:gridCol>
                <a:gridCol w="1219200">
                  <a:extLst>
                    <a:ext uri="{9D8B030D-6E8A-4147-A177-3AD203B41FA5}">
                      <a16:colId xmlns:a16="http://schemas.microsoft.com/office/drawing/2014/main" val="216289430"/>
                    </a:ext>
                  </a:extLst>
                </a:gridCol>
                <a:gridCol w="1219200">
                  <a:extLst>
                    <a:ext uri="{9D8B030D-6E8A-4147-A177-3AD203B41FA5}">
                      <a16:colId xmlns:a16="http://schemas.microsoft.com/office/drawing/2014/main" val="3337096420"/>
                    </a:ext>
                  </a:extLst>
                </a:gridCol>
                <a:gridCol w="1219200">
                  <a:extLst>
                    <a:ext uri="{9D8B030D-6E8A-4147-A177-3AD203B41FA5}">
                      <a16:colId xmlns:a16="http://schemas.microsoft.com/office/drawing/2014/main" val="1052114731"/>
                    </a:ext>
                  </a:extLst>
                </a:gridCol>
              </a:tblGrid>
              <a:tr h="370840">
                <a:tc>
                  <a:txBody>
                    <a:bodyPr/>
                    <a:lstStyle/>
                    <a:p>
                      <a:pPr algn="ctr"/>
                      <a:r>
                        <a:rPr lang="en-US" dirty="0"/>
                        <a:t>Min</a:t>
                      </a:r>
                    </a:p>
                  </a:txBody>
                  <a:tcPr/>
                </a:tc>
                <a:tc>
                  <a:txBody>
                    <a:bodyPr/>
                    <a:lstStyle/>
                    <a:p>
                      <a:pPr algn="ctr"/>
                      <a:r>
                        <a:rPr lang="en-US" dirty="0"/>
                        <a:t>Q1</a:t>
                      </a:r>
                    </a:p>
                  </a:txBody>
                  <a:tcPr/>
                </a:tc>
                <a:tc>
                  <a:txBody>
                    <a:bodyPr/>
                    <a:lstStyle/>
                    <a:p>
                      <a:pPr algn="ctr"/>
                      <a:r>
                        <a:rPr lang="en-US" dirty="0"/>
                        <a:t>Med</a:t>
                      </a:r>
                    </a:p>
                  </a:txBody>
                  <a:tcPr/>
                </a:tc>
                <a:tc>
                  <a:txBody>
                    <a:bodyPr/>
                    <a:lstStyle/>
                    <a:p>
                      <a:pPr algn="ctr"/>
                      <a:r>
                        <a:rPr lang="en-US" dirty="0"/>
                        <a:t>Q3</a:t>
                      </a:r>
                    </a:p>
                  </a:txBody>
                  <a:tcPr/>
                </a:tc>
                <a:tc>
                  <a:txBody>
                    <a:bodyPr/>
                    <a:lstStyle/>
                    <a:p>
                      <a:pPr algn="ctr"/>
                      <a:r>
                        <a:rPr lang="en-US" dirty="0"/>
                        <a:t>Max</a:t>
                      </a:r>
                    </a:p>
                  </a:txBody>
                  <a:tcPr/>
                </a:tc>
                <a:extLst>
                  <a:ext uri="{0D108BD9-81ED-4DB2-BD59-A6C34878D82A}">
                    <a16:rowId xmlns:a16="http://schemas.microsoft.com/office/drawing/2014/main" val="763814728"/>
                  </a:ext>
                </a:extLst>
              </a:tr>
              <a:tr h="370840">
                <a:tc>
                  <a:txBody>
                    <a:bodyPr/>
                    <a:lstStyle/>
                    <a:p>
                      <a:pPr algn="ctr"/>
                      <a:r>
                        <a:rPr lang="en-US" dirty="0"/>
                        <a:t>28.8</a:t>
                      </a:r>
                    </a:p>
                  </a:txBody>
                  <a:tcPr/>
                </a:tc>
                <a:tc>
                  <a:txBody>
                    <a:bodyPr/>
                    <a:lstStyle/>
                    <a:p>
                      <a:pPr algn="ctr"/>
                      <a:r>
                        <a:rPr lang="en-US" dirty="0"/>
                        <a:t>44.9</a:t>
                      </a:r>
                    </a:p>
                  </a:txBody>
                  <a:tcPr/>
                </a:tc>
                <a:tc>
                  <a:txBody>
                    <a:bodyPr/>
                    <a:lstStyle/>
                    <a:p>
                      <a:pPr algn="ctr"/>
                      <a:r>
                        <a:rPr lang="en-US" dirty="0"/>
                        <a:t>64.1</a:t>
                      </a:r>
                    </a:p>
                  </a:txBody>
                  <a:tcPr/>
                </a:tc>
                <a:tc>
                  <a:txBody>
                    <a:bodyPr/>
                    <a:lstStyle/>
                    <a:p>
                      <a:pPr algn="ctr"/>
                      <a:r>
                        <a:rPr lang="en-US" dirty="0"/>
                        <a:t>123.0</a:t>
                      </a:r>
                    </a:p>
                  </a:txBody>
                  <a:tcPr/>
                </a:tc>
                <a:tc>
                  <a:txBody>
                    <a:bodyPr/>
                    <a:lstStyle/>
                    <a:p>
                      <a:pPr algn="ctr"/>
                      <a:r>
                        <a:rPr lang="en-US" dirty="0"/>
                        <a:t>623.4</a:t>
                      </a:r>
                    </a:p>
                  </a:txBody>
                  <a:tcPr/>
                </a:tc>
                <a:extLst>
                  <a:ext uri="{0D108BD9-81ED-4DB2-BD59-A6C34878D82A}">
                    <a16:rowId xmlns:a16="http://schemas.microsoft.com/office/drawing/2014/main" val="4020735733"/>
                  </a:ext>
                </a:extLst>
              </a:tr>
            </a:tbl>
          </a:graphicData>
        </a:graphic>
      </p:graphicFrame>
    </p:spTree>
    <p:extLst>
      <p:ext uri="{BB962C8B-B14F-4D97-AF65-F5344CB8AC3E}">
        <p14:creationId xmlns:p14="http://schemas.microsoft.com/office/powerpoint/2010/main" val="2033572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#21 Solution</a:t>
            </a:r>
          </a:p>
        </p:txBody>
      </p:sp>
      <p:sp>
        <p:nvSpPr>
          <p:cNvPr id="3" name="Content Placeholder 2"/>
          <p:cNvSpPr>
            <a:spLocks noGrp="1"/>
          </p:cNvSpPr>
          <p:nvPr>
            <p:ph idx="1"/>
          </p:nvPr>
        </p:nvSpPr>
        <p:spPr>
          <a:xfrm>
            <a:off x="838200" y="2826594"/>
            <a:ext cx="10515600" cy="4351338"/>
          </a:xfrm>
        </p:spPr>
        <p:txBody>
          <a:bodyPr>
            <a:normAutofit/>
          </a:bodyPr>
          <a:lstStyle/>
          <a:p>
            <a:r>
              <a:rPr lang="en-US" dirty="0"/>
              <a:t>IQR = Q3 – Q1 = 123 – 44.9 = 78.1</a:t>
            </a:r>
          </a:p>
          <a:p>
            <a:r>
              <a:rPr lang="en-US" dirty="0"/>
              <a:t>Range = Max – Min = 623.4 – 28.8 = 594.6</a:t>
            </a:r>
          </a:p>
        </p:txBody>
      </p:sp>
      <p:graphicFrame>
        <p:nvGraphicFramePr>
          <p:cNvPr id="4" name="Table 3">
            <a:extLst>
              <a:ext uri="{FF2B5EF4-FFF2-40B4-BE49-F238E27FC236}">
                <a16:creationId xmlns:a16="http://schemas.microsoft.com/office/drawing/2014/main" id="{56BE1D74-C53D-2347-88B1-A42C5A059372}"/>
              </a:ext>
            </a:extLst>
          </p:cNvPr>
          <p:cNvGraphicFramePr>
            <a:graphicFrameLocks noGrp="1"/>
          </p:cNvGraphicFramePr>
          <p:nvPr/>
        </p:nvGraphicFramePr>
        <p:xfrm>
          <a:off x="3048000" y="1556016"/>
          <a:ext cx="6096000" cy="741680"/>
        </p:xfrm>
        <a:graphic>
          <a:graphicData uri="http://schemas.openxmlformats.org/drawingml/2006/table">
            <a:tbl>
              <a:tblPr firstRow="1" bandRow="1">
                <a:tableStyleId>{72833802-FEF1-4C79-8D5D-14CF1EAF98D9}</a:tableStyleId>
              </a:tblPr>
              <a:tblGrid>
                <a:gridCol w="1219200">
                  <a:extLst>
                    <a:ext uri="{9D8B030D-6E8A-4147-A177-3AD203B41FA5}">
                      <a16:colId xmlns:a16="http://schemas.microsoft.com/office/drawing/2014/main" val="2108054339"/>
                    </a:ext>
                  </a:extLst>
                </a:gridCol>
                <a:gridCol w="1219200">
                  <a:extLst>
                    <a:ext uri="{9D8B030D-6E8A-4147-A177-3AD203B41FA5}">
                      <a16:colId xmlns:a16="http://schemas.microsoft.com/office/drawing/2014/main" val="2067300936"/>
                    </a:ext>
                  </a:extLst>
                </a:gridCol>
                <a:gridCol w="1219200">
                  <a:extLst>
                    <a:ext uri="{9D8B030D-6E8A-4147-A177-3AD203B41FA5}">
                      <a16:colId xmlns:a16="http://schemas.microsoft.com/office/drawing/2014/main" val="216289430"/>
                    </a:ext>
                  </a:extLst>
                </a:gridCol>
                <a:gridCol w="1219200">
                  <a:extLst>
                    <a:ext uri="{9D8B030D-6E8A-4147-A177-3AD203B41FA5}">
                      <a16:colId xmlns:a16="http://schemas.microsoft.com/office/drawing/2014/main" val="3337096420"/>
                    </a:ext>
                  </a:extLst>
                </a:gridCol>
                <a:gridCol w="1219200">
                  <a:extLst>
                    <a:ext uri="{9D8B030D-6E8A-4147-A177-3AD203B41FA5}">
                      <a16:colId xmlns:a16="http://schemas.microsoft.com/office/drawing/2014/main" val="1052114731"/>
                    </a:ext>
                  </a:extLst>
                </a:gridCol>
              </a:tblGrid>
              <a:tr h="370840">
                <a:tc>
                  <a:txBody>
                    <a:bodyPr/>
                    <a:lstStyle/>
                    <a:p>
                      <a:pPr algn="ctr"/>
                      <a:r>
                        <a:rPr lang="en-US" dirty="0"/>
                        <a:t>Min</a:t>
                      </a:r>
                    </a:p>
                  </a:txBody>
                  <a:tcPr/>
                </a:tc>
                <a:tc>
                  <a:txBody>
                    <a:bodyPr/>
                    <a:lstStyle/>
                    <a:p>
                      <a:pPr algn="ctr"/>
                      <a:r>
                        <a:rPr lang="en-US" dirty="0"/>
                        <a:t>Q1</a:t>
                      </a:r>
                    </a:p>
                  </a:txBody>
                  <a:tcPr/>
                </a:tc>
                <a:tc>
                  <a:txBody>
                    <a:bodyPr/>
                    <a:lstStyle/>
                    <a:p>
                      <a:pPr algn="ctr"/>
                      <a:r>
                        <a:rPr lang="en-US" dirty="0"/>
                        <a:t>Med</a:t>
                      </a:r>
                    </a:p>
                  </a:txBody>
                  <a:tcPr/>
                </a:tc>
                <a:tc>
                  <a:txBody>
                    <a:bodyPr/>
                    <a:lstStyle/>
                    <a:p>
                      <a:pPr algn="ctr"/>
                      <a:r>
                        <a:rPr lang="en-US" dirty="0"/>
                        <a:t>Q3</a:t>
                      </a:r>
                    </a:p>
                  </a:txBody>
                  <a:tcPr/>
                </a:tc>
                <a:tc>
                  <a:txBody>
                    <a:bodyPr/>
                    <a:lstStyle/>
                    <a:p>
                      <a:pPr algn="ctr"/>
                      <a:r>
                        <a:rPr lang="en-US" dirty="0"/>
                        <a:t>Max</a:t>
                      </a:r>
                    </a:p>
                  </a:txBody>
                  <a:tcPr/>
                </a:tc>
                <a:extLst>
                  <a:ext uri="{0D108BD9-81ED-4DB2-BD59-A6C34878D82A}">
                    <a16:rowId xmlns:a16="http://schemas.microsoft.com/office/drawing/2014/main" val="763814728"/>
                  </a:ext>
                </a:extLst>
              </a:tr>
              <a:tr h="370840">
                <a:tc>
                  <a:txBody>
                    <a:bodyPr/>
                    <a:lstStyle/>
                    <a:p>
                      <a:pPr algn="ctr"/>
                      <a:r>
                        <a:rPr lang="en-US" dirty="0"/>
                        <a:t>28.8</a:t>
                      </a:r>
                    </a:p>
                  </a:txBody>
                  <a:tcPr/>
                </a:tc>
                <a:tc>
                  <a:txBody>
                    <a:bodyPr/>
                    <a:lstStyle/>
                    <a:p>
                      <a:pPr algn="ctr"/>
                      <a:r>
                        <a:rPr lang="en-US" dirty="0"/>
                        <a:t>44.9</a:t>
                      </a:r>
                    </a:p>
                  </a:txBody>
                  <a:tcPr/>
                </a:tc>
                <a:tc>
                  <a:txBody>
                    <a:bodyPr/>
                    <a:lstStyle/>
                    <a:p>
                      <a:pPr algn="ctr"/>
                      <a:r>
                        <a:rPr lang="en-US" dirty="0"/>
                        <a:t>64.1</a:t>
                      </a:r>
                    </a:p>
                  </a:txBody>
                  <a:tcPr/>
                </a:tc>
                <a:tc>
                  <a:txBody>
                    <a:bodyPr/>
                    <a:lstStyle/>
                    <a:p>
                      <a:pPr algn="ctr"/>
                      <a:r>
                        <a:rPr lang="en-US" dirty="0"/>
                        <a:t>123.0</a:t>
                      </a:r>
                    </a:p>
                  </a:txBody>
                  <a:tcPr/>
                </a:tc>
                <a:tc>
                  <a:txBody>
                    <a:bodyPr/>
                    <a:lstStyle/>
                    <a:p>
                      <a:pPr algn="ctr"/>
                      <a:r>
                        <a:rPr lang="en-US" dirty="0"/>
                        <a:t>623.4</a:t>
                      </a:r>
                    </a:p>
                  </a:txBody>
                  <a:tcPr/>
                </a:tc>
                <a:extLst>
                  <a:ext uri="{0D108BD9-81ED-4DB2-BD59-A6C34878D82A}">
                    <a16:rowId xmlns:a16="http://schemas.microsoft.com/office/drawing/2014/main" val="402073573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EED53C4-D196-0C4D-A0AC-61DC67159FDE}"/>
                  </a:ext>
                </a:extLst>
              </p14:cNvPr>
              <p14:cNvContentPartPr/>
              <p14:nvPr/>
            </p14:nvContentPartPr>
            <p14:xfrm>
              <a:off x="1040517" y="4625037"/>
              <a:ext cx="10496520" cy="319680"/>
            </p14:xfrm>
          </p:contentPart>
        </mc:Choice>
        <mc:Fallback xmlns="">
          <p:pic>
            <p:nvPicPr>
              <p:cNvPr id="5" name="Ink 4">
                <a:extLst>
                  <a:ext uri="{FF2B5EF4-FFF2-40B4-BE49-F238E27FC236}">
                    <a16:creationId xmlns:a16="http://schemas.microsoft.com/office/drawing/2014/main" id="{6EED53C4-D196-0C4D-A0AC-61DC67159FDE}"/>
                  </a:ext>
                </a:extLst>
              </p:cNvPr>
              <p:cNvPicPr/>
              <p:nvPr/>
            </p:nvPicPr>
            <p:blipFill>
              <a:blip r:embed="rId3"/>
              <a:stretch>
                <a:fillRect/>
              </a:stretch>
            </p:blipFill>
            <p:spPr>
              <a:xfrm>
                <a:off x="1031517" y="4616037"/>
                <a:ext cx="1051416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20FDD46-E621-0B45-B3C0-B4DB14B3B3C3}"/>
                  </a:ext>
                </a:extLst>
              </p14:cNvPr>
              <p14:cNvContentPartPr/>
              <p14:nvPr/>
            </p14:nvContentPartPr>
            <p14:xfrm>
              <a:off x="10994877" y="3870117"/>
              <a:ext cx="55440" cy="310320"/>
            </p14:xfrm>
          </p:contentPart>
        </mc:Choice>
        <mc:Fallback xmlns="">
          <p:pic>
            <p:nvPicPr>
              <p:cNvPr id="6" name="Ink 5">
                <a:extLst>
                  <a:ext uri="{FF2B5EF4-FFF2-40B4-BE49-F238E27FC236}">
                    <a16:creationId xmlns:a16="http://schemas.microsoft.com/office/drawing/2014/main" id="{F20FDD46-E621-0B45-B3C0-B4DB14B3B3C3}"/>
                  </a:ext>
                </a:extLst>
              </p:cNvPr>
              <p:cNvPicPr/>
              <p:nvPr/>
            </p:nvPicPr>
            <p:blipFill>
              <a:blip r:embed="rId5"/>
              <a:stretch>
                <a:fillRect/>
              </a:stretch>
            </p:blipFill>
            <p:spPr>
              <a:xfrm>
                <a:off x="10986237" y="3861117"/>
                <a:ext cx="7308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DEDC319-E807-2949-9ADC-F7C5BC378B10}"/>
                  </a:ext>
                </a:extLst>
              </p14:cNvPr>
              <p14:cNvContentPartPr/>
              <p14:nvPr/>
            </p14:nvContentPartPr>
            <p14:xfrm>
              <a:off x="1064277" y="4061277"/>
              <a:ext cx="9967320" cy="528480"/>
            </p14:xfrm>
          </p:contentPart>
        </mc:Choice>
        <mc:Fallback xmlns="">
          <p:pic>
            <p:nvPicPr>
              <p:cNvPr id="7" name="Ink 6">
                <a:extLst>
                  <a:ext uri="{FF2B5EF4-FFF2-40B4-BE49-F238E27FC236}">
                    <a16:creationId xmlns:a16="http://schemas.microsoft.com/office/drawing/2014/main" id="{CDEDC319-E807-2949-9ADC-F7C5BC378B10}"/>
                  </a:ext>
                </a:extLst>
              </p:cNvPr>
              <p:cNvPicPr/>
              <p:nvPr/>
            </p:nvPicPr>
            <p:blipFill>
              <a:blip r:embed="rId7"/>
              <a:stretch>
                <a:fillRect/>
              </a:stretch>
            </p:blipFill>
            <p:spPr>
              <a:xfrm>
                <a:off x="1055277" y="4052637"/>
                <a:ext cx="99849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AF51AC3-4231-2D40-B4A6-4A37B0506D17}"/>
                  </a:ext>
                </a:extLst>
              </p14:cNvPr>
              <p14:cNvContentPartPr/>
              <p14:nvPr/>
            </p14:nvContentPartPr>
            <p14:xfrm>
              <a:off x="11072637" y="4567797"/>
              <a:ext cx="34200" cy="185040"/>
            </p14:xfrm>
          </p:contentPart>
        </mc:Choice>
        <mc:Fallback xmlns="">
          <p:pic>
            <p:nvPicPr>
              <p:cNvPr id="8" name="Ink 7">
                <a:extLst>
                  <a:ext uri="{FF2B5EF4-FFF2-40B4-BE49-F238E27FC236}">
                    <a16:creationId xmlns:a16="http://schemas.microsoft.com/office/drawing/2014/main" id="{EAF51AC3-4231-2D40-B4A6-4A37B0506D17}"/>
                  </a:ext>
                </a:extLst>
              </p:cNvPr>
              <p:cNvPicPr/>
              <p:nvPr/>
            </p:nvPicPr>
            <p:blipFill>
              <a:blip r:embed="rId9"/>
              <a:stretch>
                <a:fillRect/>
              </a:stretch>
            </p:blipFill>
            <p:spPr>
              <a:xfrm>
                <a:off x="11063997" y="4559157"/>
                <a:ext cx="51840" cy="202680"/>
              </a:xfrm>
              <a:prstGeom prst="rect">
                <a:avLst/>
              </a:prstGeom>
            </p:spPr>
          </p:pic>
        </mc:Fallback>
      </mc:AlternateContent>
      <p:grpSp>
        <p:nvGrpSpPr>
          <p:cNvPr id="14" name="Group 13">
            <a:extLst>
              <a:ext uri="{FF2B5EF4-FFF2-40B4-BE49-F238E27FC236}">
                <a16:creationId xmlns:a16="http://schemas.microsoft.com/office/drawing/2014/main" id="{4CB9F187-329E-BC46-88CA-01546C16105F}"/>
              </a:ext>
            </a:extLst>
          </p:cNvPr>
          <p:cNvGrpSpPr/>
          <p:nvPr/>
        </p:nvGrpSpPr>
        <p:grpSpPr>
          <a:xfrm>
            <a:off x="10499877" y="5034717"/>
            <a:ext cx="719280" cy="275040"/>
            <a:chOff x="10499877" y="5034717"/>
            <a:chExt cx="719280" cy="27504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9266F28-3435-A24F-825B-63B48ECD3D6F}"/>
                    </a:ext>
                  </a:extLst>
                </p14:cNvPr>
                <p14:cNvContentPartPr/>
                <p14:nvPr/>
              </p14:nvContentPartPr>
              <p14:xfrm>
                <a:off x="10499877" y="5052357"/>
                <a:ext cx="90720" cy="238680"/>
              </p14:xfrm>
            </p:contentPart>
          </mc:Choice>
          <mc:Fallback xmlns="">
            <p:pic>
              <p:nvPicPr>
                <p:cNvPr id="9" name="Ink 8">
                  <a:extLst>
                    <a:ext uri="{FF2B5EF4-FFF2-40B4-BE49-F238E27FC236}">
                      <a16:creationId xmlns:a16="http://schemas.microsoft.com/office/drawing/2014/main" id="{29266F28-3435-A24F-825B-63B48ECD3D6F}"/>
                    </a:ext>
                  </a:extLst>
                </p:cNvPr>
                <p:cNvPicPr/>
                <p:nvPr/>
              </p:nvPicPr>
              <p:blipFill>
                <a:blip r:embed="rId11"/>
                <a:stretch>
                  <a:fillRect/>
                </a:stretch>
              </p:blipFill>
              <p:spPr>
                <a:xfrm>
                  <a:off x="10490877" y="5043717"/>
                  <a:ext cx="1083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C8F7DD4-D5B4-DA45-BE6C-F35A9368043C}"/>
                    </a:ext>
                  </a:extLst>
                </p14:cNvPr>
                <p14:cNvContentPartPr/>
                <p14:nvPr/>
              </p14:nvContentPartPr>
              <p14:xfrm>
                <a:off x="10635597" y="5097357"/>
                <a:ext cx="179640" cy="212400"/>
              </p14:xfrm>
            </p:contentPart>
          </mc:Choice>
          <mc:Fallback xmlns="">
            <p:pic>
              <p:nvPicPr>
                <p:cNvPr id="10" name="Ink 9">
                  <a:extLst>
                    <a:ext uri="{FF2B5EF4-FFF2-40B4-BE49-F238E27FC236}">
                      <a16:creationId xmlns:a16="http://schemas.microsoft.com/office/drawing/2014/main" id="{EC8F7DD4-D5B4-DA45-BE6C-F35A9368043C}"/>
                    </a:ext>
                  </a:extLst>
                </p:cNvPr>
                <p:cNvPicPr/>
                <p:nvPr/>
              </p:nvPicPr>
              <p:blipFill>
                <a:blip r:embed="rId13"/>
                <a:stretch>
                  <a:fillRect/>
                </a:stretch>
              </p:blipFill>
              <p:spPr>
                <a:xfrm>
                  <a:off x="10626597" y="5088357"/>
                  <a:ext cx="1972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5DEB6C12-0773-FD46-9E09-24F17C9DE1F4}"/>
                    </a:ext>
                  </a:extLst>
                </p14:cNvPr>
                <p14:cNvContentPartPr/>
                <p14:nvPr/>
              </p14:nvContentPartPr>
              <p14:xfrm>
                <a:off x="10799037" y="5054157"/>
                <a:ext cx="176760" cy="182520"/>
              </p14:xfrm>
            </p:contentPart>
          </mc:Choice>
          <mc:Fallback xmlns="">
            <p:pic>
              <p:nvPicPr>
                <p:cNvPr id="11" name="Ink 10">
                  <a:extLst>
                    <a:ext uri="{FF2B5EF4-FFF2-40B4-BE49-F238E27FC236}">
                      <a16:creationId xmlns:a16="http://schemas.microsoft.com/office/drawing/2014/main" id="{5DEB6C12-0773-FD46-9E09-24F17C9DE1F4}"/>
                    </a:ext>
                  </a:extLst>
                </p:cNvPr>
                <p:cNvPicPr/>
                <p:nvPr/>
              </p:nvPicPr>
              <p:blipFill>
                <a:blip r:embed="rId15"/>
                <a:stretch>
                  <a:fillRect/>
                </a:stretch>
              </p:blipFill>
              <p:spPr>
                <a:xfrm>
                  <a:off x="10790397" y="5045157"/>
                  <a:ext cx="194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A619B610-3B52-9C4F-9CE9-EDBE15939A0A}"/>
                    </a:ext>
                  </a:extLst>
                </p14:cNvPr>
                <p14:cNvContentPartPr/>
                <p14:nvPr/>
              </p14:nvContentPartPr>
              <p14:xfrm>
                <a:off x="11047797" y="5247117"/>
                <a:ext cx="360" cy="7920"/>
              </p14:xfrm>
            </p:contentPart>
          </mc:Choice>
          <mc:Fallback xmlns="">
            <p:pic>
              <p:nvPicPr>
                <p:cNvPr id="12" name="Ink 11">
                  <a:extLst>
                    <a:ext uri="{FF2B5EF4-FFF2-40B4-BE49-F238E27FC236}">
                      <a16:creationId xmlns:a16="http://schemas.microsoft.com/office/drawing/2014/main" id="{A619B610-3B52-9C4F-9CE9-EDBE15939A0A}"/>
                    </a:ext>
                  </a:extLst>
                </p:cNvPr>
                <p:cNvPicPr/>
                <p:nvPr/>
              </p:nvPicPr>
              <p:blipFill>
                <a:blip r:embed="rId17"/>
                <a:stretch>
                  <a:fillRect/>
                </a:stretch>
              </p:blipFill>
              <p:spPr>
                <a:xfrm>
                  <a:off x="11039157" y="5238477"/>
                  <a:ext cx="180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B08072D0-CD82-9146-83F7-691DEF8E65A0}"/>
                    </a:ext>
                  </a:extLst>
                </p14:cNvPr>
                <p14:cNvContentPartPr/>
                <p14:nvPr/>
              </p14:nvContentPartPr>
              <p14:xfrm>
                <a:off x="11078037" y="5034717"/>
                <a:ext cx="141120" cy="183960"/>
              </p14:xfrm>
            </p:contentPart>
          </mc:Choice>
          <mc:Fallback xmlns="">
            <p:pic>
              <p:nvPicPr>
                <p:cNvPr id="13" name="Ink 12">
                  <a:extLst>
                    <a:ext uri="{FF2B5EF4-FFF2-40B4-BE49-F238E27FC236}">
                      <a16:creationId xmlns:a16="http://schemas.microsoft.com/office/drawing/2014/main" id="{B08072D0-CD82-9146-83F7-691DEF8E65A0}"/>
                    </a:ext>
                  </a:extLst>
                </p:cNvPr>
                <p:cNvPicPr/>
                <p:nvPr/>
              </p:nvPicPr>
              <p:blipFill>
                <a:blip r:embed="rId19"/>
                <a:stretch>
                  <a:fillRect/>
                </a:stretch>
              </p:blipFill>
              <p:spPr>
                <a:xfrm>
                  <a:off x="11069397" y="5026077"/>
                  <a:ext cx="158760" cy="201600"/>
                </a:xfrm>
                <a:prstGeom prst="rect">
                  <a:avLst/>
                </a:prstGeom>
              </p:spPr>
            </p:pic>
          </mc:Fallback>
        </mc:AlternateContent>
      </p:grpSp>
      <p:grpSp>
        <p:nvGrpSpPr>
          <p:cNvPr id="20" name="Group 19">
            <a:extLst>
              <a:ext uri="{FF2B5EF4-FFF2-40B4-BE49-F238E27FC236}">
                <a16:creationId xmlns:a16="http://schemas.microsoft.com/office/drawing/2014/main" id="{B7EBBCD8-4C51-A748-9C47-5F44A24E6AA3}"/>
              </a:ext>
            </a:extLst>
          </p:cNvPr>
          <p:cNvGrpSpPr/>
          <p:nvPr/>
        </p:nvGrpSpPr>
        <p:grpSpPr>
          <a:xfrm>
            <a:off x="954117" y="5094477"/>
            <a:ext cx="521280" cy="242280"/>
            <a:chOff x="954117" y="5094477"/>
            <a:chExt cx="521280" cy="24228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79D1ED08-DB99-B846-A635-1847F8B920B4}"/>
                    </a:ext>
                  </a:extLst>
                </p14:cNvPr>
                <p14:cNvContentPartPr/>
                <p14:nvPr/>
              </p14:nvContentPartPr>
              <p14:xfrm>
                <a:off x="954117" y="5174037"/>
                <a:ext cx="314640" cy="162720"/>
              </p14:xfrm>
            </p:contentPart>
          </mc:Choice>
          <mc:Fallback xmlns="">
            <p:pic>
              <p:nvPicPr>
                <p:cNvPr id="15" name="Ink 14">
                  <a:extLst>
                    <a:ext uri="{FF2B5EF4-FFF2-40B4-BE49-F238E27FC236}">
                      <a16:creationId xmlns:a16="http://schemas.microsoft.com/office/drawing/2014/main" id="{79D1ED08-DB99-B846-A635-1847F8B920B4}"/>
                    </a:ext>
                  </a:extLst>
                </p:cNvPr>
                <p:cNvPicPr/>
                <p:nvPr/>
              </p:nvPicPr>
              <p:blipFill>
                <a:blip r:embed="rId21"/>
                <a:stretch>
                  <a:fillRect/>
                </a:stretch>
              </p:blipFill>
              <p:spPr>
                <a:xfrm>
                  <a:off x="945117" y="5165397"/>
                  <a:ext cx="3322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65C82AD3-A926-694E-A70C-108CA326CD8E}"/>
                    </a:ext>
                  </a:extLst>
                </p14:cNvPr>
                <p14:cNvContentPartPr/>
                <p14:nvPr/>
              </p14:nvContentPartPr>
              <p14:xfrm>
                <a:off x="1334277" y="5094477"/>
                <a:ext cx="141120" cy="194760"/>
              </p14:xfrm>
            </p:contentPart>
          </mc:Choice>
          <mc:Fallback xmlns="">
            <p:pic>
              <p:nvPicPr>
                <p:cNvPr id="16" name="Ink 15">
                  <a:extLst>
                    <a:ext uri="{FF2B5EF4-FFF2-40B4-BE49-F238E27FC236}">
                      <a16:creationId xmlns:a16="http://schemas.microsoft.com/office/drawing/2014/main" id="{65C82AD3-A926-694E-A70C-108CA326CD8E}"/>
                    </a:ext>
                  </a:extLst>
                </p:cNvPr>
                <p:cNvPicPr/>
                <p:nvPr/>
              </p:nvPicPr>
              <p:blipFill>
                <a:blip r:embed="rId23"/>
                <a:stretch>
                  <a:fillRect/>
                </a:stretch>
              </p:blipFill>
              <p:spPr>
                <a:xfrm>
                  <a:off x="1325277" y="5085837"/>
                  <a:ext cx="158760" cy="212400"/>
                </a:xfrm>
                <a:prstGeom prst="rect">
                  <a:avLst/>
                </a:prstGeom>
              </p:spPr>
            </p:pic>
          </mc:Fallback>
        </mc:AlternateContent>
      </p:grpSp>
      <p:grpSp>
        <p:nvGrpSpPr>
          <p:cNvPr id="19" name="Group 18">
            <a:extLst>
              <a:ext uri="{FF2B5EF4-FFF2-40B4-BE49-F238E27FC236}">
                <a16:creationId xmlns:a16="http://schemas.microsoft.com/office/drawing/2014/main" id="{4BB47DCE-A2C6-034A-B0C0-F963607E3E74}"/>
              </a:ext>
            </a:extLst>
          </p:cNvPr>
          <p:cNvGrpSpPr/>
          <p:nvPr/>
        </p:nvGrpSpPr>
        <p:grpSpPr>
          <a:xfrm>
            <a:off x="1654317" y="5072157"/>
            <a:ext cx="258840" cy="204480"/>
            <a:chOff x="1654317" y="5072157"/>
            <a:chExt cx="258840" cy="2044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15832838-BEFD-CE4E-A9FA-214D9E6C2F35}"/>
                    </a:ext>
                  </a:extLst>
                </p14:cNvPr>
                <p14:cNvContentPartPr/>
                <p14:nvPr/>
              </p14:nvContentPartPr>
              <p14:xfrm>
                <a:off x="1654317" y="5214357"/>
                <a:ext cx="360" cy="360"/>
              </p14:xfrm>
            </p:contentPart>
          </mc:Choice>
          <mc:Fallback xmlns="">
            <p:pic>
              <p:nvPicPr>
                <p:cNvPr id="17" name="Ink 16">
                  <a:extLst>
                    <a:ext uri="{FF2B5EF4-FFF2-40B4-BE49-F238E27FC236}">
                      <a16:creationId xmlns:a16="http://schemas.microsoft.com/office/drawing/2014/main" id="{15832838-BEFD-CE4E-A9FA-214D9E6C2F35}"/>
                    </a:ext>
                  </a:extLst>
                </p:cNvPr>
                <p:cNvPicPr/>
                <p:nvPr/>
              </p:nvPicPr>
              <p:blipFill>
                <a:blip r:embed="rId25"/>
                <a:stretch>
                  <a:fillRect/>
                </a:stretch>
              </p:blipFill>
              <p:spPr>
                <a:xfrm>
                  <a:off x="1645677" y="52053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647A1FD6-4CE4-AE44-A4CF-0651237B1614}"/>
                    </a:ext>
                  </a:extLst>
                </p14:cNvPr>
                <p14:cNvContentPartPr/>
                <p14:nvPr/>
              </p14:nvContentPartPr>
              <p14:xfrm>
                <a:off x="1800477" y="5072157"/>
                <a:ext cx="112680" cy="204480"/>
              </p14:xfrm>
            </p:contentPart>
          </mc:Choice>
          <mc:Fallback xmlns="">
            <p:pic>
              <p:nvPicPr>
                <p:cNvPr id="18" name="Ink 17">
                  <a:extLst>
                    <a:ext uri="{FF2B5EF4-FFF2-40B4-BE49-F238E27FC236}">
                      <a16:creationId xmlns:a16="http://schemas.microsoft.com/office/drawing/2014/main" id="{647A1FD6-4CE4-AE44-A4CF-0651237B1614}"/>
                    </a:ext>
                  </a:extLst>
                </p:cNvPr>
                <p:cNvPicPr/>
                <p:nvPr/>
              </p:nvPicPr>
              <p:blipFill>
                <a:blip r:embed="rId27"/>
                <a:stretch>
                  <a:fillRect/>
                </a:stretch>
              </p:blipFill>
              <p:spPr>
                <a:xfrm>
                  <a:off x="1791477" y="5063517"/>
                  <a:ext cx="130320" cy="222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1E40FC45-0ACA-4441-B858-B9CD6821CCC1}"/>
                  </a:ext>
                </a:extLst>
              </p14:cNvPr>
              <p14:cNvContentPartPr/>
              <p14:nvPr/>
            </p14:nvContentPartPr>
            <p14:xfrm>
              <a:off x="2273517" y="4293117"/>
              <a:ext cx="65880" cy="261000"/>
            </p14:xfrm>
          </p:contentPart>
        </mc:Choice>
        <mc:Fallback xmlns="">
          <p:pic>
            <p:nvPicPr>
              <p:cNvPr id="21" name="Ink 20">
                <a:extLst>
                  <a:ext uri="{FF2B5EF4-FFF2-40B4-BE49-F238E27FC236}">
                    <a16:creationId xmlns:a16="http://schemas.microsoft.com/office/drawing/2014/main" id="{1E40FC45-0ACA-4441-B858-B9CD6821CCC1}"/>
                  </a:ext>
                </a:extLst>
              </p:cNvPr>
              <p:cNvPicPr/>
              <p:nvPr/>
            </p:nvPicPr>
            <p:blipFill>
              <a:blip r:embed="rId29"/>
              <a:stretch>
                <a:fillRect/>
              </a:stretch>
            </p:blipFill>
            <p:spPr>
              <a:xfrm>
                <a:off x="2264517" y="4284117"/>
                <a:ext cx="83520" cy="278640"/>
              </a:xfrm>
              <a:prstGeom prst="rect">
                <a:avLst/>
              </a:prstGeom>
            </p:spPr>
          </p:pic>
        </mc:Fallback>
      </mc:AlternateContent>
      <p:grpSp>
        <p:nvGrpSpPr>
          <p:cNvPr id="26" name="Group 25">
            <a:extLst>
              <a:ext uri="{FF2B5EF4-FFF2-40B4-BE49-F238E27FC236}">
                <a16:creationId xmlns:a16="http://schemas.microsoft.com/office/drawing/2014/main" id="{0CCCE504-8F6F-4147-BE63-AE649B13452F}"/>
              </a:ext>
            </a:extLst>
          </p:cNvPr>
          <p:cNvGrpSpPr/>
          <p:nvPr/>
        </p:nvGrpSpPr>
        <p:grpSpPr>
          <a:xfrm>
            <a:off x="2186757" y="5597757"/>
            <a:ext cx="338760" cy="172080"/>
            <a:chOff x="2186757" y="5597757"/>
            <a:chExt cx="338760" cy="172080"/>
          </a:xfrm>
        </p:grpSpPr>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C976A62D-4754-1B4F-87A8-AEFCF98C507E}"/>
                    </a:ext>
                  </a:extLst>
                </p14:cNvPr>
                <p14:cNvContentPartPr/>
                <p14:nvPr/>
              </p14:nvContentPartPr>
              <p14:xfrm>
                <a:off x="2186757" y="5597757"/>
                <a:ext cx="124200" cy="172080"/>
              </p14:xfrm>
            </p:contentPart>
          </mc:Choice>
          <mc:Fallback xmlns="">
            <p:pic>
              <p:nvPicPr>
                <p:cNvPr id="22" name="Ink 21">
                  <a:extLst>
                    <a:ext uri="{FF2B5EF4-FFF2-40B4-BE49-F238E27FC236}">
                      <a16:creationId xmlns:a16="http://schemas.microsoft.com/office/drawing/2014/main" id="{C976A62D-4754-1B4F-87A8-AEFCF98C507E}"/>
                    </a:ext>
                  </a:extLst>
                </p:cNvPr>
                <p:cNvPicPr/>
                <p:nvPr/>
              </p:nvPicPr>
              <p:blipFill>
                <a:blip r:embed="rId31"/>
                <a:stretch>
                  <a:fillRect/>
                </a:stretch>
              </p:blipFill>
              <p:spPr>
                <a:xfrm>
                  <a:off x="2178117" y="5588757"/>
                  <a:ext cx="1418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67157486-DC26-6742-99B0-F4892B5E6ED7}"/>
                    </a:ext>
                  </a:extLst>
                </p14:cNvPr>
                <p14:cNvContentPartPr/>
                <p14:nvPr/>
              </p14:nvContentPartPr>
              <p14:xfrm>
                <a:off x="2319237" y="5605317"/>
                <a:ext cx="126000" cy="164160"/>
              </p14:xfrm>
            </p:contentPart>
          </mc:Choice>
          <mc:Fallback xmlns="">
            <p:pic>
              <p:nvPicPr>
                <p:cNvPr id="23" name="Ink 22">
                  <a:extLst>
                    <a:ext uri="{FF2B5EF4-FFF2-40B4-BE49-F238E27FC236}">
                      <a16:creationId xmlns:a16="http://schemas.microsoft.com/office/drawing/2014/main" id="{67157486-DC26-6742-99B0-F4892B5E6ED7}"/>
                    </a:ext>
                  </a:extLst>
                </p:cNvPr>
                <p:cNvPicPr/>
                <p:nvPr/>
              </p:nvPicPr>
              <p:blipFill>
                <a:blip r:embed="rId33"/>
                <a:stretch>
                  <a:fillRect/>
                </a:stretch>
              </p:blipFill>
              <p:spPr>
                <a:xfrm>
                  <a:off x="2310597" y="5596677"/>
                  <a:ext cx="1436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6765E493-9251-AF49-A734-647CDBE2DB49}"/>
                    </a:ext>
                  </a:extLst>
                </p14:cNvPr>
                <p14:cNvContentPartPr/>
                <p14:nvPr/>
              </p14:nvContentPartPr>
              <p14:xfrm>
                <a:off x="2522997" y="5739597"/>
                <a:ext cx="2520" cy="360"/>
              </p14:xfrm>
            </p:contentPart>
          </mc:Choice>
          <mc:Fallback xmlns="">
            <p:pic>
              <p:nvPicPr>
                <p:cNvPr id="24" name="Ink 23">
                  <a:extLst>
                    <a:ext uri="{FF2B5EF4-FFF2-40B4-BE49-F238E27FC236}">
                      <a16:creationId xmlns:a16="http://schemas.microsoft.com/office/drawing/2014/main" id="{6765E493-9251-AF49-A734-647CDBE2DB49}"/>
                    </a:ext>
                  </a:extLst>
                </p:cNvPr>
                <p:cNvPicPr/>
                <p:nvPr/>
              </p:nvPicPr>
              <p:blipFill>
                <a:blip r:embed="rId35"/>
                <a:stretch>
                  <a:fillRect/>
                </a:stretch>
              </p:blipFill>
              <p:spPr>
                <a:xfrm>
                  <a:off x="2513997" y="5730597"/>
                  <a:ext cx="201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1F5EED9E-D017-AF48-96B2-0A5F4AA81DEF}"/>
                  </a:ext>
                </a:extLst>
              </p14:cNvPr>
              <p14:cNvContentPartPr/>
              <p14:nvPr/>
            </p14:nvContentPartPr>
            <p14:xfrm>
              <a:off x="2682837" y="5543037"/>
              <a:ext cx="64440" cy="266400"/>
            </p14:xfrm>
          </p:contentPart>
        </mc:Choice>
        <mc:Fallback xmlns="">
          <p:pic>
            <p:nvPicPr>
              <p:cNvPr id="25" name="Ink 24">
                <a:extLst>
                  <a:ext uri="{FF2B5EF4-FFF2-40B4-BE49-F238E27FC236}">
                    <a16:creationId xmlns:a16="http://schemas.microsoft.com/office/drawing/2014/main" id="{1F5EED9E-D017-AF48-96B2-0A5F4AA81DEF}"/>
                  </a:ext>
                </a:extLst>
              </p:cNvPr>
              <p:cNvPicPr/>
              <p:nvPr/>
            </p:nvPicPr>
            <p:blipFill>
              <a:blip r:embed="rId37"/>
              <a:stretch>
                <a:fillRect/>
              </a:stretch>
            </p:blipFill>
            <p:spPr>
              <a:xfrm>
                <a:off x="2673837" y="5534397"/>
                <a:ext cx="820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8EFA7A5C-C290-F242-A5D8-82448F3F7262}"/>
                  </a:ext>
                </a:extLst>
              </p14:cNvPr>
              <p14:cNvContentPartPr/>
              <p14:nvPr/>
            </p14:nvContentPartPr>
            <p14:xfrm>
              <a:off x="3257757" y="4295277"/>
              <a:ext cx="36720" cy="211680"/>
            </p14:xfrm>
          </p:contentPart>
        </mc:Choice>
        <mc:Fallback xmlns="">
          <p:pic>
            <p:nvPicPr>
              <p:cNvPr id="27" name="Ink 26">
                <a:extLst>
                  <a:ext uri="{FF2B5EF4-FFF2-40B4-BE49-F238E27FC236}">
                    <a16:creationId xmlns:a16="http://schemas.microsoft.com/office/drawing/2014/main" id="{8EFA7A5C-C290-F242-A5D8-82448F3F7262}"/>
                  </a:ext>
                </a:extLst>
              </p:cNvPr>
              <p:cNvPicPr/>
              <p:nvPr/>
            </p:nvPicPr>
            <p:blipFill>
              <a:blip r:embed="rId39"/>
              <a:stretch>
                <a:fillRect/>
              </a:stretch>
            </p:blipFill>
            <p:spPr>
              <a:xfrm>
                <a:off x="3249117" y="4286637"/>
                <a:ext cx="54360" cy="229320"/>
              </a:xfrm>
              <a:prstGeom prst="rect">
                <a:avLst/>
              </a:prstGeom>
            </p:spPr>
          </p:pic>
        </mc:Fallback>
      </mc:AlternateContent>
      <p:grpSp>
        <p:nvGrpSpPr>
          <p:cNvPr id="32" name="Group 31">
            <a:extLst>
              <a:ext uri="{FF2B5EF4-FFF2-40B4-BE49-F238E27FC236}">
                <a16:creationId xmlns:a16="http://schemas.microsoft.com/office/drawing/2014/main" id="{88F321B3-AC77-184D-AC59-EF99926ED121}"/>
              </a:ext>
            </a:extLst>
          </p:cNvPr>
          <p:cNvGrpSpPr/>
          <p:nvPr/>
        </p:nvGrpSpPr>
        <p:grpSpPr>
          <a:xfrm>
            <a:off x="3311397" y="5196357"/>
            <a:ext cx="317880" cy="285480"/>
            <a:chOff x="3311397" y="5196357"/>
            <a:chExt cx="317880" cy="285480"/>
          </a:xfrm>
        </p:grpSpPr>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6ECAE689-D6F7-4748-A5B5-A1AADDBD99C3}"/>
                    </a:ext>
                  </a:extLst>
                </p14:cNvPr>
                <p14:cNvContentPartPr/>
                <p14:nvPr/>
              </p14:nvContentPartPr>
              <p14:xfrm>
                <a:off x="3311397" y="5229477"/>
                <a:ext cx="60120" cy="252360"/>
              </p14:xfrm>
            </p:contentPart>
          </mc:Choice>
          <mc:Fallback xmlns="">
            <p:pic>
              <p:nvPicPr>
                <p:cNvPr id="28" name="Ink 27">
                  <a:extLst>
                    <a:ext uri="{FF2B5EF4-FFF2-40B4-BE49-F238E27FC236}">
                      <a16:creationId xmlns:a16="http://schemas.microsoft.com/office/drawing/2014/main" id="{6ECAE689-D6F7-4748-A5B5-A1AADDBD99C3}"/>
                    </a:ext>
                  </a:extLst>
                </p:cNvPr>
                <p:cNvPicPr/>
                <p:nvPr/>
              </p:nvPicPr>
              <p:blipFill>
                <a:blip r:embed="rId41"/>
                <a:stretch>
                  <a:fillRect/>
                </a:stretch>
              </p:blipFill>
              <p:spPr>
                <a:xfrm>
                  <a:off x="3302757" y="5220477"/>
                  <a:ext cx="777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70B4B81C-8BA7-3E42-A58C-A3A66219B5F1}"/>
                    </a:ext>
                  </a:extLst>
                </p14:cNvPr>
                <p14:cNvContentPartPr/>
                <p14:nvPr/>
              </p14:nvContentPartPr>
              <p14:xfrm>
                <a:off x="3423717" y="5231637"/>
                <a:ext cx="92520" cy="162720"/>
              </p14:xfrm>
            </p:contentPart>
          </mc:Choice>
          <mc:Fallback xmlns="">
            <p:pic>
              <p:nvPicPr>
                <p:cNvPr id="29" name="Ink 28">
                  <a:extLst>
                    <a:ext uri="{FF2B5EF4-FFF2-40B4-BE49-F238E27FC236}">
                      <a16:creationId xmlns:a16="http://schemas.microsoft.com/office/drawing/2014/main" id="{70B4B81C-8BA7-3E42-A58C-A3A66219B5F1}"/>
                    </a:ext>
                  </a:extLst>
                </p:cNvPr>
                <p:cNvPicPr/>
                <p:nvPr/>
              </p:nvPicPr>
              <p:blipFill>
                <a:blip r:embed="rId43"/>
                <a:stretch>
                  <a:fillRect/>
                </a:stretch>
              </p:blipFill>
              <p:spPr>
                <a:xfrm>
                  <a:off x="3415077" y="5222637"/>
                  <a:ext cx="1101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C6B9F95F-A564-8241-A37C-F86B2C5B169F}"/>
                    </a:ext>
                  </a:extLst>
                </p14:cNvPr>
                <p14:cNvContentPartPr/>
                <p14:nvPr/>
              </p14:nvContentPartPr>
              <p14:xfrm>
                <a:off x="3578517" y="5378877"/>
                <a:ext cx="1440" cy="15480"/>
              </p14:xfrm>
            </p:contentPart>
          </mc:Choice>
          <mc:Fallback xmlns="">
            <p:pic>
              <p:nvPicPr>
                <p:cNvPr id="30" name="Ink 29">
                  <a:extLst>
                    <a:ext uri="{FF2B5EF4-FFF2-40B4-BE49-F238E27FC236}">
                      <a16:creationId xmlns:a16="http://schemas.microsoft.com/office/drawing/2014/main" id="{C6B9F95F-A564-8241-A37C-F86B2C5B169F}"/>
                    </a:ext>
                  </a:extLst>
                </p:cNvPr>
                <p:cNvPicPr/>
                <p:nvPr/>
              </p:nvPicPr>
              <p:blipFill>
                <a:blip r:embed="rId45"/>
                <a:stretch>
                  <a:fillRect/>
                </a:stretch>
              </p:blipFill>
              <p:spPr>
                <a:xfrm>
                  <a:off x="3569877" y="5370237"/>
                  <a:ext cx="190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0498F91F-7957-A644-A960-19719CF6FA4B}"/>
                    </a:ext>
                  </a:extLst>
                </p14:cNvPr>
                <p14:cNvContentPartPr/>
                <p14:nvPr/>
              </p14:nvContentPartPr>
              <p14:xfrm>
                <a:off x="3614157" y="5196357"/>
                <a:ext cx="15120" cy="230760"/>
              </p14:xfrm>
            </p:contentPart>
          </mc:Choice>
          <mc:Fallback xmlns="">
            <p:pic>
              <p:nvPicPr>
                <p:cNvPr id="31" name="Ink 30">
                  <a:extLst>
                    <a:ext uri="{FF2B5EF4-FFF2-40B4-BE49-F238E27FC236}">
                      <a16:creationId xmlns:a16="http://schemas.microsoft.com/office/drawing/2014/main" id="{0498F91F-7957-A644-A960-19719CF6FA4B}"/>
                    </a:ext>
                  </a:extLst>
                </p:cNvPr>
                <p:cNvPicPr/>
                <p:nvPr/>
              </p:nvPicPr>
              <p:blipFill>
                <a:blip r:embed="rId47"/>
                <a:stretch>
                  <a:fillRect/>
                </a:stretch>
              </p:blipFill>
              <p:spPr>
                <a:xfrm>
                  <a:off x="3605517" y="5187357"/>
                  <a:ext cx="32760" cy="248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37214466-3D5D-EC43-B610-FF9DB2DBE34E}"/>
                  </a:ext>
                </a:extLst>
              </p14:cNvPr>
              <p14:cNvContentPartPr/>
              <p14:nvPr/>
            </p14:nvContentPartPr>
            <p14:xfrm>
              <a:off x="4583277" y="4282317"/>
              <a:ext cx="36720" cy="305280"/>
            </p14:xfrm>
          </p:contentPart>
        </mc:Choice>
        <mc:Fallback xmlns="">
          <p:pic>
            <p:nvPicPr>
              <p:cNvPr id="33" name="Ink 32">
                <a:extLst>
                  <a:ext uri="{FF2B5EF4-FFF2-40B4-BE49-F238E27FC236}">
                    <a16:creationId xmlns:a16="http://schemas.microsoft.com/office/drawing/2014/main" id="{37214466-3D5D-EC43-B610-FF9DB2DBE34E}"/>
                  </a:ext>
                </a:extLst>
              </p:cNvPr>
              <p:cNvPicPr/>
              <p:nvPr/>
            </p:nvPicPr>
            <p:blipFill>
              <a:blip r:embed="rId49"/>
              <a:stretch>
                <a:fillRect/>
              </a:stretch>
            </p:blipFill>
            <p:spPr>
              <a:xfrm>
                <a:off x="4574637" y="4273317"/>
                <a:ext cx="5436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3AD6DF65-84E0-E748-A425-0AC5BBFB623E}"/>
                  </a:ext>
                </a:extLst>
              </p14:cNvPr>
              <p14:cNvContentPartPr/>
              <p14:nvPr/>
            </p14:nvContentPartPr>
            <p14:xfrm>
              <a:off x="4536117" y="5305077"/>
              <a:ext cx="25560" cy="241920"/>
            </p14:xfrm>
          </p:contentPart>
        </mc:Choice>
        <mc:Fallback xmlns="">
          <p:pic>
            <p:nvPicPr>
              <p:cNvPr id="34" name="Ink 33">
                <a:extLst>
                  <a:ext uri="{FF2B5EF4-FFF2-40B4-BE49-F238E27FC236}">
                    <a16:creationId xmlns:a16="http://schemas.microsoft.com/office/drawing/2014/main" id="{3AD6DF65-84E0-E748-A425-0AC5BBFB623E}"/>
                  </a:ext>
                </a:extLst>
              </p:cNvPr>
              <p:cNvPicPr/>
              <p:nvPr/>
            </p:nvPicPr>
            <p:blipFill>
              <a:blip r:embed="rId51"/>
              <a:stretch>
                <a:fillRect/>
              </a:stretch>
            </p:blipFill>
            <p:spPr>
              <a:xfrm>
                <a:off x="4527477" y="5296077"/>
                <a:ext cx="43200" cy="259560"/>
              </a:xfrm>
              <a:prstGeom prst="rect">
                <a:avLst/>
              </a:prstGeom>
            </p:spPr>
          </p:pic>
        </mc:Fallback>
      </mc:AlternateContent>
      <p:grpSp>
        <p:nvGrpSpPr>
          <p:cNvPr id="37" name="Group 36">
            <a:extLst>
              <a:ext uri="{FF2B5EF4-FFF2-40B4-BE49-F238E27FC236}">
                <a16:creationId xmlns:a16="http://schemas.microsoft.com/office/drawing/2014/main" id="{0EA2A854-57ED-EF4F-AEF0-2B86E3856AB1}"/>
              </a:ext>
            </a:extLst>
          </p:cNvPr>
          <p:cNvGrpSpPr/>
          <p:nvPr/>
        </p:nvGrpSpPr>
        <p:grpSpPr>
          <a:xfrm>
            <a:off x="4681917" y="5300397"/>
            <a:ext cx="299160" cy="170640"/>
            <a:chOff x="4681917" y="5300397"/>
            <a:chExt cx="299160" cy="170640"/>
          </a:xfrm>
        </p:grpSpPr>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54A2E3C1-A3D5-664D-8507-378931A08D17}"/>
                    </a:ext>
                  </a:extLst>
                </p14:cNvPr>
                <p14:cNvContentPartPr/>
                <p14:nvPr/>
              </p14:nvContentPartPr>
              <p14:xfrm>
                <a:off x="4681917" y="5300397"/>
                <a:ext cx="179280" cy="163800"/>
              </p14:xfrm>
            </p:contentPart>
          </mc:Choice>
          <mc:Fallback xmlns="">
            <p:pic>
              <p:nvPicPr>
                <p:cNvPr id="35" name="Ink 34">
                  <a:extLst>
                    <a:ext uri="{FF2B5EF4-FFF2-40B4-BE49-F238E27FC236}">
                      <a16:creationId xmlns:a16="http://schemas.microsoft.com/office/drawing/2014/main" id="{54A2E3C1-A3D5-664D-8507-378931A08D17}"/>
                    </a:ext>
                  </a:extLst>
                </p:cNvPr>
                <p:cNvPicPr/>
                <p:nvPr/>
              </p:nvPicPr>
              <p:blipFill>
                <a:blip r:embed="rId53"/>
                <a:stretch>
                  <a:fillRect/>
                </a:stretch>
              </p:blipFill>
              <p:spPr>
                <a:xfrm>
                  <a:off x="4673277" y="5291757"/>
                  <a:ext cx="1969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96C0E3CE-A2A3-E240-A10E-6FE70E63D196}"/>
                    </a:ext>
                  </a:extLst>
                </p14:cNvPr>
                <p14:cNvContentPartPr/>
                <p14:nvPr/>
              </p14:nvContentPartPr>
              <p14:xfrm>
                <a:off x="4885317" y="5305797"/>
                <a:ext cx="95760" cy="165240"/>
              </p14:xfrm>
            </p:contentPart>
          </mc:Choice>
          <mc:Fallback xmlns="">
            <p:pic>
              <p:nvPicPr>
                <p:cNvPr id="36" name="Ink 35">
                  <a:extLst>
                    <a:ext uri="{FF2B5EF4-FFF2-40B4-BE49-F238E27FC236}">
                      <a16:creationId xmlns:a16="http://schemas.microsoft.com/office/drawing/2014/main" id="{96C0E3CE-A2A3-E240-A10E-6FE70E63D196}"/>
                    </a:ext>
                  </a:extLst>
                </p:cNvPr>
                <p:cNvPicPr/>
                <p:nvPr/>
              </p:nvPicPr>
              <p:blipFill>
                <a:blip r:embed="rId55"/>
                <a:stretch>
                  <a:fillRect/>
                </a:stretch>
              </p:blipFill>
              <p:spPr>
                <a:xfrm>
                  <a:off x="4876317" y="5297157"/>
                  <a:ext cx="113400" cy="182880"/>
                </a:xfrm>
                <a:prstGeom prst="rect">
                  <a:avLst/>
                </a:prstGeom>
              </p:spPr>
            </p:pic>
          </mc:Fallback>
        </mc:AlternateContent>
      </p:grpSp>
      <p:grpSp>
        <p:nvGrpSpPr>
          <p:cNvPr id="40" name="Group 39">
            <a:extLst>
              <a:ext uri="{FF2B5EF4-FFF2-40B4-BE49-F238E27FC236}">
                <a16:creationId xmlns:a16="http://schemas.microsoft.com/office/drawing/2014/main" id="{2BF8AA1C-2E4E-534A-B942-5B8FA3CA54DD}"/>
              </a:ext>
            </a:extLst>
          </p:cNvPr>
          <p:cNvGrpSpPr/>
          <p:nvPr/>
        </p:nvGrpSpPr>
        <p:grpSpPr>
          <a:xfrm>
            <a:off x="2241477" y="4071717"/>
            <a:ext cx="2386800" cy="664920"/>
            <a:chOff x="2241477" y="4071717"/>
            <a:chExt cx="2386800" cy="664920"/>
          </a:xfrm>
        </p:grpSpPr>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3E92951B-52B9-664E-AD67-5DBC21892A17}"/>
                    </a:ext>
                  </a:extLst>
                </p14:cNvPr>
                <p14:cNvContentPartPr/>
                <p14:nvPr/>
              </p14:nvContentPartPr>
              <p14:xfrm>
                <a:off x="2241477" y="4071717"/>
                <a:ext cx="2386800" cy="664920"/>
              </p14:xfrm>
            </p:contentPart>
          </mc:Choice>
          <mc:Fallback xmlns="">
            <p:pic>
              <p:nvPicPr>
                <p:cNvPr id="38" name="Ink 37">
                  <a:extLst>
                    <a:ext uri="{FF2B5EF4-FFF2-40B4-BE49-F238E27FC236}">
                      <a16:creationId xmlns:a16="http://schemas.microsoft.com/office/drawing/2014/main" id="{3E92951B-52B9-664E-AD67-5DBC21892A17}"/>
                    </a:ext>
                  </a:extLst>
                </p:cNvPr>
                <p:cNvPicPr/>
                <p:nvPr/>
              </p:nvPicPr>
              <p:blipFill>
                <a:blip r:embed="rId57"/>
                <a:stretch>
                  <a:fillRect/>
                </a:stretch>
              </p:blipFill>
              <p:spPr>
                <a:xfrm>
                  <a:off x="2232837" y="4063077"/>
                  <a:ext cx="2404440" cy="6825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5F87BB5B-7BCE-0C48-B36D-E1EEFCC7EB33}"/>
                    </a:ext>
                  </a:extLst>
                </p14:cNvPr>
                <p14:cNvContentPartPr/>
                <p14:nvPr/>
              </p14:nvContentPartPr>
              <p14:xfrm>
                <a:off x="3213117" y="4135437"/>
                <a:ext cx="110160" cy="543240"/>
              </p14:xfrm>
            </p:contentPart>
          </mc:Choice>
          <mc:Fallback xmlns="">
            <p:pic>
              <p:nvPicPr>
                <p:cNvPr id="39" name="Ink 38">
                  <a:extLst>
                    <a:ext uri="{FF2B5EF4-FFF2-40B4-BE49-F238E27FC236}">
                      <a16:creationId xmlns:a16="http://schemas.microsoft.com/office/drawing/2014/main" id="{5F87BB5B-7BCE-0C48-B36D-E1EEFCC7EB33}"/>
                    </a:ext>
                  </a:extLst>
                </p:cNvPr>
                <p:cNvPicPr/>
                <p:nvPr/>
              </p:nvPicPr>
              <p:blipFill>
                <a:blip r:embed="rId59"/>
                <a:stretch>
                  <a:fillRect/>
                </a:stretch>
              </p:blipFill>
              <p:spPr>
                <a:xfrm>
                  <a:off x="3204477" y="4126437"/>
                  <a:ext cx="127800" cy="560880"/>
                </a:xfrm>
                <a:prstGeom prst="rect">
                  <a:avLst/>
                </a:prstGeom>
              </p:spPr>
            </p:pic>
          </mc:Fallback>
        </mc:AlternateContent>
      </p:grpSp>
      <p:sp>
        <p:nvSpPr>
          <p:cNvPr id="41" name="TextBox 40">
            <a:extLst>
              <a:ext uri="{FF2B5EF4-FFF2-40B4-BE49-F238E27FC236}">
                <a16:creationId xmlns:a16="http://schemas.microsoft.com/office/drawing/2014/main" id="{55DE6EEC-4DAF-1A47-A290-B16CF7350B35}"/>
              </a:ext>
            </a:extLst>
          </p:cNvPr>
          <p:cNvSpPr txBox="1"/>
          <p:nvPr/>
        </p:nvSpPr>
        <p:spPr>
          <a:xfrm>
            <a:off x="2273517" y="6186976"/>
            <a:ext cx="2961388" cy="369332"/>
          </a:xfrm>
          <a:prstGeom prst="rect">
            <a:avLst/>
          </a:prstGeom>
          <a:noFill/>
        </p:spPr>
        <p:txBody>
          <a:bodyPr wrap="none" rtlCol="0">
            <a:spAutoFit/>
          </a:bodyPr>
          <a:lstStyle/>
          <a:p>
            <a:r>
              <a:rPr lang="en-US" dirty="0"/>
              <a:t>(as much to scale as I could…)</a:t>
            </a:r>
          </a:p>
        </p:txBody>
      </p:sp>
    </p:spTree>
    <p:extLst>
      <p:ext uri="{BB962C8B-B14F-4D97-AF65-F5344CB8AC3E}">
        <p14:creationId xmlns:p14="http://schemas.microsoft.com/office/powerpoint/2010/main" val="6830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#13</a:t>
            </a:r>
          </a:p>
        </p:txBody>
      </p:sp>
      <p:sp>
        <p:nvSpPr>
          <p:cNvPr id="3" name="Content Placeholder 2"/>
          <p:cNvSpPr>
            <a:spLocks noGrp="1"/>
          </p:cNvSpPr>
          <p:nvPr>
            <p:ph idx="1"/>
          </p:nvPr>
        </p:nvSpPr>
        <p:spPr/>
        <p:txBody>
          <a:bodyPr/>
          <a:lstStyle/>
          <a:p>
            <a:pPr marL="0" indent="0">
              <a:buNone/>
            </a:pPr>
            <a:r>
              <a:rPr lang="en-US" dirty="0"/>
              <a:t>As part of the marketing team at an Internet music site, you want to understand who your customers are.  You send out a survey to 25 customers asking for demographic information.  One of the variables is the customer’s age :</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Construct a boxplot.</a:t>
            </a:r>
          </a:p>
          <a:p>
            <a:pPr marL="514350" indent="-514350">
              <a:buFont typeface="+mj-lt"/>
              <a:buAutoNum type="alphaLcParenR"/>
            </a:pPr>
            <a:r>
              <a:rPr lang="en-US" dirty="0"/>
              <a:t>Does the boxplot nominate any outliers?</a:t>
            </a:r>
          </a:p>
        </p:txBody>
      </p:sp>
      <p:graphicFrame>
        <p:nvGraphicFramePr>
          <p:cNvPr id="4" name="Table 3">
            <a:extLst>
              <a:ext uri="{FF2B5EF4-FFF2-40B4-BE49-F238E27FC236}">
                <a16:creationId xmlns:a16="http://schemas.microsoft.com/office/drawing/2014/main" id="{C1A5DC3E-A032-412D-3F3E-54892B1C18A6}"/>
              </a:ext>
            </a:extLst>
          </p:cNvPr>
          <p:cNvGraphicFramePr>
            <a:graphicFrameLocks noGrp="1"/>
          </p:cNvGraphicFramePr>
          <p:nvPr>
            <p:extLst>
              <p:ext uri="{D42A27DB-BD31-4B8C-83A1-F6EECF244321}">
                <p14:modId xmlns:p14="http://schemas.microsoft.com/office/powerpoint/2010/main" val="746058493"/>
              </p:ext>
            </p:extLst>
          </p:nvPr>
        </p:nvGraphicFramePr>
        <p:xfrm>
          <a:off x="1337860" y="3630454"/>
          <a:ext cx="8153405" cy="741680"/>
        </p:xfrm>
        <a:graphic>
          <a:graphicData uri="http://schemas.openxmlformats.org/drawingml/2006/table">
            <a:tbl>
              <a:tblPr firstRow="1" bandRow="1">
                <a:tableStyleId>{5940675A-B579-460E-94D1-54222C63F5DA}</a:tableStyleId>
              </a:tblPr>
              <a:tblGrid>
                <a:gridCol w="627185">
                  <a:extLst>
                    <a:ext uri="{9D8B030D-6E8A-4147-A177-3AD203B41FA5}">
                      <a16:colId xmlns:a16="http://schemas.microsoft.com/office/drawing/2014/main" val="3578181858"/>
                    </a:ext>
                  </a:extLst>
                </a:gridCol>
                <a:gridCol w="627185">
                  <a:extLst>
                    <a:ext uri="{9D8B030D-6E8A-4147-A177-3AD203B41FA5}">
                      <a16:colId xmlns:a16="http://schemas.microsoft.com/office/drawing/2014/main" val="1168831259"/>
                    </a:ext>
                  </a:extLst>
                </a:gridCol>
                <a:gridCol w="627185">
                  <a:extLst>
                    <a:ext uri="{9D8B030D-6E8A-4147-A177-3AD203B41FA5}">
                      <a16:colId xmlns:a16="http://schemas.microsoft.com/office/drawing/2014/main" val="1203279072"/>
                    </a:ext>
                  </a:extLst>
                </a:gridCol>
                <a:gridCol w="627185">
                  <a:extLst>
                    <a:ext uri="{9D8B030D-6E8A-4147-A177-3AD203B41FA5}">
                      <a16:colId xmlns:a16="http://schemas.microsoft.com/office/drawing/2014/main" val="2426161706"/>
                    </a:ext>
                  </a:extLst>
                </a:gridCol>
                <a:gridCol w="627185">
                  <a:extLst>
                    <a:ext uri="{9D8B030D-6E8A-4147-A177-3AD203B41FA5}">
                      <a16:colId xmlns:a16="http://schemas.microsoft.com/office/drawing/2014/main" val="322337429"/>
                    </a:ext>
                  </a:extLst>
                </a:gridCol>
                <a:gridCol w="627185">
                  <a:extLst>
                    <a:ext uri="{9D8B030D-6E8A-4147-A177-3AD203B41FA5}">
                      <a16:colId xmlns:a16="http://schemas.microsoft.com/office/drawing/2014/main" val="3385725482"/>
                    </a:ext>
                  </a:extLst>
                </a:gridCol>
                <a:gridCol w="627185">
                  <a:extLst>
                    <a:ext uri="{9D8B030D-6E8A-4147-A177-3AD203B41FA5}">
                      <a16:colId xmlns:a16="http://schemas.microsoft.com/office/drawing/2014/main" val="2034518902"/>
                    </a:ext>
                  </a:extLst>
                </a:gridCol>
                <a:gridCol w="627185">
                  <a:extLst>
                    <a:ext uri="{9D8B030D-6E8A-4147-A177-3AD203B41FA5}">
                      <a16:colId xmlns:a16="http://schemas.microsoft.com/office/drawing/2014/main" val="3633021848"/>
                    </a:ext>
                  </a:extLst>
                </a:gridCol>
                <a:gridCol w="627185">
                  <a:extLst>
                    <a:ext uri="{9D8B030D-6E8A-4147-A177-3AD203B41FA5}">
                      <a16:colId xmlns:a16="http://schemas.microsoft.com/office/drawing/2014/main" val="818804431"/>
                    </a:ext>
                  </a:extLst>
                </a:gridCol>
                <a:gridCol w="627185">
                  <a:extLst>
                    <a:ext uri="{9D8B030D-6E8A-4147-A177-3AD203B41FA5}">
                      <a16:colId xmlns:a16="http://schemas.microsoft.com/office/drawing/2014/main" val="1727013388"/>
                    </a:ext>
                  </a:extLst>
                </a:gridCol>
                <a:gridCol w="627185">
                  <a:extLst>
                    <a:ext uri="{9D8B030D-6E8A-4147-A177-3AD203B41FA5}">
                      <a16:colId xmlns:a16="http://schemas.microsoft.com/office/drawing/2014/main" val="2160537119"/>
                    </a:ext>
                  </a:extLst>
                </a:gridCol>
                <a:gridCol w="627185">
                  <a:extLst>
                    <a:ext uri="{9D8B030D-6E8A-4147-A177-3AD203B41FA5}">
                      <a16:colId xmlns:a16="http://schemas.microsoft.com/office/drawing/2014/main" val="1629146961"/>
                    </a:ext>
                  </a:extLst>
                </a:gridCol>
                <a:gridCol w="627185">
                  <a:extLst>
                    <a:ext uri="{9D8B030D-6E8A-4147-A177-3AD203B41FA5}">
                      <a16:colId xmlns:a16="http://schemas.microsoft.com/office/drawing/2014/main" val="367219445"/>
                    </a:ext>
                  </a:extLst>
                </a:gridCol>
              </a:tblGrid>
              <a:tr h="370840">
                <a:tc>
                  <a:txBody>
                    <a:bodyPr/>
                    <a:lstStyle/>
                    <a:p>
                      <a:r>
                        <a:rPr lang="en-US" dirty="0"/>
                        <a:t>20</a:t>
                      </a:r>
                    </a:p>
                  </a:txBody>
                  <a:tcPr/>
                </a:tc>
                <a:tc>
                  <a:txBody>
                    <a:bodyPr/>
                    <a:lstStyle/>
                    <a:p>
                      <a:r>
                        <a:rPr lang="en-US" dirty="0"/>
                        <a:t>38</a:t>
                      </a:r>
                    </a:p>
                  </a:txBody>
                  <a:tcPr/>
                </a:tc>
                <a:tc>
                  <a:txBody>
                    <a:bodyPr/>
                    <a:lstStyle/>
                    <a:p>
                      <a:r>
                        <a:rPr lang="en-US" dirty="0"/>
                        <a:t>35</a:t>
                      </a:r>
                    </a:p>
                  </a:txBody>
                  <a:tcPr/>
                </a:tc>
                <a:tc>
                  <a:txBody>
                    <a:bodyPr/>
                    <a:lstStyle/>
                    <a:p>
                      <a:r>
                        <a:rPr lang="en-US" dirty="0"/>
                        <a:t>30</a:t>
                      </a:r>
                    </a:p>
                  </a:txBody>
                  <a:tcPr/>
                </a:tc>
                <a:tc>
                  <a:txBody>
                    <a:bodyPr/>
                    <a:lstStyle/>
                    <a:p>
                      <a:r>
                        <a:rPr lang="en-US" dirty="0"/>
                        <a:t>22</a:t>
                      </a:r>
                    </a:p>
                  </a:txBody>
                  <a:tcPr/>
                </a:tc>
                <a:tc>
                  <a:txBody>
                    <a:bodyPr/>
                    <a:lstStyle/>
                    <a:p>
                      <a:r>
                        <a:rPr lang="en-US" dirty="0"/>
                        <a:t>34</a:t>
                      </a:r>
                    </a:p>
                  </a:txBody>
                  <a:tcPr/>
                </a:tc>
                <a:tc>
                  <a:txBody>
                    <a:bodyPr/>
                    <a:lstStyle/>
                    <a:p>
                      <a:r>
                        <a:rPr lang="en-US" dirty="0"/>
                        <a:t>44</a:t>
                      </a:r>
                    </a:p>
                  </a:txBody>
                  <a:tcPr/>
                </a:tc>
                <a:tc>
                  <a:txBody>
                    <a:bodyPr/>
                    <a:lstStyle/>
                    <a:p>
                      <a:r>
                        <a:rPr lang="en-US" dirty="0"/>
                        <a:t>44</a:t>
                      </a:r>
                    </a:p>
                  </a:txBody>
                  <a:tcPr/>
                </a:tc>
                <a:tc>
                  <a:txBody>
                    <a:bodyPr/>
                    <a:lstStyle/>
                    <a:p>
                      <a:r>
                        <a:rPr lang="en-US" dirty="0"/>
                        <a:t>29</a:t>
                      </a:r>
                    </a:p>
                  </a:txBody>
                  <a:tcPr/>
                </a:tc>
                <a:tc>
                  <a:txBody>
                    <a:bodyPr/>
                    <a:lstStyle/>
                    <a:p>
                      <a:r>
                        <a:rPr lang="en-US" dirty="0"/>
                        <a:t>35</a:t>
                      </a:r>
                    </a:p>
                  </a:txBody>
                  <a:tcPr/>
                </a:tc>
                <a:tc>
                  <a:txBody>
                    <a:bodyPr/>
                    <a:lstStyle/>
                    <a:p>
                      <a:r>
                        <a:rPr lang="en-US" dirty="0"/>
                        <a:t>30</a:t>
                      </a:r>
                    </a:p>
                  </a:txBody>
                  <a:tcPr/>
                </a:tc>
                <a:tc>
                  <a:txBody>
                    <a:bodyPr/>
                    <a:lstStyle/>
                    <a:p>
                      <a:r>
                        <a:rPr lang="en-US" dirty="0"/>
                        <a:t>26</a:t>
                      </a:r>
                    </a:p>
                  </a:txBody>
                  <a:tcPr/>
                </a:tc>
                <a:tc>
                  <a:txBody>
                    <a:bodyPr/>
                    <a:lstStyle/>
                    <a:p>
                      <a:r>
                        <a:rPr lang="en-US" dirty="0"/>
                        <a:t>48</a:t>
                      </a:r>
                    </a:p>
                  </a:txBody>
                  <a:tcPr/>
                </a:tc>
                <a:extLst>
                  <a:ext uri="{0D108BD9-81ED-4DB2-BD59-A6C34878D82A}">
                    <a16:rowId xmlns:a16="http://schemas.microsoft.com/office/drawing/2014/main" val="1542718434"/>
                  </a:ext>
                </a:extLst>
              </a:tr>
              <a:tr h="370840">
                <a:tc>
                  <a:txBody>
                    <a:bodyPr/>
                    <a:lstStyle/>
                    <a:p>
                      <a:r>
                        <a:rPr lang="en-US" dirty="0"/>
                        <a:t>30</a:t>
                      </a:r>
                    </a:p>
                  </a:txBody>
                  <a:tcPr/>
                </a:tc>
                <a:tc>
                  <a:txBody>
                    <a:bodyPr/>
                    <a:lstStyle/>
                    <a:p>
                      <a:r>
                        <a:rPr lang="en-US" dirty="0"/>
                        <a:t>25</a:t>
                      </a:r>
                    </a:p>
                  </a:txBody>
                  <a:tcPr/>
                </a:tc>
                <a:tc>
                  <a:txBody>
                    <a:bodyPr/>
                    <a:lstStyle/>
                    <a:p>
                      <a:r>
                        <a:rPr lang="en-US" dirty="0"/>
                        <a:t>32</a:t>
                      </a:r>
                    </a:p>
                  </a:txBody>
                  <a:tcPr/>
                </a:tc>
                <a:tc>
                  <a:txBody>
                    <a:bodyPr/>
                    <a:lstStyle/>
                    <a:p>
                      <a:r>
                        <a:rPr lang="en-US" dirty="0"/>
                        <a:t>22</a:t>
                      </a:r>
                    </a:p>
                  </a:txBody>
                  <a:tcPr/>
                </a:tc>
                <a:tc>
                  <a:txBody>
                    <a:bodyPr/>
                    <a:lstStyle/>
                    <a:p>
                      <a:r>
                        <a:rPr lang="en-US" dirty="0"/>
                        <a:t>42</a:t>
                      </a:r>
                    </a:p>
                  </a:txBody>
                  <a:tcPr/>
                </a:tc>
                <a:tc>
                  <a:txBody>
                    <a:bodyPr/>
                    <a:lstStyle/>
                    <a:p>
                      <a:r>
                        <a:rPr lang="en-US" dirty="0"/>
                        <a:t>14</a:t>
                      </a:r>
                    </a:p>
                  </a:txBody>
                  <a:tcPr/>
                </a:tc>
                <a:tc>
                  <a:txBody>
                    <a:bodyPr/>
                    <a:lstStyle/>
                    <a:p>
                      <a:r>
                        <a:rPr lang="en-US" dirty="0"/>
                        <a:t>32</a:t>
                      </a:r>
                    </a:p>
                  </a:txBody>
                  <a:tcPr/>
                </a:tc>
                <a:tc>
                  <a:txBody>
                    <a:bodyPr/>
                    <a:lstStyle/>
                    <a:p>
                      <a:r>
                        <a:rPr lang="en-US" dirty="0"/>
                        <a:t>29</a:t>
                      </a:r>
                    </a:p>
                  </a:txBody>
                  <a:tcPr/>
                </a:tc>
                <a:tc>
                  <a:txBody>
                    <a:bodyPr/>
                    <a:lstStyle/>
                    <a:p>
                      <a:r>
                        <a:rPr lang="en-US" dirty="0"/>
                        <a:t>48</a:t>
                      </a:r>
                    </a:p>
                  </a:txBody>
                  <a:tcPr/>
                </a:tc>
                <a:tc>
                  <a:txBody>
                    <a:bodyPr/>
                    <a:lstStyle/>
                    <a:p>
                      <a:r>
                        <a:rPr lang="en-US" dirty="0"/>
                        <a:t>44</a:t>
                      </a:r>
                    </a:p>
                  </a:txBody>
                  <a:tcPr/>
                </a:tc>
                <a:tc>
                  <a:txBody>
                    <a:bodyPr/>
                    <a:lstStyle/>
                    <a:p>
                      <a:r>
                        <a:rPr lang="en-US" dirty="0"/>
                        <a:t>11</a:t>
                      </a:r>
                    </a:p>
                  </a:txBody>
                  <a:tcPr/>
                </a:tc>
                <a:tc>
                  <a:txBody>
                    <a:bodyPr/>
                    <a:lstStyle/>
                    <a:p>
                      <a:r>
                        <a:rPr lang="en-US" dirty="0"/>
                        <a:t>32</a:t>
                      </a:r>
                    </a:p>
                  </a:txBody>
                  <a:tcPr/>
                </a:tc>
                <a:tc>
                  <a:txBody>
                    <a:bodyPr/>
                    <a:lstStyle/>
                    <a:p>
                      <a:endParaRPr lang="en-US" dirty="0"/>
                    </a:p>
                  </a:txBody>
                  <a:tcPr/>
                </a:tc>
                <a:extLst>
                  <a:ext uri="{0D108BD9-81ED-4DB2-BD59-A6C34878D82A}">
                    <a16:rowId xmlns:a16="http://schemas.microsoft.com/office/drawing/2014/main" val="2541779608"/>
                  </a:ext>
                </a:extLst>
              </a:tr>
            </a:tbl>
          </a:graphicData>
        </a:graphic>
      </p:graphicFrame>
    </p:spTree>
    <p:extLst>
      <p:ext uri="{BB962C8B-B14F-4D97-AF65-F5344CB8AC3E}">
        <p14:creationId xmlns:p14="http://schemas.microsoft.com/office/powerpoint/2010/main" val="81161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#13 Solution</a:t>
            </a:r>
          </a:p>
        </p:txBody>
      </p:sp>
      <p:sp>
        <p:nvSpPr>
          <p:cNvPr id="3" name="Content Placeholder 2"/>
          <p:cNvSpPr>
            <a:spLocks noGrp="1"/>
          </p:cNvSpPr>
          <p:nvPr>
            <p:ph idx="1"/>
          </p:nvPr>
        </p:nvSpPr>
        <p:spPr/>
        <p:txBody>
          <a:bodyPr>
            <a:normAutofit/>
          </a:bodyPr>
          <a:lstStyle/>
          <a:p>
            <a:pPr marL="514350" indent="-514350">
              <a:buFont typeface="+mj-lt"/>
              <a:buAutoNum type="alphaLcParenR"/>
            </a:pPr>
            <a:r>
              <a:rPr lang="en-US" dirty="0"/>
              <a:t>Boxplot</a:t>
            </a:r>
          </a:p>
          <a:p>
            <a:pPr marL="514350" indent="-514350">
              <a:buFont typeface="+mj-lt"/>
              <a:buAutoNum type="alphaLcParenR"/>
            </a:pPr>
            <a:endParaRPr lang="en-US" dirty="0"/>
          </a:p>
          <a:p>
            <a:pPr marL="514350" indent="-514350">
              <a:buFont typeface="+mj-lt"/>
              <a:buAutoNum type="alphaLcParenR"/>
            </a:pPr>
            <a:r>
              <a:rPr lang="en-US" dirty="0"/>
              <a:t>No outliers are present </a:t>
            </a:r>
          </a:p>
          <a:p>
            <a:pPr marL="514350" indent="-514350">
              <a:buFont typeface="+mj-lt"/>
              <a:buAutoNum type="alphaLcParenR"/>
            </a:pPr>
            <a:endParaRPr lang="en-US" dirty="0"/>
          </a:p>
        </p:txBody>
      </p:sp>
      <p:pic>
        <p:nvPicPr>
          <p:cNvPr id="4099" name="Picture 3" title="Boxplot of ages constructed on J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1676401"/>
            <a:ext cx="28479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60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a:t>
            </a:r>
          </a:p>
        </p:txBody>
      </p:sp>
      <p:sp>
        <p:nvSpPr>
          <p:cNvPr id="3" name="Content Placeholder 2"/>
          <p:cNvSpPr>
            <a:spLocks noGrp="1"/>
          </p:cNvSpPr>
          <p:nvPr>
            <p:ph idx="1"/>
          </p:nvPr>
        </p:nvSpPr>
        <p:spPr/>
        <p:txBody>
          <a:bodyPr>
            <a:normAutofit/>
          </a:bodyPr>
          <a:lstStyle/>
          <a:p>
            <a:pPr marL="0" indent="0">
              <a:buNone/>
            </a:pPr>
            <a:r>
              <a:rPr lang="en-US" dirty="0"/>
              <a:t>The survey from Exercise 13 also asked the customers to say whether they were male or female.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Construct boxplots to compare the ages of men and women and write a sentence summarizing what you find.</a:t>
            </a:r>
          </a:p>
        </p:txBody>
      </p:sp>
      <p:graphicFrame>
        <p:nvGraphicFramePr>
          <p:cNvPr id="5" name="Table 4"/>
          <p:cNvGraphicFramePr>
            <a:graphicFrameLocks noGrp="1"/>
          </p:cNvGraphicFramePr>
          <p:nvPr/>
        </p:nvGraphicFramePr>
        <p:xfrm>
          <a:off x="2057396" y="2743200"/>
          <a:ext cx="8153404" cy="1854200"/>
        </p:xfrm>
        <a:graphic>
          <a:graphicData uri="http://schemas.openxmlformats.org/drawingml/2006/table">
            <a:tbl>
              <a:tblPr firstRow="1" bandRow="1">
                <a:tableStyleId>{21E4AEA4-8DFA-4A89-87EB-49C32662AFE0}</a:tableStyleId>
              </a:tblPr>
              <a:tblGrid>
                <a:gridCol w="582386">
                  <a:extLst>
                    <a:ext uri="{9D8B030D-6E8A-4147-A177-3AD203B41FA5}">
                      <a16:colId xmlns:a16="http://schemas.microsoft.com/office/drawing/2014/main" val="3065896508"/>
                    </a:ext>
                  </a:extLst>
                </a:gridCol>
                <a:gridCol w="582386">
                  <a:extLst>
                    <a:ext uri="{9D8B030D-6E8A-4147-A177-3AD203B41FA5}">
                      <a16:colId xmlns:a16="http://schemas.microsoft.com/office/drawing/2014/main" val="1652955965"/>
                    </a:ext>
                  </a:extLst>
                </a:gridCol>
                <a:gridCol w="582386">
                  <a:extLst>
                    <a:ext uri="{9D8B030D-6E8A-4147-A177-3AD203B41FA5}">
                      <a16:colId xmlns:a16="http://schemas.microsoft.com/office/drawing/2014/main" val="1749056654"/>
                    </a:ext>
                  </a:extLst>
                </a:gridCol>
                <a:gridCol w="582386">
                  <a:extLst>
                    <a:ext uri="{9D8B030D-6E8A-4147-A177-3AD203B41FA5}">
                      <a16:colId xmlns:a16="http://schemas.microsoft.com/office/drawing/2014/main" val="1956258623"/>
                    </a:ext>
                  </a:extLst>
                </a:gridCol>
                <a:gridCol w="582386">
                  <a:extLst>
                    <a:ext uri="{9D8B030D-6E8A-4147-A177-3AD203B41FA5}">
                      <a16:colId xmlns:a16="http://schemas.microsoft.com/office/drawing/2014/main" val="2575992427"/>
                    </a:ext>
                  </a:extLst>
                </a:gridCol>
                <a:gridCol w="582386">
                  <a:extLst>
                    <a:ext uri="{9D8B030D-6E8A-4147-A177-3AD203B41FA5}">
                      <a16:colId xmlns:a16="http://schemas.microsoft.com/office/drawing/2014/main" val="4029479540"/>
                    </a:ext>
                  </a:extLst>
                </a:gridCol>
                <a:gridCol w="582386">
                  <a:extLst>
                    <a:ext uri="{9D8B030D-6E8A-4147-A177-3AD203B41FA5}">
                      <a16:colId xmlns:a16="http://schemas.microsoft.com/office/drawing/2014/main" val="2220358970"/>
                    </a:ext>
                  </a:extLst>
                </a:gridCol>
                <a:gridCol w="582386">
                  <a:extLst>
                    <a:ext uri="{9D8B030D-6E8A-4147-A177-3AD203B41FA5}">
                      <a16:colId xmlns:a16="http://schemas.microsoft.com/office/drawing/2014/main" val="2760111864"/>
                    </a:ext>
                  </a:extLst>
                </a:gridCol>
                <a:gridCol w="582386">
                  <a:extLst>
                    <a:ext uri="{9D8B030D-6E8A-4147-A177-3AD203B41FA5}">
                      <a16:colId xmlns:a16="http://schemas.microsoft.com/office/drawing/2014/main" val="2860654430"/>
                    </a:ext>
                  </a:extLst>
                </a:gridCol>
                <a:gridCol w="582386">
                  <a:extLst>
                    <a:ext uri="{9D8B030D-6E8A-4147-A177-3AD203B41FA5}">
                      <a16:colId xmlns:a16="http://schemas.microsoft.com/office/drawing/2014/main" val="4151117776"/>
                    </a:ext>
                  </a:extLst>
                </a:gridCol>
                <a:gridCol w="582386">
                  <a:extLst>
                    <a:ext uri="{9D8B030D-6E8A-4147-A177-3AD203B41FA5}">
                      <a16:colId xmlns:a16="http://schemas.microsoft.com/office/drawing/2014/main" val="371099883"/>
                    </a:ext>
                  </a:extLst>
                </a:gridCol>
                <a:gridCol w="582386">
                  <a:extLst>
                    <a:ext uri="{9D8B030D-6E8A-4147-A177-3AD203B41FA5}">
                      <a16:colId xmlns:a16="http://schemas.microsoft.com/office/drawing/2014/main" val="4158068298"/>
                    </a:ext>
                  </a:extLst>
                </a:gridCol>
                <a:gridCol w="582386">
                  <a:extLst>
                    <a:ext uri="{9D8B030D-6E8A-4147-A177-3AD203B41FA5}">
                      <a16:colId xmlns:a16="http://schemas.microsoft.com/office/drawing/2014/main" val="3485334235"/>
                    </a:ext>
                  </a:extLst>
                </a:gridCol>
                <a:gridCol w="582386">
                  <a:extLst>
                    <a:ext uri="{9D8B030D-6E8A-4147-A177-3AD203B41FA5}">
                      <a16:colId xmlns:a16="http://schemas.microsoft.com/office/drawing/2014/main" val="56051967"/>
                    </a:ext>
                  </a:extLst>
                </a:gridCol>
              </a:tblGrid>
              <a:tr h="370840">
                <a:tc>
                  <a:txBody>
                    <a:bodyPr/>
                    <a:lstStyle/>
                    <a:p>
                      <a:r>
                        <a:rPr lang="en-US" dirty="0"/>
                        <a:t>Age</a:t>
                      </a:r>
                    </a:p>
                  </a:txBody>
                  <a:tcPr/>
                </a:tc>
                <a:tc>
                  <a:txBody>
                    <a:bodyPr/>
                    <a:lstStyle/>
                    <a:p>
                      <a:r>
                        <a:rPr lang="en-US" dirty="0"/>
                        <a:t>Sex</a:t>
                      </a:r>
                    </a:p>
                  </a:txBody>
                  <a:tcPr/>
                </a:tc>
                <a:tc>
                  <a:txBody>
                    <a:bodyPr/>
                    <a:lstStyle/>
                    <a:p>
                      <a:r>
                        <a:rPr lang="en-US" dirty="0"/>
                        <a:t>Age</a:t>
                      </a:r>
                    </a:p>
                  </a:txBody>
                  <a:tcPr/>
                </a:tc>
                <a:tc>
                  <a:txBody>
                    <a:bodyPr/>
                    <a:lstStyle/>
                    <a:p>
                      <a:r>
                        <a:rPr lang="en-US" dirty="0"/>
                        <a:t>Sex</a:t>
                      </a:r>
                    </a:p>
                  </a:txBody>
                  <a:tcPr/>
                </a:tc>
                <a:tc>
                  <a:txBody>
                    <a:bodyPr/>
                    <a:lstStyle/>
                    <a:p>
                      <a:r>
                        <a:rPr lang="en-US" dirty="0"/>
                        <a:t>Age</a:t>
                      </a:r>
                    </a:p>
                  </a:txBody>
                  <a:tcPr/>
                </a:tc>
                <a:tc>
                  <a:txBody>
                    <a:bodyPr/>
                    <a:lstStyle/>
                    <a:p>
                      <a:r>
                        <a:rPr lang="en-US" dirty="0"/>
                        <a:t>Sex</a:t>
                      </a:r>
                    </a:p>
                  </a:txBody>
                  <a:tcPr/>
                </a:tc>
                <a:tc>
                  <a:txBody>
                    <a:bodyPr/>
                    <a:lstStyle/>
                    <a:p>
                      <a:r>
                        <a:rPr lang="en-US" dirty="0"/>
                        <a:t>Age</a:t>
                      </a:r>
                    </a:p>
                  </a:txBody>
                  <a:tcPr/>
                </a:tc>
                <a:tc>
                  <a:txBody>
                    <a:bodyPr/>
                    <a:lstStyle/>
                    <a:p>
                      <a:r>
                        <a:rPr lang="en-US" dirty="0"/>
                        <a:t>Sex</a:t>
                      </a:r>
                    </a:p>
                  </a:txBody>
                  <a:tcPr/>
                </a:tc>
                <a:tc>
                  <a:txBody>
                    <a:bodyPr/>
                    <a:lstStyle/>
                    <a:p>
                      <a:r>
                        <a:rPr lang="en-US" dirty="0"/>
                        <a:t>Age</a:t>
                      </a:r>
                    </a:p>
                  </a:txBody>
                  <a:tcPr/>
                </a:tc>
                <a:tc>
                  <a:txBody>
                    <a:bodyPr/>
                    <a:lstStyle/>
                    <a:p>
                      <a:r>
                        <a:rPr lang="en-US" dirty="0"/>
                        <a:t>Sex</a:t>
                      </a:r>
                    </a:p>
                  </a:txBody>
                  <a:tcPr/>
                </a:tc>
                <a:tc>
                  <a:txBody>
                    <a:bodyPr/>
                    <a:lstStyle/>
                    <a:p>
                      <a:r>
                        <a:rPr lang="en-US" dirty="0"/>
                        <a:t>Age</a:t>
                      </a:r>
                    </a:p>
                  </a:txBody>
                  <a:tcPr/>
                </a:tc>
                <a:tc>
                  <a:txBody>
                    <a:bodyPr/>
                    <a:lstStyle/>
                    <a:p>
                      <a:r>
                        <a:rPr lang="en-US" dirty="0"/>
                        <a:t>Sex</a:t>
                      </a:r>
                    </a:p>
                  </a:txBody>
                  <a:tcPr/>
                </a:tc>
                <a:tc>
                  <a:txBody>
                    <a:bodyPr/>
                    <a:lstStyle/>
                    <a:p>
                      <a:r>
                        <a:rPr lang="en-US" dirty="0"/>
                        <a:t>Age</a:t>
                      </a:r>
                    </a:p>
                  </a:txBody>
                  <a:tcPr/>
                </a:tc>
                <a:tc>
                  <a:txBody>
                    <a:bodyPr/>
                    <a:lstStyle/>
                    <a:p>
                      <a:r>
                        <a:rPr lang="en-US" dirty="0"/>
                        <a:t>Sex</a:t>
                      </a:r>
                    </a:p>
                  </a:txBody>
                  <a:tcPr/>
                </a:tc>
                <a:extLst>
                  <a:ext uri="{0D108BD9-81ED-4DB2-BD59-A6C34878D82A}">
                    <a16:rowId xmlns:a16="http://schemas.microsoft.com/office/drawing/2014/main" val="2332000002"/>
                  </a:ext>
                </a:extLst>
              </a:tr>
              <a:tr h="370840">
                <a:tc>
                  <a:txBody>
                    <a:bodyPr/>
                    <a:lstStyle/>
                    <a:p>
                      <a:r>
                        <a:rPr lang="en-US" dirty="0"/>
                        <a:t>20</a:t>
                      </a:r>
                    </a:p>
                  </a:txBody>
                  <a:tcPr/>
                </a:tc>
                <a:tc>
                  <a:txBody>
                    <a:bodyPr/>
                    <a:lstStyle/>
                    <a:p>
                      <a:r>
                        <a:rPr lang="en-US" dirty="0"/>
                        <a:t>M</a:t>
                      </a:r>
                    </a:p>
                  </a:txBody>
                  <a:tcPr/>
                </a:tc>
                <a:tc>
                  <a:txBody>
                    <a:bodyPr/>
                    <a:lstStyle/>
                    <a:p>
                      <a:r>
                        <a:rPr lang="en-US" dirty="0"/>
                        <a:t>35</a:t>
                      </a:r>
                    </a:p>
                  </a:txBody>
                  <a:tcPr/>
                </a:tc>
                <a:tc>
                  <a:txBody>
                    <a:bodyPr/>
                    <a:lstStyle/>
                    <a:p>
                      <a:r>
                        <a:rPr lang="en-US" dirty="0"/>
                        <a:t>F</a:t>
                      </a:r>
                    </a:p>
                  </a:txBody>
                  <a:tcPr/>
                </a:tc>
                <a:tc>
                  <a:txBody>
                    <a:bodyPr/>
                    <a:lstStyle/>
                    <a:p>
                      <a:r>
                        <a:rPr lang="en-US" dirty="0"/>
                        <a:t>22</a:t>
                      </a:r>
                    </a:p>
                  </a:txBody>
                  <a:tcPr/>
                </a:tc>
                <a:tc>
                  <a:txBody>
                    <a:bodyPr/>
                    <a:lstStyle/>
                    <a:p>
                      <a:r>
                        <a:rPr lang="en-US" dirty="0"/>
                        <a:t>M</a:t>
                      </a:r>
                    </a:p>
                  </a:txBody>
                  <a:tcPr/>
                </a:tc>
                <a:tc>
                  <a:txBody>
                    <a:bodyPr/>
                    <a:lstStyle/>
                    <a:p>
                      <a:r>
                        <a:rPr lang="en-US" dirty="0"/>
                        <a:t>44</a:t>
                      </a:r>
                    </a:p>
                  </a:txBody>
                  <a:tcPr/>
                </a:tc>
                <a:tc>
                  <a:txBody>
                    <a:bodyPr/>
                    <a:lstStyle/>
                    <a:p>
                      <a:r>
                        <a:rPr lang="en-US" dirty="0"/>
                        <a:t>F</a:t>
                      </a:r>
                    </a:p>
                  </a:txBody>
                  <a:tcPr/>
                </a:tc>
                <a:tc>
                  <a:txBody>
                    <a:bodyPr/>
                    <a:lstStyle/>
                    <a:p>
                      <a:r>
                        <a:rPr lang="en-US" dirty="0"/>
                        <a:t>29</a:t>
                      </a:r>
                    </a:p>
                  </a:txBody>
                  <a:tcPr/>
                </a:tc>
                <a:tc>
                  <a:txBody>
                    <a:bodyPr/>
                    <a:lstStyle/>
                    <a:p>
                      <a:r>
                        <a:rPr lang="en-US" dirty="0"/>
                        <a:t>M</a:t>
                      </a:r>
                    </a:p>
                  </a:txBody>
                  <a:tcPr/>
                </a:tc>
                <a:tc>
                  <a:txBody>
                    <a:bodyPr/>
                    <a:lstStyle/>
                    <a:p>
                      <a:r>
                        <a:rPr lang="en-US" dirty="0"/>
                        <a:t>30</a:t>
                      </a:r>
                    </a:p>
                  </a:txBody>
                  <a:tcPr/>
                </a:tc>
                <a:tc>
                  <a:txBody>
                    <a:bodyPr/>
                    <a:lstStyle/>
                    <a:p>
                      <a:r>
                        <a:rPr lang="en-US" dirty="0"/>
                        <a:t>M</a:t>
                      </a:r>
                    </a:p>
                  </a:txBody>
                  <a:tcPr/>
                </a:tc>
                <a:tc>
                  <a:txBody>
                    <a:bodyPr/>
                    <a:lstStyle/>
                    <a:p>
                      <a:r>
                        <a:rPr lang="en-US" dirty="0"/>
                        <a:t>48</a:t>
                      </a:r>
                    </a:p>
                  </a:txBody>
                  <a:tcPr/>
                </a:tc>
                <a:tc>
                  <a:txBody>
                    <a:bodyPr/>
                    <a:lstStyle/>
                    <a:p>
                      <a:r>
                        <a:rPr lang="en-US" dirty="0"/>
                        <a:t>F</a:t>
                      </a:r>
                    </a:p>
                  </a:txBody>
                  <a:tcPr/>
                </a:tc>
                <a:extLst>
                  <a:ext uri="{0D108BD9-81ED-4DB2-BD59-A6C34878D82A}">
                    <a16:rowId xmlns:a16="http://schemas.microsoft.com/office/drawing/2014/main" val="2938753536"/>
                  </a:ext>
                </a:extLst>
              </a:tr>
              <a:tr h="370840">
                <a:tc>
                  <a:txBody>
                    <a:bodyPr/>
                    <a:lstStyle/>
                    <a:p>
                      <a:r>
                        <a:rPr lang="en-US" dirty="0"/>
                        <a:t>30</a:t>
                      </a:r>
                    </a:p>
                  </a:txBody>
                  <a:tcPr/>
                </a:tc>
                <a:tc>
                  <a:txBody>
                    <a:bodyPr/>
                    <a:lstStyle/>
                    <a:p>
                      <a:r>
                        <a:rPr lang="en-US" dirty="0"/>
                        <a:t>F</a:t>
                      </a:r>
                    </a:p>
                  </a:txBody>
                  <a:tcPr/>
                </a:tc>
                <a:tc>
                  <a:txBody>
                    <a:bodyPr/>
                    <a:lstStyle/>
                    <a:p>
                      <a:r>
                        <a:rPr lang="en-US" dirty="0"/>
                        <a:t>32</a:t>
                      </a:r>
                    </a:p>
                  </a:txBody>
                  <a:tcPr/>
                </a:tc>
                <a:tc>
                  <a:txBody>
                    <a:bodyPr/>
                    <a:lstStyle/>
                    <a:p>
                      <a:r>
                        <a:rPr lang="en-US" dirty="0"/>
                        <a:t>F</a:t>
                      </a:r>
                    </a:p>
                  </a:txBody>
                  <a:tcPr/>
                </a:tc>
                <a:tc>
                  <a:txBody>
                    <a:bodyPr/>
                    <a:lstStyle/>
                    <a:p>
                      <a:r>
                        <a:rPr lang="en-US" dirty="0"/>
                        <a:t>42</a:t>
                      </a:r>
                    </a:p>
                  </a:txBody>
                  <a:tcPr/>
                </a:tc>
                <a:tc>
                  <a:txBody>
                    <a:bodyPr/>
                    <a:lstStyle/>
                    <a:p>
                      <a:r>
                        <a:rPr lang="en-US" dirty="0"/>
                        <a:t>F</a:t>
                      </a:r>
                    </a:p>
                  </a:txBody>
                  <a:tcPr/>
                </a:tc>
                <a:tc>
                  <a:txBody>
                    <a:bodyPr/>
                    <a:lstStyle/>
                    <a:p>
                      <a:r>
                        <a:rPr lang="en-US" dirty="0"/>
                        <a:t>32</a:t>
                      </a:r>
                    </a:p>
                  </a:txBody>
                  <a:tcPr/>
                </a:tc>
                <a:tc>
                  <a:txBody>
                    <a:bodyPr/>
                    <a:lstStyle/>
                    <a:p>
                      <a:r>
                        <a:rPr lang="en-US" dirty="0"/>
                        <a:t>F</a:t>
                      </a:r>
                    </a:p>
                  </a:txBody>
                  <a:tcPr/>
                </a:tc>
                <a:tc>
                  <a:txBody>
                    <a:bodyPr/>
                    <a:lstStyle/>
                    <a:p>
                      <a:r>
                        <a:rPr lang="en-US" dirty="0"/>
                        <a:t>48</a:t>
                      </a:r>
                    </a:p>
                  </a:txBody>
                  <a:tcPr/>
                </a:tc>
                <a:tc>
                  <a:txBody>
                    <a:bodyPr/>
                    <a:lstStyle/>
                    <a:p>
                      <a:r>
                        <a:rPr lang="en-US" dirty="0"/>
                        <a:t>F</a:t>
                      </a:r>
                    </a:p>
                  </a:txBody>
                  <a:tcPr/>
                </a:tc>
                <a:tc>
                  <a:txBody>
                    <a:bodyPr/>
                    <a:lstStyle/>
                    <a:p>
                      <a:r>
                        <a:rPr lang="en-US" dirty="0"/>
                        <a:t>11</a:t>
                      </a:r>
                    </a:p>
                  </a:txBody>
                  <a:tcPr/>
                </a:tc>
                <a:tc>
                  <a:txBody>
                    <a:bodyPr/>
                    <a:lstStyle/>
                    <a:p>
                      <a:r>
                        <a:rPr lang="en-US" dirty="0"/>
                        <a:t>M</a:t>
                      </a:r>
                    </a:p>
                  </a:txBody>
                  <a:tcPr/>
                </a:tc>
                <a:tc>
                  <a:txBody>
                    <a:bodyPr/>
                    <a:lstStyle/>
                    <a:p>
                      <a:r>
                        <a:rPr lang="en-US" dirty="0"/>
                        <a:t>44</a:t>
                      </a:r>
                    </a:p>
                  </a:txBody>
                  <a:tcPr/>
                </a:tc>
                <a:tc>
                  <a:txBody>
                    <a:bodyPr/>
                    <a:lstStyle/>
                    <a:p>
                      <a:r>
                        <a:rPr lang="en-US" dirty="0"/>
                        <a:t>F</a:t>
                      </a:r>
                    </a:p>
                  </a:txBody>
                  <a:tcPr/>
                </a:tc>
                <a:extLst>
                  <a:ext uri="{0D108BD9-81ED-4DB2-BD59-A6C34878D82A}">
                    <a16:rowId xmlns:a16="http://schemas.microsoft.com/office/drawing/2014/main" val="878017002"/>
                  </a:ext>
                </a:extLst>
              </a:tr>
              <a:tr h="370840">
                <a:tc>
                  <a:txBody>
                    <a:bodyPr/>
                    <a:lstStyle/>
                    <a:p>
                      <a:r>
                        <a:rPr lang="en-US" dirty="0"/>
                        <a:t>38</a:t>
                      </a:r>
                    </a:p>
                  </a:txBody>
                  <a:tcPr/>
                </a:tc>
                <a:tc>
                  <a:txBody>
                    <a:bodyPr/>
                    <a:lstStyle/>
                    <a:p>
                      <a:r>
                        <a:rPr lang="en-US" dirty="0"/>
                        <a:t>F</a:t>
                      </a:r>
                    </a:p>
                  </a:txBody>
                  <a:tcPr/>
                </a:tc>
                <a:tc>
                  <a:txBody>
                    <a:bodyPr/>
                    <a:lstStyle/>
                    <a:p>
                      <a:r>
                        <a:rPr lang="en-US" dirty="0"/>
                        <a:t>30</a:t>
                      </a:r>
                    </a:p>
                  </a:txBody>
                  <a:tcPr/>
                </a:tc>
                <a:tc>
                  <a:txBody>
                    <a:bodyPr/>
                    <a:lstStyle/>
                    <a:p>
                      <a:r>
                        <a:rPr lang="en-US" dirty="0"/>
                        <a:t>M</a:t>
                      </a:r>
                    </a:p>
                  </a:txBody>
                  <a:tcPr/>
                </a:tc>
                <a:tc>
                  <a:txBody>
                    <a:bodyPr/>
                    <a:lstStyle/>
                    <a:p>
                      <a:r>
                        <a:rPr lang="en-US" dirty="0"/>
                        <a:t>34</a:t>
                      </a:r>
                    </a:p>
                  </a:txBody>
                  <a:tcPr/>
                </a:tc>
                <a:tc>
                  <a:txBody>
                    <a:bodyPr/>
                    <a:lstStyle/>
                    <a:p>
                      <a:r>
                        <a:rPr lang="en-US" dirty="0"/>
                        <a:t>F</a:t>
                      </a:r>
                    </a:p>
                  </a:txBody>
                  <a:tcPr/>
                </a:tc>
                <a:tc>
                  <a:txBody>
                    <a:bodyPr/>
                    <a:lstStyle/>
                    <a:p>
                      <a:r>
                        <a:rPr lang="en-US" dirty="0"/>
                        <a:t>44</a:t>
                      </a:r>
                    </a:p>
                  </a:txBody>
                  <a:tcPr/>
                </a:tc>
                <a:tc>
                  <a:txBody>
                    <a:bodyPr/>
                    <a:lstStyle/>
                    <a:p>
                      <a:r>
                        <a:rPr lang="en-US" dirty="0"/>
                        <a:t>F</a:t>
                      </a:r>
                    </a:p>
                  </a:txBody>
                  <a:tcPr/>
                </a:tc>
                <a:tc>
                  <a:txBody>
                    <a:bodyPr/>
                    <a:lstStyle/>
                    <a:p>
                      <a:r>
                        <a:rPr lang="en-US" dirty="0"/>
                        <a:t>35</a:t>
                      </a:r>
                    </a:p>
                  </a:txBody>
                  <a:tcPr/>
                </a:tc>
                <a:tc>
                  <a:txBody>
                    <a:bodyPr/>
                    <a:lstStyle/>
                    <a:p>
                      <a:r>
                        <a:rPr lang="en-US" dirty="0"/>
                        <a:t>F</a:t>
                      </a:r>
                    </a:p>
                  </a:txBody>
                  <a:tcPr/>
                </a:tc>
                <a:tc>
                  <a:txBody>
                    <a:bodyPr/>
                    <a:lstStyle/>
                    <a:p>
                      <a:r>
                        <a:rPr lang="en-US" dirty="0"/>
                        <a:t>26</a:t>
                      </a:r>
                    </a:p>
                  </a:txBody>
                  <a:tcPr/>
                </a:tc>
                <a:tc>
                  <a:txBody>
                    <a:bodyPr/>
                    <a:lstStyle/>
                    <a:p>
                      <a:r>
                        <a:rPr lang="en-US" dirty="0"/>
                        <a:t>F</a:t>
                      </a:r>
                    </a:p>
                  </a:txBody>
                  <a:tcPr/>
                </a:tc>
                <a:tc>
                  <a:txBody>
                    <a:bodyPr/>
                    <a:lstStyle/>
                    <a:p>
                      <a:r>
                        <a:rPr lang="en-US" dirty="0"/>
                        <a:t>32</a:t>
                      </a:r>
                    </a:p>
                  </a:txBody>
                  <a:tcPr/>
                </a:tc>
                <a:tc>
                  <a:txBody>
                    <a:bodyPr/>
                    <a:lstStyle/>
                    <a:p>
                      <a:r>
                        <a:rPr lang="en-US" dirty="0"/>
                        <a:t>F</a:t>
                      </a:r>
                    </a:p>
                  </a:txBody>
                  <a:tcPr/>
                </a:tc>
                <a:extLst>
                  <a:ext uri="{0D108BD9-81ED-4DB2-BD59-A6C34878D82A}">
                    <a16:rowId xmlns:a16="http://schemas.microsoft.com/office/drawing/2014/main" val="2180397462"/>
                  </a:ext>
                </a:extLst>
              </a:tr>
              <a:tr h="370840">
                <a:tc>
                  <a:txBody>
                    <a:bodyPr/>
                    <a:lstStyle/>
                    <a:p>
                      <a:r>
                        <a:rPr lang="en-US" dirty="0"/>
                        <a:t>25</a:t>
                      </a:r>
                    </a:p>
                  </a:txBody>
                  <a:tcPr/>
                </a:tc>
                <a:tc>
                  <a:txBody>
                    <a:bodyPr/>
                    <a:lstStyle/>
                    <a:p>
                      <a:r>
                        <a:rPr lang="en-US" dirty="0"/>
                        <a:t>M</a:t>
                      </a:r>
                    </a:p>
                  </a:txBody>
                  <a:tcPr/>
                </a:tc>
                <a:tc>
                  <a:txBody>
                    <a:bodyPr/>
                    <a:lstStyle/>
                    <a:p>
                      <a:r>
                        <a:rPr lang="en-US" dirty="0"/>
                        <a:t>22</a:t>
                      </a:r>
                    </a:p>
                  </a:txBody>
                  <a:tcPr/>
                </a:tc>
                <a:tc>
                  <a:txBody>
                    <a:bodyPr/>
                    <a:lstStyle/>
                    <a:p>
                      <a:r>
                        <a:rPr lang="en-US" dirty="0"/>
                        <a:t>M</a:t>
                      </a:r>
                    </a:p>
                  </a:txBody>
                  <a:tcPr/>
                </a:tc>
                <a:tc>
                  <a:txBody>
                    <a:bodyPr/>
                    <a:lstStyle/>
                    <a:p>
                      <a:r>
                        <a:rPr lang="en-US" dirty="0"/>
                        <a:t>14</a:t>
                      </a:r>
                    </a:p>
                  </a:txBody>
                  <a:tcPr/>
                </a:tc>
                <a:tc>
                  <a:txBody>
                    <a:bodyPr/>
                    <a:lstStyle/>
                    <a:p>
                      <a:r>
                        <a:rPr lang="en-US" dirty="0"/>
                        <a:t>M</a:t>
                      </a:r>
                    </a:p>
                  </a:txBody>
                  <a:tcPr/>
                </a:tc>
                <a:tc>
                  <a:txBody>
                    <a:bodyPr/>
                    <a:lstStyle/>
                    <a:p>
                      <a:r>
                        <a:rPr lang="en-US" dirty="0"/>
                        <a:t>29</a:t>
                      </a:r>
                    </a:p>
                  </a:txBody>
                  <a:tcPr/>
                </a:tc>
                <a:tc>
                  <a:txBody>
                    <a:bodyPr/>
                    <a:lstStyle/>
                    <a:p>
                      <a:r>
                        <a:rPr lang="en-US" dirty="0"/>
                        <a:t>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78623545"/>
                  </a:ext>
                </a:extLst>
              </a:tr>
            </a:tbl>
          </a:graphicData>
        </a:graphic>
      </p:graphicFrame>
    </p:spTree>
    <p:extLst>
      <p:ext uri="{BB962C8B-B14F-4D97-AF65-F5344CB8AC3E}">
        <p14:creationId xmlns:p14="http://schemas.microsoft.com/office/powerpoint/2010/main" val="316083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 Solution</a:t>
            </a:r>
          </a:p>
        </p:txBody>
      </p:sp>
      <p:sp>
        <p:nvSpPr>
          <p:cNvPr id="3" name="Content Placeholder 2"/>
          <p:cNvSpPr>
            <a:spLocks noGrp="1"/>
          </p:cNvSpPr>
          <p:nvPr>
            <p:ph idx="1"/>
          </p:nvPr>
        </p:nvSpPr>
        <p:spPr>
          <a:xfrm>
            <a:off x="1981200" y="1600201"/>
            <a:ext cx="4114800" cy="4525963"/>
          </a:xfrm>
        </p:spPr>
        <p:txBody>
          <a:bodyPr>
            <a:normAutofit fontScale="92500"/>
          </a:bodyPr>
          <a:lstStyle/>
          <a:p>
            <a:pPr marL="0" indent="0">
              <a:buNone/>
            </a:pPr>
            <a:r>
              <a:rPr lang="en-US" dirty="0"/>
              <a:t>The females customers are much older than the male customers; more than 75% of the women are older than all of the all the men.  Women have a median age of 35 compared to a median age of 23 for the men.  No unusual values in either group.  The range of ages for women is about 22 and the range for men is about 20.</a:t>
            </a:r>
          </a:p>
          <a:p>
            <a:endParaRPr lang="en-US" dirty="0"/>
          </a:p>
        </p:txBody>
      </p:sp>
      <p:pic>
        <p:nvPicPr>
          <p:cNvPr id="5122" name="Picture 2" descr="The female customers tend to be older than the male customers." title="Boxplots of ages by s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76400"/>
            <a:ext cx="41338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2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E65-DF1E-754E-8747-90EA0B5BD779}"/>
              </a:ext>
            </a:extLst>
          </p:cNvPr>
          <p:cNvSpPr>
            <a:spLocks noGrp="1"/>
          </p:cNvSpPr>
          <p:nvPr>
            <p:ph type="title"/>
          </p:nvPr>
        </p:nvSpPr>
        <p:spPr/>
        <p:txBody>
          <a:bodyPr>
            <a:normAutofit/>
          </a:bodyPr>
          <a:lstStyle/>
          <a:p>
            <a:r>
              <a:rPr lang="en-US" dirty="0"/>
              <a:t>LCQ: Frequency Tables with Calc Help</a:t>
            </a:r>
          </a:p>
        </p:txBody>
      </p:sp>
      <p:graphicFrame>
        <p:nvGraphicFramePr>
          <p:cNvPr id="10" name="Table 9">
            <a:extLst>
              <a:ext uri="{FF2B5EF4-FFF2-40B4-BE49-F238E27FC236}">
                <a16:creationId xmlns:a16="http://schemas.microsoft.com/office/drawing/2014/main" id="{5F9AA146-14CB-F943-9760-53152AFF2D4A}"/>
              </a:ext>
            </a:extLst>
          </p:cNvPr>
          <p:cNvGraphicFramePr>
            <a:graphicFrameLocks noGrp="1"/>
          </p:cNvGraphicFramePr>
          <p:nvPr>
            <p:extLst>
              <p:ext uri="{D42A27DB-BD31-4B8C-83A1-F6EECF244321}">
                <p14:modId xmlns:p14="http://schemas.microsoft.com/office/powerpoint/2010/main" val="1208481344"/>
              </p:ext>
            </p:extLst>
          </p:nvPr>
        </p:nvGraphicFramePr>
        <p:xfrm>
          <a:off x="6870700" y="1875527"/>
          <a:ext cx="5006522" cy="3221278"/>
        </p:xfrm>
        <a:graphic>
          <a:graphicData uri="http://schemas.openxmlformats.org/drawingml/2006/table">
            <a:tbl>
              <a:tblPr/>
              <a:tblGrid>
                <a:gridCol w="1322618">
                  <a:extLst>
                    <a:ext uri="{9D8B030D-6E8A-4147-A177-3AD203B41FA5}">
                      <a16:colId xmlns:a16="http://schemas.microsoft.com/office/drawing/2014/main" val="2539049568"/>
                    </a:ext>
                  </a:extLst>
                </a:gridCol>
                <a:gridCol w="1733602">
                  <a:extLst>
                    <a:ext uri="{9D8B030D-6E8A-4147-A177-3AD203B41FA5}">
                      <a16:colId xmlns:a16="http://schemas.microsoft.com/office/drawing/2014/main" val="1468973962"/>
                    </a:ext>
                  </a:extLst>
                </a:gridCol>
                <a:gridCol w="1950302">
                  <a:extLst>
                    <a:ext uri="{9D8B030D-6E8A-4147-A177-3AD203B41FA5}">
                      <a16:colId xmlns:a16="http://schemas.microsoft.com/office/drawing/2014/main" val="3093822696"/>
                    </a:ext>
                  </a:extLst>
                </a:gridCol>
              </a:tblGrid>
              <a:tr h="707375">
                <a:tc>
                  <a:txBody>
                    <a:bodyPr/>
                    <a:lstStyle/>
                    <a:p>
                      <a:pPr algn="ctr" fontAlgn="ctr"/>
                      <a:r>
                        <a:rPr lang="en-US" sz="2000" b="1" i="0" u="none" strike="noStrike" dirty="0">
                          <a:solidFill>
                            <a:srgbClr val="000000"/>
                          </a:solidFill>
                          <a:effectLst/>
                          <a:latin typeface="Calibri" panose="020F0502020204030204" pitchFamily="34" charset="0"/>
                        </a:rPr>
                        <a:t>Bin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Relative Frequency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527684"/>
                  </a:ext>
                </a:extLst>
              </a:tr>
              <a:tr h="359129">
                <a:tc>
                  <a:txBody>
                    <a:bodyPr/>
                    <a:lstStyle/>
                    <a:p>
                      <a:pPr algn="ctr" fontAlgn="b"/>
                      <a:r>
                        <a:rPr lang="en-US" sz="2000" b="0" i="0" u="none" strike="noStrike" dirty="0">
                          <a:solidFill>
                            <a:srgbClr val="000000"/>
                          </a:solidFill>
                          <a:effectLst/>
                          <a:latin typeface="Calibri" panose="020F0502020204030204" pitchFamily="34" charset="0"/>
                        </a:rPr>
                        <a:t>0-10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3283273"/>
                  </a:ext>
                </a:extLst>
              </a:tr>
              <a:tr h="359129">
                <a:tc>
                  <a:txBody>
                    <a:bodyPr/>
                    <a:lstStyle/>
                    <a:p>
                      <a:pPr algn="ctr" fontAlgn="b"/>
                      <a:r>
                        <a:rPr lang="en-US" sz="2000" b="0" i="0" u="none" strike="noStrike" dirty="0">
                          <a:solidFill>
                            <a:srgbClr val="000000"/>
                          </a:solidFill>
                          <a:effectLst/>
                          <a:latin typeface="Calibri" panose="020F0502020204030204" pitchFamily="34" charset="0"/>
                        </a:rPr>
                        <a:t>10-20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4506903"/>
                  </a:ext>
                </a:extLst>
              </a:tr>
              <a:tr h="359129">
                <a:tc>
                  <a:txBody>
                    <a:bodyPr/>
                    <a:lstStyle/>
                    <a:p>
                      <a:pPr algn="ctr" fontAlgn="b"/>
                      <a:r>
                        <a:rPr lang="en-US" sz="2000" b="0" i="0" u="none" strike="noStrike" dirty="0">
                          <a:solidFill>
                            <a:srgbClr val="000000"/>
                          </a:solidFill>
                          <a:effectLst/>
                          <a:latin typeface="Calibri" panose="020F0502020204030204" pitchFamily="34" charset="0"/>
                        </a:rPr>
                        <a:t>20-30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946823"/>
                  </a:ext>
                </a:extLst>
              </a:tr>
              <a:tr h="359129">
                <a:tc>
                  <a:txBody>
                    <a:bodyPr/>
                    <a:lstStyle/>
                    <a:p>
                      <a:pPr algn="ctr" fontAlgn="b"/>
                      <a:r>
                        <a:rPr lang="en-US" sz="2000" b="0" i="0" u="none" strike="noStrike" dirty="0">
                          <a:solidFill>
                            <a:srgbClr val="000000"/>
                          </a:solidFill>
                          <a:effectLst/>
                          <a:latin typeface="Calibri" panose="020F0502020204030204" pitchFamily="34" charset="0"/>
                        </a:rPr>
                        <a:t>30-40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133984"/>
                  </a:ext>
                </a:extLst>
              </a:tr>
              <a:tr h="359129">
                <a:tc>
                  <a:txBody>
                    <a:bodyPr/>
                    <a:lstStyle/>
                    <a:p>
                      <a:pPr algn="ctr" fontAlgn="b"/>
                      <a:r>
                        <a:rPr lang="en-US" sz="2000" b="0" i="0" u="none" strike="noStrike" dirty="0">
                          <a:solidFill>
                            <a:srgbClr val="000000"/>
                          </a:solidFill>
                          <a:effectLst/>
                          <a:latin typeface="Calibri" panose="020F0502020204030204" pitchFamily="34" charset="0"/>
                        </a:rPr>
                        <a:t>40-50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788336"/>
                  </a:ext>
                </a:extLst>
              </a:tr>
              <a:tr h="359129">
                <a:tc>
                  <a:txBody>
                    <a:bodyPr/>
                    <a:lstStyle/>
                    <a:p>
                      <a:pPr algn="ctr" fontAlgn="b"/>
                      <a:r>
                        <a:rPr lang="en-US" sz="2000" b="0" i="0" u="none" strike="noStrike" dirty="0">
                          <a:solidFill>
                            <a:srgbClr val="000000"/>
                          </a:solidFill>
                          <a:effectLst/>
                          <a:latin typeface="Calibri" panose="020F0502020204030204" pitchFamily="34" charset="0"/>
                        </a:rPr>
                        <a:t>50-60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465982"/>
                  </a:ext>
                </a:extLst>
              </a:tr>
              <a:tr h="359129">
                <a:tc>
                  <a:txBody>
                    <a:bodyPr/>
                    <a:lstStyle/>
                    <a:p>
                      <a:pPr algn="ctr" fontAlgn="b"/>
                      <a:r>
                        <a:rPr lang="en-US" sz="2000" b="1" i="0" u="none" strike="noStrike">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1"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2471"/>
                  </a:ext>
                </a:extLst>
              </a:tr>
            </a:tbl>
          </a:graphicData>
        </a:graphic>
      </p:graphicFrame>
      <p:sp>
        <p:nvSpPr>
          <p:cNvPr id="7" name="TextBox 6">
            <a:extLst>
              <a:ext uri="{FF2B5EF4-FFF2-40B4-BE49-F238E27FC236}">
                <a16:creationId xmlns:a16="http://schemas.microsoft.com/office/drawing/2014/main" id="{A28C30FC-7145-7272-2E0F-BEAD1F11642C}"/>
              </a:ext>
            </a:extLst>
          </p:cNvPr>
          <p:cNvSpPr txBox="1"/>
          <p:nvPr/>
        </p:nvSpPr>
        <p:spPr>
          <a:xfrm>
            <a:off x="658362" y="1690688"/>
            <a:ext cx="5513120" cy="3293209"/>
          </a:xfrm>
          <a:prstGeom prst="rect">
            <a:avLst/>
          </a:prstGeom>
          <a:noFill/>
        </p:spPr>
        <p:txBody>
          <a:bodyPr wrap="square">
            <a:spAutoFit/>
          </a:bodyPr>
          <a:lstStyle/>
          <a:p>
            <a:pPr marL="0" indent="0">
              <a:buNone/>
            </a:pPr>
            <a:r>
              <a:rPr lang="en-US" sz="1600" b="1" u="sng" dirty="0"/>
              <a:t>GOAL</a:t>
            </a:r>
            <a:r>
              <a:rPr lang="en-US" sz="1600" dirty="0"/>
              <a:t>: Enter and sort data!</a:t>
            </a:r>
          </a:p>
          <a:p>
            <a:pPr marL="457200" lvl="1" indent="0">
              <a:buNone/>
            </a:pPr>
            <a:endParaRPr lang="en-US" sz="1600" dirty="0"/>
          </a:p>
          <a:p>
            <a:pPr marL="342900" indent="-342900">
              <a:buFont typeface="+mj-lt"/>
              <a:buAutoNum type="arabicPeriod"/>
            </a:pPr>
            <a:r>
              <a:rPr lang="en-US" sz="1600" dirty="0"/>
              <a:t>Enter data in L</a:t>
            </a:r>
            <a:r>
              <a:rPr lang="en-US" sz="1600" baseline="-25000" dirty="0"/>
              <a:t>1</a:t>
            </a:r>
            <a:r>
              <a:rPr lang="en-US" sz="1600" dirty="0"/>
              <a:t>: STAT → 1:Edit</a:t>
            </a:r>
          </a:p>
          <a:p>
            <a:pPr lvl="1"/>
            <a:r>
              <a:rPr lang="en-US" sz="1600" dirty="0"/>
              <a:t>12, 34, 50, 10, 11, 7, 8, 29, 30, 44, 21, 32, 30, 4, 28, 43, 12, 22, 38, 49</a:t>
            </a:r>
          </a:p>
          <a:p>
            <a:pPr lvl="1"/>
            <a:endParaRPr lang="en-US" sz="1600" dirty="0"/>
          </a:p>
          <a:p>
            <a:pPr marL="342900" indent="-342900">
              <a:buFont typeface="+mj-lt"/>
              <a:buAutoNum type="arabicPeriod"/>
            </a:pPr>
            <a:r>
              <a:rPr lang="en-US" sz="1600" dirty="0"/>
              <a:t>Sort data: STAT → 2:SortA(</a:t>
            </a:r>
          </a:p>
          <a:p>
            <a:pPr marL="800100" lvl="1" indent="-342900">
              <a:buFont typeface="+mj-lt"/>
              <a:buAutoNum type="alphaLcParenR"/>
            </a:pPr>
            <a:r>
              <a:rPr lang="en-US" sz="1600" dirty="0"/>
              <a:t>Then find L</a:t>
            </a:r>
            <a:r>
              <a:rPr lang="en-US" sz="1600" baseline="-25000" dirty="0"/>
              <a:t>1</a:t>
            </a:r>
            <a:r>
              <a:rPr lang="en-US" sz="1600" dirty="0"/>
              <a:t> (2ND → 1). This sorts your list from smallest to largest</a:t>
            </a:r>
          </a:p>
          <a:p>
            <a:pPr marL="800100" lvl="1" indent="-342900">
              <a:buFont typeface="+mj-lt"/>
              <a:buAutoNum type="alphaLcParenR"/>
            </a:pPr>
            <a:r>
              <a:rPr lang="en-US" sz="1600" dirty="0"/>
              <a:t>Then can go back into L</a:t>
            </a:r>
            <a:r>
              <a:rPr lang="en-US" sz="1600" baseline="-25000" dirty="0"/>
              <a:t>1</a:t>
            </a:r>
            <a:r>
              <a:rPr lang="en-US" sz="1600" dirty="0"/>
              <a:t> to view the sorted data set</a:t>
            </a:r>
          </a:p>
          <a:p>
            <a:pPr lvl="1"/>
            <a:endParaRPr lang="en-US" sz="1600" dirty="0"/>
          </a:p>
          <a:p>
            <a:r>
              <a:rPr lang="en-US" sz="1600" b="1" u="sng" dirty="0"/>
              <a:t>Next Goal</a:t>
            </a:r>
            <a:r>
              <a:rPr lang="en-US" sz="1600" b="1" dirty="0"/>
              <a:t>: </a:t>
            </a:r>
            <a:r>
              <a:rPr lang="en-US" sz="1600" dirty="0"/>
              <a:t>Construct a Frequency Table!</a:t>
            </a:r>
          </a:p>
          <a:p>
            <a:pPr lvl="1"/>
            <a:endParaRPr lang="en-US" sz="1600" dirty="0"/>
          </a:p>
        </p:txBody>
      </p:sp>
    </p:spTree>
    <p:extLst>
      <p:ext uri="{BB962C8B-B14F-4D97-AF65-F5344CB8AC3E}">
        <p14:creationId xmlns:p14="http://schemas.microsoft.com/office/powerpoint/2010/main" val="3168942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#19</a:t>
            </a:r>
          </a:p>
        </p:txBody>
      </p:sp>
      <p:sp>
        <p:nvSpPr>
          <p:cNvPr id="3" name="Content Placeholder 2"/>
          <p:cNvSpPr>
            <a:spLocks noGrp="1"/>
          </p:cNvSpPr>
          <p:nvPr>
            <p:ph idx="1"/>
          </p:nvPr>
        </p:nvSpPr>
        <p:spPr>
          <a:xfrm>
            <a:off x="1981200" y="1600201"/>
            <a:ext cx="5410200" cy="4525963"/>
          </a:xfrm>
        </p:spPr>
        <p:txBody>
          <a:bodyPr>
            <a:normAutofit fontScale="92500"/>
          </a:bodyPr>
          <a:lstStyle/>
          <a:p>
            <a:pPr marL="0" indent="0">
              <a:buNone/>
            </a:pPr>
            <a:r>
              <a:rPr lang="en-US" dirty="0"/>
              <a:t>Here are boxplots of the weekly sales (in $US) over a two-year period for a regional food store for 2 locations.  Location #1 is a metropolitan area that is known to be residential where shoppers walk to the store.  Location #2 is a suburban area where shoppers drive to the store.  Assume that the two towns have similar populations and that the two stores are similar in square footage.  Write a brief report discussing what these data show.</a:t>
            </a:r>
          </a:p>
        </p:txBody>
      </p:sp>
      <p:pic>
        <p:nvPicPr>
          <p:cNvPr id="4" name="Picture 3" descr="Location 1 has higher weekly sales than location 2" title="Boxplots of weekly sales at 2 loca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9353" y="1600200"/>
            <a:ext cx="2663798" cy="2438400"/>
          </a:xfrm>
          <a:prstGeom prst="rect">
            <a:avLst/>
          </a:prstGeom>
        </p:spPr>
      </p:pic>
    </p:spTree>
    <p:extLst>
      <p:ext uri="{BB962C8B-B14F-4D97-AF65-F5344CB8AC3E}">
        <p14:creationId xmlns:p14="http://schemas.microsoft.com/office/powerpoint/2010/main" val="1642380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#19 Solution</a:t>
            </a:r>
          </a:p>
        </p:txBody>
      </p:sp>
      <p:sp>
        <p:nvSpPr>
          <p:cNvPr id="3" name="Content Placeholder 2"/>
          <p:cNvSpPr>
            <a:spLocks noGrp="1"/>
          </p:cNvSpPr>
          <p:nvPr>
            <p:ph idx="1"/>
          </p:nvPr>
        </p:nvSpPr>
        <p:spPr>
          <a:xfrm>
            <a:off x="1981200" y="1600201"/>
            <a:ext cx="5715000" cy="4525963"/>
          </a:xfrm>
        </p:spPr>
        <p:txBody>
          <a:bodyPr>
            <a:normAutofit/>
          </a:bodyPr>
          <a:lstStyle/>
          <a:p>
            <a:pPr marL="0" indent="0">
              <a:buNone/>
            </a:pPr>
            <a:r>
              <a:rPr lang="en-US" dirty="0"/>
              <a:t>Sales in Location #1 were higher than sales in Location #2 in nearly every week.  However, there was much more variability  in Location #1.  Both distributions have outliers. The distribution for location #1 is roughly symmetric and for location #2 is right skewed.  The company might want to compare other stores in locations like these to see if this phenomenon holds true for other locations.</a:t>
            </a:r>
          </a:p>
        </p:txBody>
      </p:sp>
      <p:pic>
        <p:nvPicPr>
          <p:cNvPr id="4" name="Picture 3" descr="Location 1 has higher weekly sales than location 2" title="Boxplots of weekly sales at 2 loca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5290" y="1752600"/>
            <a:ext cx="2663798" cy="2438400"/>
          </a:xfrm>
          <a:prstGeom prst="rect">
            <a:avLst/>
          </a:prstGeom>
        </p:spPr>
      </p:pic>
    </p:spTree>
    <p:extLst>
      <p:ext uri="{BB962C8B-B14F-4D97-AF65-F5344CB8AC3E}">
        <p14:creationId xmlns:p14="http://schemas.microsoft.com/office/powerpoint/2010/main" val="329566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#53</a:t>
            </a:r>
          </a:p>
        </p:txBody>
      </p:sp>
      <p:sp>
        <p:nvSpPr>
          <p:cNvPr id="3" name="Content Placeholder 2"/>
          <p:cNvSpPr>
            <a:spLocks noGrp="1"/>
          </p:cNvSpPr>
          <p:nvPr>
            <p:ph idx="1"/>
          </p:nvPr>
        </p:nvSpPr>
        <p:spPr>
          <a:xfrm>
            <a:off x="1981200" y="1600201"/>
            <a:ext cx="5867400" cy="4525963"/>
          </a:xfrm>
        </p:spPr>
        <p:txBody>
          <a:bodyPr>
            <a:normAutofit fontScale="92500" lnSpcReduction="10000"/>
          </a:bodyPr>
          <a:lstStyle/>
          <a:p>
            <a:pPr marL="0" indent="0">
              <a:buNone/>
            </a:pPr>
            <a:r>
              <a:rPr lang="en-US" dirty="0"/>
              <a:t>The boxplots display bottle prices (in dollars) of dry Riesling wines produced by vineyards along three of the Finger Lakes in upstate New York.</a:t>
            </a:r>
          </a:p>
          <a:p>
            <a:pPr marL="514350" indent="-514350">
              <a:buFont typeface="+mj-lt"/>
              <a:buAutoNum type="alphaLcParenR"/>
            </a:pPr>
            <a:r>
              <a:rPr lang="en-US" dirty="0"/>
              <a:t>Which lake region produced the most expensive wine?</a:t>
            </a:r>
          </a:p>
          <a:p>
            <a:pPr marL="514350" indent="-514350">
              <a:buFont typeface="+mj-lt"/>
              <a:buAutoNum type="alphaLcParenR"/>
            </a:pPr>
            <a:r>
              <a:rPr lang="en-US" dirty="0"/>
              <a:t>Which lake region produced the cheapest wine?</a:t>
            </a:r>
          </a:p>
          <a:p>
            <a:pPr marL="514350" indent="-514350">
              <a:buFont typeface="+mj-lt"/>
              <a:buAutoNum type="alphaLcParenR"/>
            </a:pPr>
            <a:r>
              <a:rPr lang="en-US" dirty="0"/>
              <a:t>In which region were the wines generally more expensive?</a:t>
            </a:r>
          </a:p>
          <a:p>
            <a:pPr marL="514350" indent="-514350">
              <a:buFont typeface="+mj-lt"/>
              <a:buAutoNum type="alphaLcParenR"/>
            </a:pPr>
            <a:r>
              <a:rPr lang="en-US" dirty="0"/>
              <a:t>Write a few sentences describing these prices.</a:t>
            </a:r>
          </a:p>
        </p:txBody>
      </p:sp>
      <p:pic>
        <p:nvPicPr>
          <p:cNvPr id="4" name="Picture 3" descr="Keuka Lake region has the highest prices, followed by Seneca Lake region, and Cayuga Lake region." title="Boxplot of prices in dollars of dry Riesling wines produced along 3 of the Finger lakes in upstate New Yor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052" y="1600200"/>
            <a:ext cx="2733513" cy="2590800"/>
          </a:xfrm>
          <a:prstGeom prst="rect">
            <a:avLst/>
          </a:prstGeom>
        </p:spPr>
      </p:pic>
    </p:spTree>
    <p:extLst>
      <p:ext uri="{BB962C8B-B14F-4D97-AF65-F5344CB8AC3E}">
        <p14:creationId xmlns:p14="http://schemas.microsoft.com/office/powerpoint/2010/main" val="81045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Problem #53 Solution</a:t>
            </a:r>
            <a:endParaRPr lang="en-US" b="1" dirty="0"/>
          </a:p>
        </p:txBody>
      </p:sp>
      <p:pic>
        <p:nvPicPr>
          <p:cNvPr id="4" name="Picture 3" descr="Keuka Lake region has the highest prices, followed by Seneca Lake region, and Cayuga Lake region." title="Boxplot of prices in dollars of dry Riesling wines produced along 3 of the Finger lakes in upstate New Yor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20766"/>
            <a:ext cx="1828800" cy="1733321"/>
          </a:xfrm>
          <a:prstGeom prst="rect">
            <a:avLst/>
          </a:prstGeom>
        </p:spPr>
      </p:pic>
      <p:sp>
        <p:nvSpPr>
          <p:cNvPr id="3" name="Content Placeholder 2"/>
          <p:cNvSpPr>
            <a:spLocks noGrp="1"/>
          </p:cNvSpPr>
          <p:nvPr>
            <p:ph idx="1"/>
          </p:nvPr>
        </p:nvSpPr>
        <p:spPr/>
        <p:txBody>
          <a:bodyPr>
            <a:normAutofit lnSpcReduction="10000"/>
          </a:bodyPr>
          <a:lstStyle/>
          <a:p>
            <a:pPr marL="514350" indent="-514350">
              <a:buFont typeface="+mj-lt"/>
              <a:buAutoNum type="alphaLcParenR"/>
            </a:pPr>
            <a:r>
              <a:rPr lang="en-US" dirty="0"/>
              <a:t>The most expensive wine is produced in Seneca.</a:t>
            </a:r>
          </a:p>
          <a:p>
            <a:pPr marL="514350" indent="-514350">
              <a:buFont typeface="+mj-lt"/>
              <a:buAutoNum type="alphaLcParenR"/>
            </a:pPr>
            <a:r>
              <a:rPr lang="en-US" dirty="0"/>
              <a:t>Cayuga and Seneca produce less expensive wines, with Cayuga producing the cheapest wines.  Seneca has several high outliers.</a:t>
            </a:r>
          </a:p>
          <a:p>
            <a:pPr marL="514350" indent="-514350">
              <a:buFont typeface="+mj-lt"/>
              <a:buAutoNum type="alphaLcParenR"/>
            </a:pPr>
            <a:r>
              <a:rPr lang="en-US" dirty="0"/>
              <a:t> The most expensive wines are typically produced in Keuka.</a:t>
            </a:r>
          </a:p>
          <a:p>
            <a:pPr marL="514350" indent="-514350">
              <a:buFont typeface="+mj-lt"/>
              <a:buAutoNum type="alphaLcParenR"/>
            </a:pPr>
            <a:r>
              <a:rPr lang="en-US" dirty="0"/>
              <a:t>Cayuga Lake vineyards and Seneca Lake vineyards have approximately the same average price of about $15 per bottle, which a typical Keuka Lake vineyard has a price near $22.  Keuka Lake vineyards have consistently high prices between about $18-$26 a bottle.  Cayuga Lake vineyards have prices from $13-$19, and Seneca Lake vineyards have highly variable prices from $12 to over $30</a:t>
            </a:r>
          </a:p>
        </p:txBody>
      </p:sp>
    </p:spTree>
    <p:extLst>
      <p:ext uri="{BB962C8B-B14F-4D97-AF65-F5344CB8AC3E}">
        <p14:creationId xmlns:p14="http://schemas.microsoft.com/office/powerpoint/2010/main" val="234509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E65-DF1E-754E-8747-90EA0B5BD779}"/>
              </a:ext>
            </a:extLst>
          </p:cNvPr>
          <p:cNvSpPr>
            <a:spLocks noGrp="1"/>
          </p:cNvSpPr>
          <p:nvPr>
            <p:ph type="title"/>
          </p:nvPr>
        </p:nvSpPr>
        <p:spPr/>
        <p:txBody>
          <a:bodyPr>
            <a:normAutofit/>
          </a:bodyPr>
          <a:lstStyle/>
          <a:p>
            <a:r>
              <a:rPr lang="en-US" dirty="0"/>
              <a:t>LCQ: Frequency Tables with Calc Help</a:t>
            </a:r>
          </a:p>
        </p:txBody>
      </p:sp>
      <p:graphicFrame>
        <p:nvGraphicFramePr>
          <p:cNvPr id="10" name="Table 9">
            <a:extLst>
              <a:ext uri="{FF2B5EF4-FFF2-40B4-BE49-F238E27FC236}">
                <a16:creationId xmlns:a16="http://schemas.microsoft.com/office/drawing/2014/main" id="{5F9AA146-14CB-F943-9760-53152AFF2D4A}"/>
              </a:ext>
            </a:extLst>
          </p:cNvPr>
          <p:cNvGraphicFramePr>
            <a:graphicFrameLocks noGrp="1"/>
          </p:cNvGraphicFramePr>
          <p:nvPr>
            <p:extLst>
              <p:ext uri="{D42A27DB-BD31-4B8C-83A1-F6EECF244321}">
                <p14:modId xmlns:p14="http://schemas.microsoft.com/office/powerpoint/2010/main" val="3758314532"/>
              </p:ext>
            </p:extLst>
          </p:nvPr>
        </p:nvGraphicFramePr>
        <p:xfrm>
          <a:off x="6631267" y="1391147"/>
          <a:ext cx="5006522" cy="3221278"/>
        </p:xfrm>
        <a:graphic>
          <a:graphicData uri="http://schemas.openxmlformats.org/drawingml/2006/table">
            <a:tbl>
              <a:tblPr/>
              <a:tblGrid>
                <a:gridCol w="1322618">
                  <a:extLst>
                    <a:ext uri="{9D8B030D-6E8A-4147-A177-3AD203B41FA5}">
                      <a16:colId xmlns:a16="http://schemas.microsoft.com/office/drawing/2014/main" val="2539049568"/>
                    </a:ext>
                  </a:extLst>
                </a:gridCol>
                <a:gridCol w="1733602">
                  <a:extLst>
                    <a:ext uri="{9D8B030D-6E8A-4147-A177-3AD203B41FA5}">
                      <a16:colId xmlns:a16="http://schemas.microsoft.com/office/drawing/2014/main" val="1468973962"/>
                    </a:ext>
                  </a:extLst>
                </a:gridCol>
                <a:gridCol w="1950302">
                  <a:extLst>
                    <a:ext uri="{9D8B030D-6E8A-4147-A177-3AD203B41FA5}">
                      <a16:colId xmlns:a16="http://schemas.microsoft.com/office/drawing/2014/main" val="3093822696"/>
                    </a:ext>
                  </a:extLst>
                </a:gridCol>
              </a:tblGrid>
              <a:tr h="707375">
                <a:tc>
                  <a:txBody>
                    <a:bodyPr/>
                    <a:lstStyle/>
                    <a:p>
                      <a:pPr algn="ctr" fontAlgn="ctr"/>
                      <a:r>
                        <a:rPr lang="en-US" sz="2000" b="1" i="0" u="none" strike="noStrike" dirty="0">
                          <a:solidFill>
                            <a:srgbClr val="000000"/>
                          </a:solidFill>
                          <a:effectLst/>
                          <a:latin typeface="Calibri" panose="020F0502020204030204" pitchFamily="34" charset="0"/>
                        </a:rPr>
                        <a:t>Bin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effectLst/>
                          <a:latin typeface="Calibri" panose="020F0502020204030204" pitchFamily="34" charset="0"/>
                        </a:rPr>
                        <a:t>Relative Frequency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527684"/>
                  </a:ext>
                </a:extLst>
              </a:tr>
              <a:tr h="359129">
                <a:tc>
                  <a:txBody>
                    <a:bodyPr/>
                    <a:lstStyle/>
                    <a:p>
                      <a:pPr algn="ctr" fontAlgn="b"/>
                      <a:r>
                        <a:rPr lang="en-US" sz="2000" b="0" i="0" u="none" strike="noStrike" dirty="0">
                          <a:solidFill>
                            <a:srgbClr val="000000"/>
                          </a:solidFill>
                          <a:effectLst/>
                          <a:latin typeface="Calibri" panose="020F0502020204030204" pitchFamily="34" charset="0"/>
                        </a:rPr>
                        <a:t>0-10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0.15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3283273"/>
                  </a:ext>
                </a:extLst>
              </a:tr>
              <a:tr h="359129">
                <a:tc>
                  <a:txBody>
                    <a:bodyPr/>
                    <a:lstStyle/>
                    <a:p>
                      <a:pPr algn="ctr" fontAlgn="b"/>
                      <a:r>
                        <a:rPr lang="en-US" sz="2000" b="0" i="0" u="none" strike="noStrike" dirty="0">
                          <a:solidFill>
                            <a:srgbClr val="000000"/>
                          </a:solidFill>
                          <a:effectLst/>
                          <a:latin typeface="Calibri" panose="020F0502020204030204" pitchFamily="34" charset="0"/>
                        </a:rPr>
                        <a:t>10-20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0.20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4506903"/>
                  </a:ext>
                </a:extLst>
              </a:tr>
              <a:tr h="359129">
                <a:tc>
                  <a:txBody>
                    <a:bodyPr/>
                    <a:lstStyle/>
                    <a:p>
                      <a:pPr algn="ctr" fontAlgn="b"/>
                      <a:r>
                        <a:rPr lang="en-US" sz="2000" b="0" i="0" u="none" strike="noStrike" dirty="0">
                          <a:solidFill>
                            <a:srgbClr val="000000"/>
                          </a:solidFill>
                          <a:effectLst/>
                          <a:latin typeface="Calibri" panose="020F0502020204030204" pitchFamily="34" charset="0"/>
                        </a:rPr>
                        <a:t>20-30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0.20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6951287"/>
                  </a:ext>
                </a:extLst>
              </a:tr>
              <a:tr h="359129">
                <a:tc>
                  <a:txBody>
                    <a:bodyPr/>
                    <a:lstStyle/>
                    <a:p>
                      <a:pPr algn="ctr" fontAlgn="b"/>
                      <a:r>
                        <a:rPr lang="en-US" sz="2000" b="0" i="0" u="none" strike="noStrike" dirty="0">
                          <a:solidFill>
                            <a:srgbClr val="000000"/>
                          </a:solidFill>
                          <a:effectLst/>
                          <a:latin typeface="Calibri" panose="020F0502020204030204" pitchFamily="34" charset="0"/>
                        </a:rPr>
                        <a:t>30-40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946823"/>
                  </a:ext>
                </a:extLst>
              </a:tr>
              <a:tr h="359129">
                <a:tc>
                  <a:txBody>
                    <a:bodyPr/>
                    <a:lstStyle/>
                    <a:p>
                      <a:pPr algn="ctr" fontAlgn="b"/>
                      <a:r>
                        <a:rPr lang="en-US" sz="2000" b="0" i="0" u="none" strike="noStrike" dirty="0">
                          <a:solidFill>
                            <a:srgbClr val="000000"/>
                          </a:solidFill>
                          <a:effectLst/>
                          <a:latin typeface="Calibri" panose="020F0502020204030204" pitchFamily="34" charset="0"/>
                        </a:rPr>
                        <a:t>40-50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0.15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788336"/>
                  </a:ext>
                </a:extLst>
              </a:tr>
              <a:tr h="359129">
                <a:tc>
                  <a:txBody>
                    <a:bodyPr/>
                    <a:lstStyle/>
                    <a:p>
                      <a:pPr algn="ctr" fontAlgn="b"/>
                      <a:r>
                        <a:rPr lang="en-US" sz="2000" b="0" i="0" u="none" strike="noStrike" dirty="0">
                          <a:solidFill>
                            <a:srgbClr val="000000"/>
                          </a:solidFill>
                          <a:effectLst/>
                          <a:latin typeface="Calibri" panose="020F0502020204030204" pitchFamily="34" charset="0"/>
                        </a:rPr>
                        <a:t>50-60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0.05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465982"/>
                  </a:ext>
                </a:extLst>
              </a:tr>
              <a:tr h="359129">
                <a:tc>
                  <a:txBody>
                    <a:bodyPr/>
                    <a:lstStyle/>
                    <a:p>
                      <a:pPr algn="ctr" fontAlgn="b"/>
                      <a:r>
                        <a:rPr lang="en-US" sz="2000" b="1" i="0" u="none" strike="noStrike" dirty="0">
                          <a:solidFill>
                            <a:srgbClr val="000000"/>
                          </a:solidFill>
                          <a:effectLst/>
                          <a:latin typeface="Calibri" panose="020F0502020204030204" pitchFamily="34" charset="0"/>
                        </a:rPr>
                        <a:t>Total: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000" b="0" i="1" u="none" strike="noStrike" dirty="0">
                          <a:solidFill>
                            <a:srgbClr val="FF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2471"/>
                  </a:ext>
                </a:extLst>
              </a:tr>
            </a:tbl>
          </a:graphicData>
        </a:graphic>
      </p:graphicFrame>
      <p:sp>
        <p:nvSpPr>
          <p:cNvPr id="7" name="TextBox 6">
            <a:extLst>
              <a:ext uri="{FF2B5EF4-FFF2-40B4-BE49-F238E27FC236}">
                <a16:creationId xmlns:a16="http://schemas.microsoft.com/office/drawing/2014/main" id="{A28C30FC-7145-7272-2E0F-BEAD1F11642C}"/>
              </a:ext>
            </a:extLst>
          </p:cNvPr>
          <p:cNvSpPr txBox="1"/>
          <p:nvPr/>
        </p:nvSpPr>
        <p:spPr>
          <a:xfrm>
            <a:off x="658362" y="1690688"/>
            <a:ext cx="5513120" cy="4770537"/>
          </a:xfrm>
          <a:prstGeom prst="rect">
            <a:avLst/>
          </a:prstGeom>
          <a:noFill/>
        </p:spPr>
        <p:txBody>
          <a:bodyPr wrap="square">
            <a:spAutoFit/>
          </a:bodyPr>
          <a:lstStyle/>
          <a:p>
            <a:pPr marL="0" indent="0">
              <a:buNone/>
            </a:pPr>
            <a:r>
              <a:rPr lang="en-US" sz="1600" b="1" u="sng" dirty="0"/>
              <a:t>GOAL</a:t>
            </a:r>
            <a:r>
              <a:rPr lang="en-US" sz="1600" dirty="0"/>
              <a:t>: Enter and sort data!</a:t>
            </a:r>
          </a:p>
          <a:p>
            <a:pPr marL="457200" lvl="1" indent="0">
              <a:buNone/>
            </a:pPr>
            <a:endParaRPr lang="en-US" sz="1600" dirty="0"/>
          </a:p>
          <a:p>
            <a:pPr marL="342900" indent="-342900">
              <a:buFont typeface="+mj-lt"/>
              <a:buAutoNum type="arabicPeriod"/>
            </a:pPr>
            <a:r>
              <a:rPr lang="en-US" sz="1600" dirty="0"/>
              <a:t>Enter data in L</a:t>
            </a:r>
            <a:r>
              <a:rPr lang="en-US" sz="1600" baseline="-25000" dirty="0"/>
              <a:t>1</a:t>
            </a:r>
            <a:r>
              <a:rPr lang="en-US" sz="1600" dirty="0"/>
              <a:t>: STAT → 1:Edit</a:t>
            </a:r>
          </a:p>
          <a:p>
            <a:pPr lvl="1"/>
            <a:r>
              <a:rPr lang="en-US" sz="1600" dirty="0"/>
              <a:t>12, 34, 50, 10, 11, 7, 8, 29, 30, 44, 21, 32, 30, 4, 28, 43, 12, 22, 38, 49</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marL="342900" indent="-342900">
              <a:buFont typeface="+mj-lt"/>
              <a:buAutoNum type="arabicPeriod"/>
            </a:pPr>
            <a:r>
              <a:rPr lang="en-US" sz="1600" dirty="0"/>
              <a:t>Sort data: STAT → 2:SortA(</a:t>
            </a:r>
          </a:p>
          <a:p>
            <a:pPr marL="800100" lvl="1" indent="-342900">
              <a:buFont typeface="+mj-lt"/>
              <a:buAutoNum type="alphaLcParenR"/>
            </a:pPr>
            <a:r>
              <a:rPr lang="en-US" sz="1600" dirty="0"/>
              <a:t>Then find L</a:t>
            </a:r>
            <a:r>
              <a:rPr lang="en-US" sz="1600" baseline="-25000" dirty="0"/>
              <a:t>1</a:t>
            </a:r>
            <a:r>
              <a:rPr lang="en-US" sz="1600" dirty="0"/>
              <a:t> (2ND → 1). This sorts your list from smallest to largest</a:t>
            </a:r>
          </a:p>
          <a:p>
            <a:pPr marL="800100" lvl="1" indent="-342900">
              <a:buFont typeface="+mj-lt"/>
              <a:buAutoNum type="alphaLcParenR"/>
            </a:pPr>
            <a:r>
              <a:rPr lang="en-US" sz="1600" dirty="0"/>
              <a:t>Then can go back into L</a:t>
            </a:r>
            <a:r>
              <a:rPr lang="en-US" sz="1600" baseline="-25000" dirty="0"/>
              <a:t>1</a:t>
            </a:r>
            <a:r>
              <a:rPr lang="en-US" sz="1600" dirty="0"/>
              <a:t> to view the sorted data set</a:t>
            </a:r>
          </a:p>
          <a:p>
            <a:pPr lvl="1"/>
            <a:endParaRPr lang="en-US" sz="1600" dirty="0"/>
          </a:p>
          <a:p>
            <a:r>
              <a:rPr lang="en-US" sz="1600" b="1" u="sng" dirty="0"/>
              <a:t>Next Goal</a:t>
            </a:r>
            <a:r>
              <a:rPr lang="en-US" sz="1600" b="1" dirty="0"/>
              <a:t>: </a:t>
            </a:r>
            <a:r>
              <a:rPr lang="en-US" sz="1600" dirty="0"/>
              <a:t>Construct a Frequency Table!</a:t>
            </a:r>
          </a:p>
          <a:p>
            <a:pPr lvl="1"/>
            <a:endParaRPr lang="en-US" sz="1600" dirty="0"/>
          </a:p>
        </p:txBody>
      </p:sp>
      <p:grpSp>
        <p:nvGrpSpPr>
          <p:cNvPr id="17" name="Group 16">
            <a:extLst>
              <a:ext uri="{FF2B5EF4-FFF2-40B4-BE49-F238E27FC236}">
                <a16:creationId xmlns:a16="http://schemas.microsoft.com/office/drawing/2014/main" id="{405736EA-0EE5-5AED-C55C-7858778E0E5E}"/>
              </a:ext>
            </a:extLst>
          </p:cNvPr>
          <p:cNvGrpSpPr/>
          <p:nvPr/>
        </p:nvGrpSpPr>
        <p:grpSpPr>
          <a:xfrm>
            <a:off x="942351" y="3181351"/>
            <a:ext cx="3166171" cy="1180356"/>
            <a:chOff x="688351" y="3016251"/>
            <a:chExt cx="3166171" cy="1180356"/>
          </a:xfrm>
        </p:grpSpPr>
        <p:pic>
          <p:nvPicPr>
            <p:cNvPr id="4" name="Picture 3">
              <a:extLst>
                <a:ext uri="{FF2B5EF4-FFF2-40B4-BE49-F238E27FC236}">
                  <a16:creationId xmlns:a16="http://schemas.microsoft.com/office/drawing/2014/main" id="{E54C875E-9510-ED02-454A-B482FB9F00E1}"/>
                </a:ext>
              </a:extLst>
            </p:cNvPr>
            <p:cNvPicPr>
              <a:picLocks noChangeAspect="1"/>
            </p:cNvPicPr>
            <p:nvPr/>
          </p:nvPicPr>
          <p:blipFill>
            <a:blip r:embed="rId2"/>
            <a:stretch>
              <a:fillRect/>
            </a:stretch>
          </p:blipFill>
          <p:spPr>
            <a:xfrm>
              <a:off x="2305122" y="3028207"/>
              <a:ext cx="1549400" cy="1168400"/>
            </a:xfrm>
            <a:prstGeom prst="rect">
              <a:avLst/>
            </a:prstGeom>
          </p:spPr>
        </p:pic>
        <p:pic>
          <p:nvPicPr>
            <p:cNvPr id="6" name="Picture 5">
              <a:extLst>
                <a:ext uri="{FF2B5EF4-FFF2-40B4-BE49-F238E27FC236}">
                  <a16:creationId xmlns:a16="http://schemas.microsoft.com/office/drawing/2014/main" id="{FFD53110-6453-C64D-6A5A-37379D334E42}"/>
                </a:ext>
              </a:extLst>
            </p:cNvPr>
            <p:cNvPicPr>
              <a:picLocks noChangeAspect="1"/>
            </p:cNvPicPr>
            <p:nvPr/>
          </p:nvPicPr>
          <p:blipFill>
            <a:blip r:embed="rId3"/>
            <a:stretch>
              <a:fillRect/>
            </a:stretch>
          </p:blipFill>
          <p:spPr>
            <a:xfrm>
              <a:off x="688351" y="3016251"/>
              <a:ext cx="1549400" cy="1168400"/>
            </a:xfrm>
            <a:prstGeom prst="rect">
              <a:avLst/>
            </a:prstGeom>
          </p:spPr>
        </p:pic>
      </p:grpSp>
      <p:grpSp>
        <p:nvGrpSpPr>
          <p:cNvPr id="18" name="Group 17">
            <a:extLst>
              <a:ext uri="{FF2B5EF4-FFF2-40B4-BE49-F238E27FC236}">
                <a16:creationId xmlns:a16="http://schemas.microsoft.com/office/drawing/2014/main" id="{CE274AE8-8799-DB38-0ABD-E8C07C1497A2}"/>
              </a:ext>
            </a:extLst>
          </p:cNvPr>
          <p:cNvGrpSpPr/>
          <p:nvPr/>
        </p:nvGrpSpPr>
        <p:grpSpPr>
          <a:xfrm>
            <a:off x="6171482" y="5135079"/>
            <a:ext cx="4855558" cy="1168400"/>
            <a:chOff x="6171482" y="5135079"/>
            <a:chExt cx="4855558" cy="1168400"/>
          </a:xfrm>
        </p:grpSpPr>
        <p:pic>
          <p:nvPicPr>
            <p:cNvPr id="9" name="Picture 8">
              <a:extLst>
                <a:ext uri="{FF2B5EF4-FFF2-40B4-BE49-F238E27FC236}">
                  <a16:creationId xmlns:a16="http://schemas.microsoft.com/office/drawing/2014/main" id="{F4025C73-AA40-2776-03E4-3F0F8E17635F}"/>
                </a:ext>
              </a:extLst>
            </p:cNvPr>
            <p:cNvPicPr>
              <a:picLocks noChangeAspect="1"/>
            </p:cNvPicPr>
            <p:nvPr/>
          </p:nvPicPr>
          <p:blipFill>
            <a:blip r:embed="rId4"/>
            <a:stretch>
              <a:fillRect/>
            </a:stretch>
          </p:blipFill>
          <p:spPr>
            <a:xfrm>
              <a:off x="6171482" y="5135079"/>
              <a:ext cx="1549400" cy="1168400"/>
            </a:xfrm>
            <a:prstGeom prst="rect">
              <a:avLst/>
            </a:prstGeom>
          </p:spPr>
        </p:pic>
        <p:pic>
          <p:nvPicPr>
            <p:cNvPr id="14" name="Picture 13">
              <a:extLst>
                <a:ext uri="{FF2B5EF4-FFF2-40B4-BE49-F238E27FC236}">
                  <a16:creationId xmlns:a16="http://schemas.microsoft.com/office/drawing/2014/main" id="{6646E802-307C-5070-BDD4-B9B55E09E043}"/>
                </a:ext>
              </a:extLst>
            </p:cNvPr>
            <p:cNvPicPr>
              <a:picLocks noChangeAspect="1"/>
            </p:cNvPicPr>
            <p:nvPr/>
          </p:nvPicPr>
          <p:blipFill>
            <a:blip r:embed="rId5"/>
            <a:stretch>
              <a:fillRect/>
            </a:stretch>
          </p:blipFill>
          <p:spPr>
            <a:xfrm>
              <a:off x="7824561" y="5135079"/>
              <a:ext cx="1549400" cy="1168400"/>
            </a:xfrm>
            <a:prstGeom prst="rect">
              <a:avLst/>
            </a:prstGeom>
          </p:spPr>
        </p:pic>
        <p:pic>
          <p:nvPicPr>
            <p:cNvPr id="16" name="Picture 15">
              <a:extLst>
                <a:ext uri="{FF2B5EF4-FFF2-40B4-BE49-F238E27FC236}">
                  <a16:creationId xmlns:a16="http://schemas.microsoft.com/office/drawing/2014/main" id="{F973D0BD-1267-085B-A715-F8C95D935CB1}"/>
                </a:ext>
              </a:extLst>
            </p:cNvPr>
            <p:cNvPicPr>
              <a:picLocks noChangeAspect="1"/>
            </p:cNvPicPr>
            <p:nvPr/>
          </p:nvPicPr>
          <p:blipFill>
            <a:blip r:embed="rId6"/>
            <a:stretch>
              <a:fillRect/>
            </a:stretch>
          </p:blipFill>
          <p:spPr>
            <a:xfrm>
              <a:off x="9477640" y="5135079"/>
              <a:ext cx="1549400" cy="1168400"/>
            </a:xfrm>
            <a:prstGeom prst="rect">
              <a:avLst/>
            </a:prstGeom>
          </p:spPr>
        </p:pic>
      </p:grpSp>
    </p:spTree>
    <p:extLst>
      <p:ext uri="{BB962C8B-B14F-4D97-AF65-F5344CB8AC3E}">
        <p14:creationId xmlns:p14="http://schemas.microsoft.com/office/powerpoint/2010/main" val="246992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E65-DF1E-754E-8747-90EA0B5BD779}"/>
              </a:ext>
            </a:extLst>
          </p:cNvPr>
          <p:cNvSpPr>
            <a:spLocks noGrp="1"/>
          </p:cNvSpPr>
          <p:nvPr>
            <p:ph type="title"/>
          </p:nvPr>
        </p:nvSpPr>
        <p:spPr>
          <a:xfrm>
            <a:off x="286871" y="-128797"/>
            <a:ext cx="10515600" cy="1325563"/>
          </a:xfrm>
        </p:spPr>
        <p:txBody>
          <a:bodyPr/>
          <a:lstStyle/>
          <a:p>
            <a:r>
              <a:rPr lang="en-US" dirty="0"/>
              <a:t>Boxplots</a:t>
            </a:r>
          </a:p>
        </p:txBody>
      </p:sp>
      <p:pic>
        <p:nvPicPr>
          <p:cNvPr id="4" name="Picture 3">
            <a:extLst>
              <a:ext uri="{FF2B5EF4-FFF2-40B4-BE49-F238E27FC236}">
                <a16:creationId xmlns:a16="http://schemas.microsoft.com/office/drawing/2014/main" id="{381E7490-B9D5-944F-9444-8DCE883375F7}"/>
              </a:ext>
            </a:extLst>
          </p:cNvPr>
          <p:cNvPicPr>
            <a:picLocks noChangeAspect="1"/>
          </p:cNvPicPr>
          <p:nvPr/>
        </p:nvPicPr>
        <p:blipFill>
          <a:blip r:embed="rId2"/>
          <a:stretch>
            <a:fillRect/>
          </a:stretch>
        </p:blipFill>
        <p:spPr>
          <a:xfrm>
            <a:off x="6747375" y="107524"/>
            <a:ext cx="3981080" cy="2776962"/>
          </a:xfrm>
          <a:prstGeom prst="rect">
            <a:avLst/>
          </a:prstGeom>
        </p:spPr>
      </p:pic>
      <p:sp>
        <p:nvSpPr>
          <p:cNvPr id="8" name="Content Placeholder 2">
            <a:extLst>
              <a:ext uri="{FF2B5EF4-FFF2-40B4-BE49-F238E27FC236}">
                <a16:creationId xmlns:a16="http://schemas.microsoft.com/office/drawing/2014/main" id="{0B07591B-7566-774F-B1AF-A7C0B91FCB9A}"/>
              </a:ext>
            </a:extLst>
          </p:cNvPr>
          <p:cNvSpPr txBox="1">
            <a:spLocks/>
          </p:cNvSpPr>
          <p:nvPr/>
        </p:nvSpPr>
        <p:spPr>
          <a:xfrm>
            <a:off x="286871" y="1031782"/>
            <a:ext cx="5457372" cy="54610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Boxplot (box and whisker)</a:t>
            </a:r>
          </a:p>
          <a:p>
            <a:r>
              <a:rPr lang="en-US" sz="1600" dirty="0"/>
              <a:t>Great display for </a:t>
            </a:r>
            <a:r>
              <a:rPr lang="en-US" sz="1600" b="1" dirty="0"/>
              <a:t>quantitative</a:t>
            </a:r>
            <a:r>
              <a:rPr lang="en-US" sz="1600" dirty="0"/>
              <a:t> data.</a:t>
            </a:r>
          </a:p>
          <a:p>
            <a:r>
              <a:rPr lang="en-US" sz="1600" dirty="0"/>
              <a:t>Shows summary information, not raw data.</a:t>
            </a:r>
          </a:p>
          <a:p>
            <a:pPr lvl="1"/>
            <a:r>
              <a:rPr lang="en-US" sz="1400" dirty="0"/>
              <a:t>Also shows outliers.</a:t>
            </a:r>
          </a:p>
          <a:p>
            <a:r>
              <a:rPr lang="en-US" sz="1600" dirty="0"/>
              <a:t>Splits data into quarters, called Quartiles.</a:t>
            </a:r>
          </a:p>
          <a:p>
            <a:r>
              <a:rPr lang="en-US" sz="1600" dirty="0"/>
              <a:t>Can see </a:t>
            </a:r>
            <a:r>
              <a:rPr lang="en-US" sz="1600" b="1" dirty="0"/>
              <a:t>shape</a:t>
            </a:r>
            <a:r>
              <a:rPr lang="en-US" sz="1600" dirty="0"/>
              <a:t>, but NOT </a:t>
            </a:r>
            <a:r>
              <a:rPr lang="en-US" sz="1600" b="1" dirty="0"/>
              <a:t>modality</a:t>
            </a:r>
            <a:r>
              <a:rPr lang="en-US" sz="1600" dirty="0"/>
              <a:t>!</a:t>
            </a:r>
          </a:p>
          <a:p>
            <a:pPr marL="0" indent="0">
              <a:buNone/>
            </a:pPr>
            <a:endParaRPr lang="en-US" sz="1600" dirty="0"/>
          </a:p>
          <a:p>
            <a:pPr marL="0" indent="0">
              <a:buNone/>
            </a:pPr>
            <a:endParaRPr lang="en-US" sz="1600" dirty="0"/>
          </a:p>
          <a:p>
            <a:pPr marL="0" indent="0">
              <a:buNone/>
            </a:pPr>
            <a:r>
              <a:rPr lang="en-US" sz="1600" u="sng" dirty="0"/>
              <a:t>How to Construct</a:t>
            </a:r>
          </a:p>
          <a:p>
            <a:r>
              <a:rPr lang="en-US" sz="1600" dirty="0"/>
              <a:t>Calculate the 5-number summary (min, Q1, </a:t>
            </a:r>
            <a:r>
              <a:rPr lang="en-US" sz="1600" b="1" dirty="0"/>
              <a:t>median</a:t>
            </a:r>
            <a:r>
              <a:rPr lang="en-US" sz="1600" dirty="0"/>
              <a:t>, Q3, max) and draw the shape.</a:t>
            </a:r>
          </a:p>
          <a:p>
            <a:r>
              <a:rPr lang="en-US" sz="1600" dirty="0"/>
              <a:t>Slight caveat when there is outliers…</a:t>
            </a:r>
          </a:p>
          <a:p>
            <a:endParaRPr lang="en-US" sz="1600" dirty="0"/>
          </a:p>
          <a:p>
            <a:endParaRPr lang="en-US" sz="1600" dirty="0"/>
          </a:p>
          <a:p>
            <a:pPr marL="0" indent="0">
              <a:buNone/>
            </a:pPr>
            <a:r>
              <a:rPr lang="en-US" sz="1600" u="sng" dirty="0"/>
              <a:t>Two Types of Boxplots</a:t>
            </a:r>
          </a:p>
          <a:p>
            <a:r>
              <a:rPr lang="en-US" sz="1600" dirty="0"/>
              <a:t>Both report </a:t>
            </a:r>
            <a:r>
              <a:rPr lang="en-US" sz="1600" i="1" u="sng" dirty="0"/>
              <a:t>5-number summary</a:t>
            </a:r>
            <a:r>
              <a:rPr lang="en-US" sz="1600" i="1" dirty="0"/>
              <a:t> </a:t>
            </a:r>
            <a:r>
              <a:rPr lang="en-US" sz="1600" dirty="0"/>
              <a:t>information.</a:t>
            </a:r>
          </a:p>
          <a:p>
            <a:r>
              <a:rPr lang="en-US" sz="1600" dirty="0"/>
              <a:t>Only </a:t>
            </a:r>
            <a:r>
              <a:rPr lang="en-US" sz="1600" u="sng" dirty="0"/>
              <a:t>difference</a:t>
            </a:r>
            <a:r>
              <a:rPr lang="en-US" sz="1600" dirty="0"/>
              <a:t> is if </a:t>
            </a:r>
            <a:r>
              <a:rPr lang="en-US" sz="1600" b="1" dirty="0"/>
              <a:t>outliers</a:t>
            </a:r>
            <a:r>
              <a:rPr lang="en-US" sz="1600" dirty="0"/>
              <a:t> are drawn separately.</a:t>
            </a:r>
          </a:p>
          <a:p>
            <a:pPr lvl="1"/>
            <a:r>
              <a:rPr lang="en-US" sz="1400" b="1" dirty="0"/>
              <a:t>Outliers</a:t>
            </a:r>
            <a:r>
              <a:rPr lang="en-US" sz="1400" dirty="0"/>
              <a:t> are drawn with </a:t>
            </a:r>
            <a:r>
              <a:rPr lang="en-US" sz="1400" u="sng" dirty="0"/>
              <a:t>dots</a:t>
            </a:r>
            <a:r>
              <a:rPr lang="en-US" sz="1400" dirty="0"/>
              <a:t>.</a:t>
            </a:r>
          </a:p>
          <a:p>
            <a:pPr lvl="1"/>
            <a:r>
              <a:rPr lang="en-US" sz="1400" b="1" dirty="0"/>
              <a:t>Fences</a:t>
            </a:r>
            <a:r>
              <a:rPr lang="en-US" sz="1400" dirty="0"/>
              <a:t> are drawn at the </a:t>
            </a:r>
            <a:r>
              <a:rPr lang="en-US" sz="1400" u="sng" dirty="0"/>
              <a:t>next values</a:t>
            </a:r>
            <a:r>
              <a:rPr lang="en-US" sz="1400" dirty="0"/>
              <a:t> that are </a:t>
            </a:r>
            <a:r>
              <a:rPr lang="en-US" sz="1400" u="sng" dirty="0"/>
              <a:t>NOT considered outliers</a:t>
            </a:r>
            <a:r>
              <a:rPr lang="en-US" sz="1400" dirty="0"/>
              <a:t>!</a:t>
            </a:r>
          </a:p>
          <a:p>
            <a:pPr lvl="1"/>
            <a:r>
              <a:rPr lang="en-US" sz="1400" dirty="0"/>
              <a:t>We aren’t going to worry about how to we </a:t>
            </a:r>
            <a:r>
              <a:rPr lang="en-US" sz="1400" u="sng" dirty="0"/>
              <a:t>classify</a:t>
            </a:r>
            <a:r>
              <a:rPr lang="en-US" sz="1400" dirty="0"/>
              <a:t> a point as an </a:t>
            </a:r>
            <a:r>
              <a:rPr lang="en-US" sz="1400" b="1" dirty="0"/>
              <a:t>outlier, </a:t>
            </a:r>
            <a:r>
              <a:rPr lang="en-US" sz="1400" dirty="0"/>
              <a:t>just eyeball from a histogram</a:t>
            </a:r>
            <a:r>
              <a:rPr lang="en-US" sz="1400" b="1" dirty="0"/>
              <a:t>!</a:t>
            </a:r>
            <a:endParaRPr lang="en-US" sz="1400" dirty="0"/>
          </a:p>
          <a:p>
            <a:pPr marL="0" indent="0">
              <a:buNone/>
            </a:pPr>
            <a:endParaRPr lang="en-US" sz="1600" dirty="0"/>
          </a:p>
          <a:p>
            <a:pPr marL="0" indent="0">
              <a:buNone/>
            </a:pPr>
            <a:endParaRPr lang="en-US" sz="1600" u="sng" dirty="0"/>
          </a:p>
        </p:txBody>
      </p:sp>
      <p:sp>
        <p:nvSpPr>
          <p:cNvPr id="3" name="TextBox 2">
            <a:extLst>
              <a:ext uri="{FF2B5EF4-FFF2-40B4-BE49-F238E27FC236}">
                <a16:creationId xmlns:a16="http://schemas.microsoft.com/office/drawing/2014/main" id="{38A6ABFA-0C4E-4644-B34A-5C76F26E35BC}"/>
              </a:ext>
            </a:extLst>
          </p:cNvPr>
          <p:cNvSpPr txBox="1"/>
          <p:nvPr/>
        </p:nvSpPr>
        <p:spPr>
          <a:xfrm>
            <a:off x="4916977" y="3071791"/>
            <a:ext cx="5408853" cy="369332"/>
          </a:xfrm>
          <a:prstGeom prst="rect">
            <a:avLst/>
          </a:prstGeom>
          <a:noFill/>
        </p:spPr>
        <p:txBody>
          <a:bodyPr wrap="none" rtlCol="0">
            <a:spAutoFit/>
          </a:bodyPr>
          <a:lstStyle/>
          <a:p>
            <a:r>
              <a:rPr lang="en-US" dirty="0">
                <a:solidFill>
                  <a:srgbClr val="FF0000"/>
                </a:solidFill>
                <a:highlight>
                  <a:srgbClr val="FFFF00"/>
                </a:highlight>
              </a:rPr>
              <a:t>1,1,2,2,3</a:t>
            </a:r>
            <a:r>
              <a:rPr lang="en-US" dirty="0">
                <a:highlight>
                  <a:srgbClr val="FFFF00"/>
                </a:highlight>
              </a:rPr>
              <a:t>,</a:t>
            </a:r>
            <a:r>
              <a:rPr lang="en-US" dirty="0">
                <a:solidFill>
                  <a:srgbClr val="0070C0"/>
                </a:solidFill>
                <a:highlight>
                  <a:srgbClr val="FFFF00"/>
                </a:highlight>
              </a:rPr>
              <a:t>(Q1)</a:t>
            </a:r>
            <a:r>
              <a:rPr lang="en-US" dirty="0">
                <a:highlight>
                  <a:srgbClr val="FFFF00"/>
                </a:highlight>
              </a:rPr>
              <a:t>3,4,4,5,5</a:t>
            </a:r>
            <a:r>
              <a:rPr lang="en-US" dirty="0"/>
              <a:t>,</a:t>
            </a:r>
            <a:r>
              <a:rPr lang="en-US" dirty="0">
                <a:solidFill>
                  <a:srgbClr val="0070C0"/>
                </a:solidFill>
              </a:rPr>
              <a:t>(M=Q2)</a:t>
            </a:r>
            <a:r>
              <a:rPr lang="en-US" dirty="0">
                <a:highlight>
                  <a:srgbClr val="00FF00"/>
                </a:highlight>
              </a:rPr>
              <a:t>6,6,7,7,8,</a:t>
            </a:r>
            <a:r>
              <a:rPr lang="en-US" dirty="0">
                <a:solidFill>
                  <a:srgbClr val="0070C0"/>
                </a:solidFill>
                <a:highlight>
                  <a:srgbClr val="00FF00"/>
                </a:highlight>
              </a:rPr>
              <a:t>(Q3)</a:t>
            </a:r>
            <a:r>
              <a:rPr lang="en-US" dirty="0">
                <a:solidFill>
                  <a:srgbClr val="FF0000"/>
                </a:solidFill>
                <a:highlight>
                  <a:srgbClr val="00FF00"/>
                </a:highlight>
              </a:rPr>
              <a:t>8,9,9,10,10</a:t>
            </a:r>
          </a:p>
        </p:txBody>
      </p:sp>
      <p:pic>
        <p:nvPicPr>
          <p:cNvPr id="10" name="Picture 4">
            <a:extLst>
              <a:ext uri="{FF2B5EF4-FFF2-40B4-BE49-F238E27FC236}">
                <a16:creationId xmlns:a16="http://schemas.microsoft.com/office/drawing/2014/main" id="{445EDF2A-5271-E341-B7BA-F7F94C840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8564" y="5046928"/>
            <a:ext cx="2406565" cy="14459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2CF0CBD-37C2-534B-B743-ACA618B5120C}"/>
              </a:ext>
            </a:extLst>
          </p:cNvPr>
          <p:cNvSpPr txBox="1"/>
          <p:nvPr/>
        </p:nvSpPr>
        <p:spPr>
          <a:xfrm>
            <a:off x="8275543" y="6580987"/>
            <a:ext cx="3916457" cy="169277"/>
          </a:xfrm>
          <a:prstGeom prst="rect">
            <a:avLst/>
          </a:prstGeom>
          <a:noFill/>
        </p:spPr>
        <p:txBody>
          <a:bodyPr wrap="none" rtlCol="0">
            <a:spAutoFit/>
          </a:bodyPr>
          <a:lstStyle/>
          <a:p>
            <a:r>
              <a:rPr lang="en-US" sz="500" dirty="0"/>
              <a:t>https://</a:t>
            </a:r>
            <a:r>
              <a:rPr lang="en-US" sz="500" dirty="0" err="1"/>
              <a:t>towardsdatascience.com</a:t>
            </a:r>
            <a:r>
              <a:rPr lang="en-US" sz="500" dirty="0"/>
              <a:t>/create-and-customize-boxplots-with-pythons-matplotlib-to-get-lots-of-insights-from-your-data-d561c9883643</a:t>
            </a:r>
          </a:p>
        </p:txBody>
      </p:sp>
      <p:pic>
        <p:nvPicPr>
          <p:cNvPr id="7" name="Picture 6">
            <a:extLst>
              <a:ext uri="{FF2B5EF4-FFF2-40B4-BE49-F238E27FC236}">
                <a16:creationId xmlns:a16="http://schemas.microsoft.com/office/drawing/2014/main" id="{978E3E7C-962C-5D4C-8EDC-85A20B6B0BF9}"/>
              </a:ext>
            </a:extLst>
          </p:cNvPr>
          <p:cNvPicPr>
            <a:picLocks noChangeAspect="1"/>
          </p:cNvPicPr>
          <p:nvPr/>
        </p:nvPicPr>
        <p:blipFill>
          <a:blip r:embed="rId4"/>
          <a:stretch>
            <a:fillRect/>
          </a:stretch>
        </p:blipFill>
        <p:spPr>
          <a:xfrm>
            <a:off x="5867133" y="3560467"/>
            <a:ext cx="3631431" cy="2404327"/>
          </a:xfrm>
          <a:prstGeom prst="rect">
            <a:avLst/>
          </a:prstGeom>
        </p:spPr>
      </p:pic>
    </p:spTree>
    <p:extLst>
      <p:ext uri="{BB962C8B-B14F-4D97-AF65-F5344CB8AC3E}">
        <p14:creationId xmlns:p14="http://schemas.microsoft.com/office/powerpoint/2010/main" val="401004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49797D2-BD3F-797F-202B-92F6CF5D1BAA}"/>
              </a:ext>
            </a:extLst>
          </p:cNvPr>
          <p:cNvGrpSpPr/>
          <p:nvPr/>
        </p:nvGrpSpPr>
        <p:grpSpPr>
          <a:xfrm>
            <a:off x="2250065" y="1142187"/>
            <a:ext cx="9447130" cy="5058301"/>
            <a:chOff x="2250065" y="1142187"/>
            <a:chExt cx="9447130" cy="5058301"/>
          </a:xfrm>
        </p:grpSpPr>
        <p:grpSp>
          <p:nvGrpSpPr>
            <p:cNvPr id="47" name="Group 46">
              <a:extLst>
                <a:ext uri="{FF2B5EF4-FFF2-40B4-BE49-F238E27FC236}">
                  <a16:creationId xmlns:a16="http://schemas.microsoft.com/office/drawing/2014/main" id="{DDD54975-B8EE-8659-654C-C7D8A4EA85C1}"/>
                </a:ext>
              </a:extLst>
            </p:cNvPr>
            <p:cNvGrpSpPr/>
            <p:nvPr/>
          </p:nvGrpSpPr>
          <p:grpSpPr>
            <a:xfrm>
              <a:off x="2250065" y="1142187"/>
              <a:ext cx="6844012" cy="5058301"/>
              <a:chOff x="2250065" y="809677"/>
              <a:chExt cx="6844012" cy="5058301"/>
            </a:xfrm>
          </p:grpSpPr>
          <p:pic>
            <p:nvPicPr>
              <p:cNvPr id="4" name="Picture 4">
                <a:extLst>
                  <a:ext uri="{FF2B5EF4-FFF2-40B4-BE49-F238E27FC236}">
                    <a16:creationId xmlns:a16="http://schemas.microsoft.com/office/drawing/2014/main" id="{5B7CF4F8-0A08-A285-6340-85048747A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065" y="809677"/>
                <a:ext cx="6646768" cy="39936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48B16E-D594-A8F0-A556-55882F2B259E}"/>
                      </a:ext>
                    </a:extLst>
                  </p14:cNvPr>
                  <p14:cNvContentPartPr/>
                  <p14:nvPr/>
                </p14:nvContentPartPr>
                <p14:xfrm>
                  <a:off x="2536317" y="2567637"/>
                  <a:ext cx="968040" cy="285120"/>
                </p14:xfrm>
              </p:contentPart>
            </mc:Choice>
            <mc:Fallback xmlns="">
              <p:pic>
                <p:nvPicPr>
                  <p:cNvPr id="5" name="Ink 4">
                    <a:extLst>
                      <a:ext uri="{FF2B5EF4-FFF2-40B4-BE49-F238E27FC236}">
                        <a16:creationId xmlns:a16="http://schemas.microsoft.com/office/drawing/2014/main" id="{6E48B16E-D594-A8F0-A556-55882F2B259E}"/>
                      </a:ext>
                    </a:extLst>
                  </p:cNvPr>
                  <p:cNvPicPr/>
                  <p:nvPr/>
                </p:nvPicPr>
                <p:blipFill>
                  <a:blip r:embed="rId4"/>
                  <a:stretch>
                    <a:fillRect/>
                  </a:stretch>
                </p:blipFill>
                <p:spPr>
                  <a:xfrm>
                    <a:off x="2527677" y="2558997"/>
                    <a:ext cx="98568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4260BCE-9D80-D390-8216-22AEC6511BF3}"/>
                      </a:ext>
                    </a:extLst>
                  </p14:cNvPr>
                  <p14:cNvContentPartPr/>
                  <p14:nvPr/>
                </p14:nvContentPartPr>
                <p14:xfrm>
                  <a:off x="8331597" y="2550717"/>
                  <a:ext cx="332280" cy="295920"/>
                </p14:xfrm>
              </p:contentPart>
            </mc:Choice>
            <mc:Fallback xmlns="">
              <p:pic>
                <p:nvPicPr>
                  <p:cNvPr id="6" name="Ink 5">
                    <a:extLst>
                      <a:ext uri="{FF2B5EF4-FFF2-40B4-BE49-F238E27FC236}">
                        <a16:creationId xmlns:a16="http://schemas.microsoft.com/office/drawing/2014/main" id="{F4260BCE-9D80-D390-8216-22AEC6511BF3}"/>
                      </a:ext>
                    </a:extLst>
                  </p:cNvPr>
                  <p:cNvPicPr/>
                  <p:nvPr/>
                </p:nvPicPr>
                <p:blipFill>
                  <a:blip r:embed="rId6"/>
                  <a:stretch>
                    <a:fillRect/>
                  </a:stretch>
                </p:blipFill>
                <p:spPr>
                  <a:xfrm>
                    <a:off x="8322597" y="2541717"/>
                    <a:ext cx="34992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5512ACD-2F18-A061-82CE-D1DC08B86E0D}"/>
                      </a:ext>
                    </a:extLst>
                  </p14:cNvPr>
                  <p14:cNvContentPartPr/>
                  <p14:nvPr/>
                </p14:nvContentPartPr>
                <p14:xfrm>
                  <a:off x="5538525" y="4996418"/>
                  <a:ext cx="715320" cy="696240"/>
                </p14:xfrm>
              </p:contentPart>
            </mc:Choice>
            <mc:Fallback xmlns="">
              <p:pic>
                <p:nvPicPr>
                  <p:cNvPr id="7" name="Ink 6">
                    <a:extLst>
                      <a:ext uri="{FF2B5EF4-FFF2-40B4-BE49-F238E27FC236}">
                        <a16:creationId xmlns:a16="http://schemas.microsoft.com/office/drawing/2014/main" id="{55512ACD-2F18-A061-82CE-D1DC08B86E0D}"/>
                      </a:ext>
                    </a:extLst>
                  </p:cNvPr>
                  <p:cNvPicPr/>
                  <p:nvPr/>
                </p:nvPicPr>
                <p:blipFill>
                  <a:blip r:embed="rId8"/>
                  <a:stretch>
                    <a:fillRect/>
                  </a:stretch>
                </p:blipFill>
                <p:spPr>
                  <a:xfrm>
                    <a:off x="5529525" y="4987778"/>
                    <a:ext cx="732960" cy="713880"/>
                  </a:xfrm>
                  <a:prstGeom prst="rect">
                    <a:avLst/>
                  </a:prstGeom>
                </p:spPr>
              </p:pic>
            </mc:Fallback>
          </mc:AlternateContent>
          <p:grpSp>
            <p:nvGrpSpPr>
              <p:cNvPr id="10" name="Group 9">
                <a:extLst>
                  <a:ext uri="{FF2B5EF4-FFF2-40B4-BE49-F238E27FC236}">
                    <a16:creationId xmlns:a16="http://schemas.microsoft.com/office/drawing/2014/main" id="{4724D1CA-5EF5-A3D1-ACE8-C66E7EB4A13F}"/>
                  </a:ext>
                </a:extLst>
              </p:cNvPr>
              <p:cNvGrpSpPr/>
              <p:nvPr/>
            </p:nvGrpSpPr>
            <p:grpSpPr>
              <a:xfrm>
                <a:off x="6718245" y="5304578"/>
                <a:ext cx="545760" cy="563400"/>
                <a:chOff x="6718245" y="5304578"/>
                <a:chExt cx="545760" cy="563400"/>
              </a:xfrm>
            </p:grpSpPr>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A9C6D7-3C62-514E-28E3-512101A9CC1C}"/>
                        </a:ext>
                      </a:extLst>
                    </p14:cNvPr>
                    <p14:cNvContentPartPr/>
                    <p14:nvPr/>
                  </p14:nvContentPartPr>
                  <p14:xfrm>
                    <a:off x="6923625" y="5495744"/>
                    <a:ext cx="135000" cy="133200"/>
                  </p14:xfrm>
                </p:contentPart>
              </mc:Choice>
              <mc:Fallback xmlns="">
                <p:pic>
                  <p:nvPicPr>
                    <p:cNvPr id="8" name="Ink 7">
                      <a:extLst>
                        <a:ext uri="{FF2B5EF4-FFF2-40B4-BE49-F238E27FC236}">
                          <a16:creationId xmlns:a16="http://schemas.microsoft.com/office/drawing/2014/main" id="{E9A9C6D7-3C62-514E-28E3-512101A9CC1C}"/>
                        </a:ext>
                      </a:extLst>
                    </p:cNvPr>
                    <p:cNvPicPr/>
                    <p:nvPr/>
                  </p:nvPicPr>
                  <p:blipFill>
                    <a:blip r:embed="rId10"/>
                    <a:stretch>
                      <a:fillRect/>
                    </a:stretch>
                  </p:blipFill>
                  <p:spPr>
                    <a:xfrm>
                      <a:off x="6914985" y="5486744"/>
                      <a:ext cx="1526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2A6780B-0020-F82A-DB77-9D04CA8EC851}"/>
                        </a:ext>
                      </a:extLst>
                    </p14:cNvPr>
                    <p14:cNvContentPartPr/>
                    <p14:nvPr/>
                  </p14:nvContentPartPr>
                  <p14:xfrm>
                    <a:off x="6718245" y="5304578"/>
                    <a:ext cx="545760" cy="563400"/>
                  </p14:xfrm>
                </p:contentPart>
              </mc:Choice>
              <mc:Fallback xmlns="">
                <p:pic>
                  <p:nvPicPr>
                    <p:cNvPr id="9" name="Ink 8">
                      <a:extLst>
                        <a:ext uri="{FF2B5EF4-FFF2-40B4-BE49-F238E27FC236}">
                          <a16:creationId xmlns:a16="http://schemas.microsoft.com/office/drawing/2014/main" id="{C2A6780B-0020-F82A-DB77-9D04CA8EC851}"/>
                        </a:ext>
                      </a:extLst>
                    </p:cNvPr>
                    <p:cNvPicPr/>
                    <p:nvPr/>
                  </p:nvPicPr>
                  <p:blipFill>
                    <a:blip r:embed="rId12"/>
                    <a:stretch>
                      <a:fillRect/>
                    </a:stretch>
                  </p:blipFill>
                  <p:spPr>
                    <a:xfrm>
                      <a:off x="6709605" y="5295938"/>
                      <a:ext cx="563400" cy="581040"/>
                    </a:xfrm>
                    <a:prstGeom prst="rect">
                      <a:avLst/>
                    </a:prstGeom>
                  </p:spPr>
                </p:pic>
              </mc:Fallback>
            </mc:AlternateContent>
          </p:grpSp>
          <p:grpSp>
            <p:nvGrpSpPr>
              <p:cNvPr id="13" name="Group 12">
                <a:extLst>
                  <a:ext uri="{FF2B5EF4-FFF2-40B4-BE49-F238E27FC236}">
                    <a16:creationId xmlns:a16="http://schemas.microsoft.com/office/drawing/2014/main" id="{9DCBD922-77D8-E6A7-6EDA-FD6F69F48D4B}"/>
                  </a:ext>
                </a:extLst>
              </p:cNvPr>
              <p:cNvGrpSpPr/>
              <p:nvPr/>
            </p:nvGrpSpPr>
            <p:grpSpPr>
              <a:xfrm>
                <a:off x="4834005" y="5480258"/>
                <a:ext cx="352440" cy="366120"/>
                <a:chOff x="4834005" y="5480258"/>
                <a:chExt cx="352440" cy="366120"/>
              </a:xfrm>
            </p:grpSpPr>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A198BF70-506E-0247-B03C-E48FE90A3DA6}"/>
                        </a:ext>
                      </a:extLst>
                    </p14:cNvPr>
                    <p14:cNvContentPartPr/>
                    <p14:nvPr/>
                  </p14:nvContentPartPr>
                  <p14:xfrm>
                    <a:off x="4963245" y="5615078"/>
                    <a:ext cx="110880" cy="96480"/>
                  </p14:xfrm>
                </p:contentPart>
              </mc:Choice>
              <mc:Fallback xmlns="">
                <p:pic>
                  <p:nvPicPr>
                    <p:cNvPr id="11" name="Ink 10">
                      <a:extLst>
                        <a:ext uri="{FF2B5EF4-FFF2-40B4-BE49-F238E27FC236}">
                          <a16:creationId xmlns:a16="http://schemas.microsoft.com/office/drawing/2014/main" id="{A198BF70-506E-0247-B03C-E48FE90A3DA6}"/>
                        </a:ext>
                      </a:extLst>
                    </p:cNvPr>
                    <p:cNvPicPr/>
                    <p:nvPr/>
                  </p:nvPicPr>
                  <p:blipFill>
                    <a:blip r:embed="rId14"/>
                    <a:stretch>
                      <a:fillRect/>
                    </a:stretch>
                  </p:blipFill>
                  <p:spPr>
                    <a:xfrm>
                      <a:off x="4954605" y="5606078"/>
                      <a:ext cx="1285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2AD9B82F-BC5B-CCD4-DC0D-70A1FD77CFE6}"/>
                        </a:ext>
                      </a:extLst>
                    </p14:cNvPr>
                    <p14:cNvContentPartPr/>
                    <p14:nvPr/>
                  </p14:nvContentPartPr>
                  <p14:xfrm>
                    <a:off x="4834005" y="5480258"/>
                    <a:ext cx="352440" cy="366120"/>
                  </p14:xfrm>
                </p:contentPart>
              </mc:Choice>
              <mc:Fallback xmlns="">
                <p:pic>
                  <p:nvPicPr>
                    <p:cNvPr id="12" name="Ink 11">
                      <a:extLst>
                        <a:ext uri="{FF2B5EF4-FFF2-40B4-BE49-F238E27FC236}">
                          <a16:creationId xmlns:a16="http://schemas.microsoft.com/office/drawing/2014/main" id="{2AD9B82F-BC5B-CCD4-DC0D-70A1FD77CFE6}"/>
                        </a:ext>
                      </a:extLst>
                    </p:cNvPr>
                    <p:cNvPicPr/>
                    <p:nvPr/>
                  </p:nvPicPr>
                  <p:blipFill>
                    <a:blip r:embed="rId16"/>
                    <a:stretch>
                      <a:fillRect/>
                    </a:stretch>
                  </p:blipFill>
                  <p:spPr>
                    <a:xfrm>
                      <a:off x="4825005" y="5471618"/>
                      <a:ext cx="370080" cy="383760"/>
                    </a:xfrm>
                    <a:prstGeom prst="rect">
                      <a:avLst/>
                    </a:prstGeom>
                  </p:spPr>
                </p:pic>
              </mc:Fallback>
            </mc:AlternateContent>
          </p:grpSp>
          <p:grpSp>
            <p:nvGrpSpPr>
              <p:cNvPr id="20" name="Group 19">
                <a:extLst>
                  <a:ext uri="{FF2B5EF4-FFF2-40B4-BE49-F238E27FC236}">
                    <a16:creationId xmlns:a16="http://schemas.microsoft.com/office/drawing/2014/main" id="{6A4977F3-14DE-7C02-6E32-97EA9B330F99}"/>
                  </a:ext>
                </a:extLst>
              </p:cNvPr>
              <p:cNvGrpSpPr/>
              <p:nvPr/>
            </p:nvGrpSpPr>
            <p:grpSpPr>
              <a:xfrm>
                <a:off x="8568117" y="2946357"/>
                <a:ext cx="525960" cy="508680"/>
                <a:chOff x="8568117" y="2946357"/>
                <a:chExt cx="525960" cy="508680"/>
              </a:xfrm>
            </p:grpSpPr>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4D1278B3-0933-3C42-F683-8D6D289FF915}"/>
                        </a:ext>
                      </a:extLst>
                    </p14:cNvPr>
                    <p14:cNvContentPartPr/>
                    <p14:nvPr/>
                  </p14:nvContentPartPr>
                  <p14:xfrm>
                    <a:off x="8635077" y="2996037"/>
                    <a:ext cx="55080" cy="254880"/>
                  </p14:xfrm>
                </p:contentPart>
              </mc:Choice>
              <mc:Fallback xmlns="">
                <p:pic>
                  <p:nvPicPr>
                    <p:cNvPr id="14" name="Ink 13">
                      <a:extLst>
                        <a:ext uri="{FF2B5EF4-FFF2-40B4-BE49-F238E27FC236}">
                          <a16:creationId xmlns:a16="http://schemas.microsoft.com/office/drawing/2014/main" id="{4D1278B3-0933-3C42-F683-8D6D289FF915}"/>
                        </a:ext>
                      </a:extLst>
                    </p:cNvPr>
                    <p:cNvPicPr/>
                    <p:nvPr/>
                  </p:nvPicPr>
                  <p:blipFill>
                    <a:blip r:embed="rId18"/>
                    <a:stretch>
                      <a:fillRect/>
                    </a:stretch>
                  </p:blipFill>
                  <p:spPr>
                    <a:xfrm>
                      <a:off x="8626437" y="2987037"/>
                      <a:ext cx="727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5A571075-177B-8A6D-AE15-9A38543DFA33}"/>
                        </a:ext>
                      </a:extLst>
                    </p14:cNvPr>
                    <p14:cNvContentPartPr/>
                    <p14:nvPr/>
                  </p14:nvContentPartPr>
                  <p14:xfrm>
                    <a:off x="8568117" y="2946357"/>
                    <a:ext cx="131760" cy="124560"/>
                  </p14:xfrm>
                </p:contentPart>
              </mc:Choice>
              <mc:Fallback xmlns="">
                <p:pic>
                  <p:nvPicPr>
                    <p:cNvPr id="15" name="Ink 14">
                      <a:extLst>
                        <a:ext uri="{FF2B5EF4-FFF2-40B4-BE49-F238E27FC236}">
                          <a16:creationId xmlns:a16="http://schemas.microsoft.com/office/drawing/2014/main" id="{5A571075-177B-8A6D-AE15-9A38543DFA33}"/>
                        </a:ext>
                      </a:extLst>
                    </p:cNvPr>
                    <p:cNvPicPr/>
                    <p:nvPr/>
                  </p:nvPicPr>
                  <p:blipFill>
                    <a:blip r:embed="rId20"/>
                    <a:stretch>
                      <a:fillRect/>
                    </a:stretch>
                  </p:blipFill>
                  <p:spPr>
                    <a:xfrm>
                      <a:off x="8559477" y="2937357"/>
                      <a:ext cx="1494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80671387-AF02-D69C-55AA-B23A564655EE}"/>
                        </a:ext>
                      </a:extLst>
                    </p14:cNvPr>
                    <p14:cNvContentPartPr/>
                    <p14:nvPr/>
                  </p14:nvContentPartPr>
                  <p14:xfrm>
                    <a:off x="8592957" y="3309597"/>
                    <a:ext cx="230040" cy="115560"/>
                  </p14:xfrm>
                </p:contentPart>
              </mc:Choice>
              <mc:Fallback xmlns="">
                <p:pic>
                  <p:nvPicPr>
                    <p:cNvPr id="16" name="Ink 15">
                      <a:extLst>
                        <a:ext uri="{FF2B5EF4-FFF2-40B4-BE49-F238E27FC236}">
                          <a16:creationId xmlns:a16="http://schemas.microsoft.com/office/drawing/2014/main" id="{80671387-AF02-D69C-55AA-B23A564655EE}"/>
                        </a:ext>
                      </a:extLst>
                    </p:cNvPr>
                    <p:cNvPicPr/>
                    <p:nvPr/>
                  </p:nvPicPr>
                  <p:blipFill>
                    <a:blip r:embed="rId22"/>
                    <a:stretch>
                      <a:fillRect/>
                    </a:stretch>
                  </p:blipFill>
                  <p:spPr>
                    <a:xfrm>
                      <a:off x="8584317" y="3300597"/>
                      <a:ext cx="2476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A7D8AD02-E3A4-C838-14E2-7AEE0EC005F0}"/>
                        </a:ext>
                      </a:extLst>
                    </p14:cNvPr>
                    <p14:cNvContentPartPr/>
                    <p14:nvPr/>
                  </p14:nvContentPartPr>
                  <p14:xfrm>
                    <a:off x="8913717" y="3340197"/>
                    <a:ext cx="85680" cy="114840"/>
                  </p14:xfrm>
                </p:contentPart>
              </mc:Choice>
              <mc:Fallback xmlns="">
                <p:pic>
                  <p:nvPicPr>
                    <p:cNvPr id="17" name="Ink 16">
                      <a:extLst>
                        <a:ext uri="{FF2B5EF4-FFF2-40B4-BE49-F238E27FC236}">
                          <a16:creationId xmlns:a16="http://schemas.microsoft.com/office/drawing/2014/main" id="{A7D8AD02-E3A4-C838-14E2-7AEE0EC005F0}"/>
                        </a:ext>
                      </a:extLst>
                    </p:cNvPr>
                    <p:cNvPicPr/>
                    <p:nvPr/>
                  </p:nvPicPr>
                  <p:blipFill>
                    <a:blip r:embed="rId24"/>
                    <a:stretch>
                      <a:fillRect/>
                    </a:stretch>
                  </p:blipFill>
                  <p:spPr>
                    <a:xfrm>
                      <a:off x="8904717" y="3331557"/>
                      <a:ext cx="10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30F44A14-E1E4-BC8B-B92E-1925C2AD5AD6}"/>
                        </a:ext>
                      </a:extLst>
                    </p14:cNvPr>
                    <p14:cNvContentPartPr/>
                    <p14:nvPr/>
                  </p14:nvContentPartPr>
                  <p14:xfrm>
                    <a:off x="9022437" y="3291237"/>
                    <a:ext cx="58680" cy="140400"/>
                  </p14:xfrm>
                </p:contentPart>
              </mc:Choice>
              <mc:Fallback xmlns="">
                <p:pic>
                  <p:nvPicPr>
                    <p:cNvPr id="18" name="Ink 17">
                      <a:extLst>
                        <a:ext uri="{FF2B5EF4-FFF2-40B4-BE49-F238E27FC236}">
                          <a16:creationId xmlns:a16="http://schemas.microsoft.com/office/drawing/2014/main" id="{30F44A14-E1E4-BC8B-B92E-1925C2AD5AD6}"/>
                        </a:ext>
                      </a:extLst>
                    </p:cNvPr>
                    <p:cNvPicPr/>
                    <p:nvPr/>
                  </p:nvPicPr>
                  <p:blipFill>
                    <a:blip r:embed="rId26"/>
                    <a:stretch>
                      <a:fillRect/>
                    </a:stretch>
                  </p:blipFill>
                  <p:spPr>
                    <a:xfrm>
                      <a:off x="9013797" y="3282597"/>
                      <a:ext cx="763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53A864D2-B6D9-A40D-7223-4A612567C628}"/>
                        </a:ext>
                      </a:extLst>
                    </p14:cNvPr>
                    <p14:cNvContentPartPr/>
                    <p14:nvPr/>
                  </p14:nvContentPartPr>
                  <p14:xfrm>
                    <a:off x="9033597" y="3323277"/>
                    <a:ext cx="60480" cy="75960"/>
                  </p14:xfrm>
                </p:contentPart>
              </mc:Choice>
              <mc:Fallback xmlns="">
                <p:pic>
                  <p:nvPicPr>
                    <p:cNvPr id="19" name="Ink 18">
                      <a:extLst>
                        <a:ext uri="{FF2B5EF4-FFF2-40B4-BE49-F238E27FC236}">
                          <a16:creationId xmlns:a16="http://schemas.microsoft.com/office/drawing/2014/main" id="{53A864D2-B6D9-A40D-7223-4A612567C628}"/>
                        </a:ext>
                      </a:extLst>
                    </p:cNvPr>
                    <p:cNvPicPr/>
                    <p:nvPr/>
                  </p:nvPicPr>
                  <p:blipFill>
                    <a:blip r:embed="rId28"/>
                    <a:stretch>
                      <a:fillRect/>
                    </a:stretch>
                  </p:blipFill>
                  <p:spPr>
                    <a:xfrm>
                      <a:off x="9024957" y="3314277"/>
                      <a:ext cx="78120" cy="93600"/>
                    </a:xfrm>
                    <a:prstGeom prst="rect">
                      <a:avLst/>
                    </a:prstGeom>
                  </p:spPr>
                </p:pic>
              </mc:Fallback>
            </mc:AlternateContent>
          </p:grpSp>
          <p:grpSp>
            <p:nvGrpSpPr>
              <p:cNvPr id="23" name="Group 22">
                <a:extLst>
                  <a:ext uri="{FF2B5EF4-FFF2-40B4-BE49-F238E27FC236}">
                    <a16:creationId xmlns:a16="http://schemas.microsoft.com/office/drawing/2014/main" id="{7207E71D-9D9E-857A-3BCC-225DA8256F54}"/>
                  </a:ext>
                </a:extLst>
              </p:cNvPr>
              <p:cNvGrpSpPr/>
              <p:nvPr/>
            </p:nvGrpSpPr>
            <p:grpSpPr>
              <a:xfrm>
                <a:off x="2565477" y="2931957"/>
                <a:ext cx="83880" cy="266040"/>
                <a:chOff x="2565477" y="2931957"/>
                <a:chExt cx="83880" cy="266040"/>
              </a:xfrm>
            </p:grpSpPr>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17DB17BB-F105-45DF-83BF-628D29D538F5}"/>
                        </a:ext>
                      </a:extLst>
                    </p14:cNvPr>
                    <p14:cNvContentPartPr/>
                    <p14:nvPr/>
                  </p14:nvContentPartPr>
                  <p14:xfrm>
                    <a:off x="2589237" y="2931957"/>
                    <a:ext cx="60120" cy="216720"/>
                  </p14:xfrm>
                </p:contentPart>
              </mc:Choice>
              <mc:Fallback xmlns="">
                <p:pic>
                  <p:nvPicPr>
                    <p:cNvPr id="21" name="Ink 20">
                      <a:extLst>
                        <a:ext uri="{FF2B5EF4-FFF2-40B4-BE49-F238E27FC236}">
                          <a16:creationId xmlns:a16="http://schemas.microsoft.com/office/drawing/2014/main" id="{17DB17BB-F105-45DF-83BF-628D29D538F5}"/>
                        </a:ext>
                      </a:extLst>
                    </p:cNvPr>
                    <p:cNvPicPr/>
                    <p:nvPr/>
                  </p:nvPicPr>
                  <p:blipFill>
                    <a:blip r:embed="rId30"/>
                    <a:stretch>
                      <a:fillRect/>
                    </a:stretch>
                  </p:blipFill>
                  <p:spPr>
                    <a:xfrm>
                      <a:off x="2580597" y="2923317"/>
                      <a:ext cx="777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D344DC88-40A7-01FC-7320-0361DFC6B82F}"/>
                        </a:ext>
                      </a:extLst>
                    </p14:cNvPr>
                    <p14:cNvContentPartPr/>
                    <p14:nvPr/>
                  </p14:nvContentPartPr>
                  <p14:xfrm>
                    <a:off x="2565477" y="3103317"/>
                    <a:ext cx="74880" cy="94680"/>
                  </p14:xfrm>
                </p:contentPart>
              </mc:Choice>
              <mc:Fallback xmlns="">
                <p:pic>
                  <p:nvPicPr>
                    <p:cNvPr id="22" name="Ink 21">
                      <a:extLst>
                        <a:ext uri="{FF2B5EF4-FFF2-40B4-BE49-F238E27FC236}">
                          <a16:creationId xmlns:a16="http://schemas.microsoft.com/office/drawing/2014/main" id="{D344DC88-40A7-01FC-7320-0361DFC6B82F}"/>
                        </a:ext>
                      </a:extLst>
                    </p:cNvPr>
                    <p:cNvPicPr/>
                    <p:nvPr/>
                  </p:nvPicPr>
                  <p:blipFill>
                    <a:blip r:embed="rId32"/>
                    <a:stretch>
                      <a:fillRect/>
                    </a:stretch>
                  </p:blipFill>
                  <p:spPr>
                    <a:xfrm>
                      <a:off x="2556477" y="3094317"/>
                      <a:ext cx="92520" cy="112320"/>
                    </a:xfrm>
                    <a:prstGeom prst="rect">
                      <a:avLst/>
                    </a:prstGeom>
                  </p:spPr>
                </p:pic>
              </mc:Fallback>
            </mc:AlternateContent>
          </p:grpSp>
          <p:grpSp>
            <p:nvGrpSpPr>
              <p:cNvPr id="28" name="Group 27">
                <a:extLst>
                  <a:ext uri="{FF2B5EF4-FFF2-40B4-BE49-F238E27FC236}">
                    <a16:creationId xmlns:a16="http://schemas.microsoft.com/office/drawing/2014/main" id="{AA3386AD-721C-5EA6-DB0A-AA222BD20D6C}"/>
                  </a:ext>
                </a:extLst>
              </p:cNvPr>
              <p:cNvGrpSpPr/>
              <p:nvPr/>
            </p:nvGrpSpPr>
            <p:grpSpPr>
              <a:xfrm>
                <a:off x="2536317" y="3321837"/>
                <a:ext cx="388440" cy="135000"/>
                <a:chOff x="2536317" y="3321837"/>
                <a:chExt cx="388440" cy="135000"/>
              </a:xfrm>
            </p:grpSpPr>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CBAC09D5-A9D8-0464-2943-C4AFE10C191A}"/>
                        </a:ext>
                      </a:extLst>
                    </p14:cNvPr>
                    <p14:cNvContentPartPr/>
                    <p14:nvPr/>
                  </p14:nvContentPartPr>
                  <p14:xfrm>
                    <a:off x="2536317" y="3368637"/>
                    <a:ext cx="156600" cy="81360"/>
                  </p14:xfrm>
                </p:contentPart>
              </mc:Choice>
              <mc:Fallback xmlns="">
                <p:pic>
                  <p:nvPicPr>
                    <p:cNvPr id="24" name="Ink 23">
                      <a:extLst>
                        <a:ext uri="{FF2B5EF4-FFF2-40B4-BE49-F238E27FC236}">
                          <a16:creationId xmlns:a16="http://schemas.microsoft.com/office/drawing/2014/main" id="{CBAC09D5-A9D8-0464-2943-C4AFE10C191A}"/>
                        </a:ext>
                      </a:extLst>
                    </p:cNvPr>
                    <p:cNvPicPr/>
                    <p:nvPr/>
                  </p:nvPicPr>
                  <p:blipFill>
                    <a:blip r:embed="rId34"/>
                    <a:stretch>
                      <a:fillRect/>
                    </a:stretch>
                  </p:blipFill>
                  <p:spPr>
                    <a:xfrm>
                      <a:off x="2527317" y="3359997"/>
                      <a:ext cx="1742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D972A8BD-6E75-74F6-9B5E-2578CF065498}"/>
                        </a:ext>
                      </a:extLst>
                    </p14:cNvPr>
                    <p14:cNvContentPartPr/>
                    <p14:nvPr/>
                  </p14:nvContentPartPr>
                  <p14:xfrm>
                    <a:off x="2769597" y="3443157"/>
                    <a:ext cx="8280" cy="3600"/>
                  </p14:xfrm>
                </p:contentPart>
              </mc:Choice>
              <mc:Fallback xmlns="">
                <p:pic>
                  <p:nvPicPr>
                    <p:cNvPr id="25" name="Ink 24">
                      <a:extLst>
                        <a:ext uri="{FF2B5EF4-FFF2-40B4-BE49-F238E27FC236}">
                          <a16:creationId xmlns:a16="http://schemas.microsoft.com/office/drawing/2014/main" id="{D972A8BD-6E75-74F6-9B5E-2578CF065498}"/>
                        </a:ext>
                      </a:extLst>
                    </p:cNvPr>
                    <p:cNvPicPr/>
                    <p:nvPr/>
                  </p:nvPicPr>
                  <p:blipFill>
                    <a:blip r:embed="rId36"/>
                    <a:stretch>
                      <a:fillRect/>
                    </a:stretch>
                  </p:blipFill>
                  <p:spPr>
                    <a:xfrm>
                      <a:off x="2760957" y="3434517"/>
                      <a:ext cx="259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F2F7A360-C0FB-7951-8C80-F7353906F523}"/>
                        </a:ext>
                      </a:extLst>
                    </p14:cNvPr>
                    <p14:cNvContentPartPr/>
                    <p14:nvPr/>
                  </p14:nvContentPartPr>
                  <p14:xfrm>
                    <a:off x="2785437" y="3321837"/>
                    <a:ext cx="1440" cy="10800"/>
                  </p14:xfrm>
                </p:contentPart>
              </mc:Choice>
              <mc:Fallback xmlns="">
                <p:pic>
                  <p:nvPicPr>
                    <p:cNvPr id="26" name="Ink 25">
                      <a:extLst>
                        <a:ext uri="{FF2B5EF4-FFF2-40B4-BE49-F238E27FC236}">
                          <a16:creationId xmlns:a16="http://schemas.microsoft.com/office/drawing/2014/main" id="{F2F7A360-C0FB-7951-8C80-F7353906F523}"/>
                        </a:ext>
                      </a:extLst>
                    </p:cNvPr>
                    <p:cNvPicPr/>
                    <p:nvPr/>
                  </p:nvPicPr>
                  <p:blipFill>
                    <a:blip r:embed="rId38"/>
                    <a:stretch>
                      <a:fillRect/>
                    </a:stretch>
                  </p:blipFill>
                  <p:spPr>
                    <a:xfrm>
                      <a:off x="2776437" y="3313197"/>
                      <a:ext cx="190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60657949-500B-3D5C-DD74-229C14190B61}"/>
                        </a:ext>
                      </a:extLst>
                    </p14:cNvPr>
                    <p14:cNvContentPartPr/>
                    <p14:nvPr/>
                  </p14:nvContentPartPr>
                  <p14:xfrm>
                    <a:off x="2836917" y="3327597"/>
                    <a:ext cx="87840" cy="129240"/>
                  </p14:xfrm>
                </p:contentPart>
              </mc:Choice>
              <mc:Fallback xmlns="">
                <p:pic>
                  <p:nvPicPr>
                    <p:cNvPr id="27" name="Ink 26">
                      <a:extLst>
                        <a:ext uri="{FF2B5EF4-FFF2-40B4-BE49-F238E27FC236}">
                          <a16:creationId xmlns:a16="http://schemas.microsoft.com/office/drawing/2014/main" id="{60657949-500B-3D5C-DD74-229C14190B61}"/>
                        </a:ext>
                      </a:extLst>
                    </p:cNvPr>
                    <p:cNvPicPr/>
                    <p:nvPr/>
                  </p:nvPicPr>
                  <p:blipFill>
                    <a:blip r:embed="rId40"/>
                    <a:stretch>
                      <a:fillRect/>
                    </a:stretch>
                  </p:blipFill>
                  <p:spPr>
                    <a:xfrm>
                      <a:off x="2827917" y="3318957"/>
                      <a:ext cx="105480" cy="14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0831EC1A-66B2-51CD-8EE0-617605E6CC73}"/>
                      </a:ext>
                    </a:extLst>
                  </p14:cNvPr>
                  <p14:cNvContentPartPr/>
                  <p14:nvPr/>
                </p14:nvContentPartPr>
                <p14:xfrm>
                  <a:off x="2542797" y="3839877"/>
                  <a:ext cx="7920" cy="345240"/>
                </p14:xfrm>
              </p:contentPart>
            </mc:Choice>
            <mc:Fallback xmlns="">
              <p:pic>
                <p:nvPicPr>
                  <p:cNvPr id="29" name="Ink 28">
                    <a:extLst>
                      <a:ext uri="{FF2B5EF4-FFF2-40B4-BE49-F238E27FC236}">
                        <a16:creationId xmlns:a16="http://schemas.microsoft.com/office/drawing/2014/main" id="{0831EC1A-66B2-51CD-8EE0-617605E6CC73}"/>
                      </a:ext>
                    </a:extLst>
                  </p:cNvPr>
                  <p:cNvPicPr/>
                  <p:nvPr/>
                </p:nvPicPr>
                <p:blipFill>
                  <a:blip r:embed="rId42"/>
                  <a:stretch>
                    <a:fillRect/>
                  </a:stretch>
                </p:blipFill>
                <p:spPr>
                  <a:xfrm>
                    <a:off x="2534157" y="3831237"/>
                    <a:ext cx="25560" cy="362880"/>
                  </a:xfrm>
                  <a:prstGeom prst="rect">
                    <a:avLst/>
                  </a:prstGeom>
                </p:spPr>
              </p:pic>
            </mc:Fallback>
          </mc:AlternateContent>
          <p:grpSp>
            <p:nvGrpSpPr>
              <p:cNvPr id="32" name="Group 31">
                <a:extLst>
                  <a:ext uri="{FF2B5EF4-FFF2-40B4-BE49-F238E27FC236}">
                    <a16:creationId xmlns:a16="http://schemas.microsoft.com/office/drawing/2014/main" id="{B5501E0E-AB76-E691-7F19-F3FCACA6792B}"/>
                  </a:ext>
                </a:extLst>
              </p:cNvPr>
              <p:cNvGrpSpPr/>
              <p:nvPr/>
            </p:nvGrpSpPr>
            <p:grpSpPr>
              <a:xfrm>
                <a:off x="2541357" y="3656997"/>
                <a:ext cx="3949920" cy="498600"/>
                <a:chOff x="2541357" y="3656997"/>
                <a:chExt cx="3949920" cy="498600"/>
              </a:xfrm>
            </p:grpSpPr>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3D14C2C0-0D2F-7D3A-89D7-F02056F84FBB}"/>
                        </a:ext>
                      </a:extLst>
                    </p14:cNvPr>
                    <p14:cNvContentPartPr/>
                    <p14:nvPr/>
                  </p14:nvContentPartPr>
                  <p14:xfrm>
                    <a:off x="2541357" y="3656997"/>
                    <a:ext cx="3949920" cy="498600"/>
                  </p14:xfrm>
                </p:contentPart>
              </mc:Choice>
              <mc:Fallback xmlns="">
                <p:pic>
                  <p:nvPicPr>
                    <p:cNvPr id="30" name="Ink 29">
                      <a:extLst>
                        <a:ext uri="{FF2B5EF4-FFF2-40B4-BE49-F238E27FC236}">
                          <a16:creationId xmlns:a16="http://schemas.microsoft.com/office/drawing/2014/main" id="{3D14C2C0-0D2F-7D3A-89D7-F02056F84FBB}"/>
                        </a:ext>
                      </a:extLst>
                    </p:cNvPr>
                    <p:cNvPicPr/>
                    <p:nvPr/>
                  </p:nvPicPr>
                  <p:blipFill>
                    <a:blip r:embed="rId44"/>
                    <a:stretch>
                      <a:fillRect/>
                    </a:stretch>
                  </p:blipFill>
                  <p:spPr>
                    <a:xfrm>
                      <a:off x="2532717" y="3648357"/>
                      <a:ext cx="396756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5BD06851-F545-0B66-D25D-86029BB5AC1F}"/>
                        </a:ext>
                      </a:extLst>
                    </p14:cNvPr>
                    <p14:cNvContentPartPr/>
                    <p14:nvPr/>
                  </p14:nvContentPartPr>
                  <p14:xfrm>
                    <a:off x="5931117" y="3673557"/>
                    <a:ext cx="15120" cy="397440"/>
                  </p14:xfrm>
                </p:contentPart>
              </mc:Choice>
              <mc:Fallback xmlns="">
                <p:pic>
                  <p:nvPicPr>
                    <p:cNvPr id="31" name="Ink 30">
                      <a:extLst>
                        <a:ext uri="{FF2B5EF4-FFF2-40B4-BE49-F238E27FC236}">
                          <a16:creationId xmlns:a16="http://schemas.microsoft.com/office/drawing/2014/main" id="{5BD06851-F545-0B66-D25D-86029BB5AC1F}"/>
                        </a:ext>
                      </a:extLst>
                    </p:cNvPr>
                    <p:cNvPicPr/>
                    <p:nvPr/>
                  </p:nvPicPr>
                  <p:blipFill>
                    <a:blip r:embed="rId46"/>
                    <a:stretch>
                      <a:fillRect/>
                    </a:stretch>
                  </p:blipFill>
                  <p:spPr>
                    <a:xfrm>
                      <a:off x="5922477" y="3664917"/>
                      <a:ext cx="32760" cy="41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B2EB4470-AC72-FB25-516B-35A097059D71}"/>
                      </a:ext>
                    </a:extLst>
                  </p14:cNvPr>
                  <p14:cNvContentPartPr/>
                  <p14:nvPr/>
                </p14:nvContentPartPr>
                <p14:xfrm>
                  <a:off x="6520797" y="3856797"/>
                  <a:ext cx="2141640" cy="246240"/>
                </p14:xfrm>
              </p:contentPart>
            </mc:Choice>
            <mc:Fallback xmlns="">
              <p:pic>
                <p:nvPicPr>
                  <p:cNvPr id="33" name="Ink 32">
                    <a:extLst>
                      <a:ext uri="{FF2B5EF4-FFF2-40B4-BE49-F238E27FC236}">
                        <a16:creationId xmlns:a16="http://schemas.microsoft.com/office/drawing/2014/main" id="{B2EB4470-AC72-FB25-516B-35A097059D71}"/>
                      </a:ext>
                    </a:extLst>
                  </p:cNvPr>
                  <p:cNvPicPr/>
                  <p:nvPr/>
                </p:nvPicPr>
                <p:blipFill>
                  <a:blip r:embed="rId48"/>
                  <a:stretch>
                    <a:fillRect/>
                  </a:stretch>
                </p:blipFill>
                <p:spPr>
                  <a:xfrm>
                    <a:off x="6512157" y="3848157"/>
                    <a:ext cx="2159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D04FE7A8-9E9D-D368-D91C-B3DC643A2046}"/>
                      </a:ext>
                    </a:extLst>
                  </p14:cNvPr>
                  <p14:cNvContentPartPr/>
                  <p14:nvPr/>
                </p14:nvContentPartPr>
                <p14:xfrm>
                  <a:off x="2420757" y="3722517"/>
                  <a:ext cx="273960" cy="505080"/>
                </p14:xfrm>
              </p:contentPart>
            </mc:Choice>
            <mc:Fallback xmlns="">
              <p:pic>
                <p:nvPicPr>
                  <p:cNvPr id="34" name="Ink 33">
                    <a:extLst>
                      <a:ext uri="{FF2B5EF4-FFF2-40B4-BE49-F238E27FC236}">
                        <a16:creationId xmlns:a16="http://schemas.microsoft.com/office/drawing/2014/main" id="{D04FE7A8-9E9D-D368-D91C-B3DC643A2046}"/>
                      </a:ext>
                    </a:extLst>
                  </p:cNvPr>
                  <p:cNvPicPr/>
                  <p:nvPr/>
                </p:nvPicPr>
                <p:blipFill>
                  <a:blip r:embed="rId50"/>
                  <a:stretch>
                    <a:fillRect/>
                  </a:stretch>
                </p:blipFill>
                <p:spPr>
                  <a:xfrm>
                    <a:off x="2412117" y="3713877"/>
                    <a:ext cx="291600" cy="522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4141A084-8F0F-9815-AD44-3D28A65365D9}"/>
                      </a:ext>
                    </a:extLst>
                  </p14:cNvPr>
                  <p14:cNvContentPartPr/>
                  <p14:nvPr/>
                </p14:nvContentPartPr>
                <p14:xfrm>
                  <a:off x="8603397" y="3674637"/>
                  <a:ext cx="135720" cy="517680"/>
                </p14:xfrm>
              </p:contentPart>
            </mc:Choice>
            <mc:Fallback xmlns="">
              <p:pic>
                <p:nvPicPr>
                  <p:cNvPr id="35" name="Ink 34">
                    <a:extLst>
                      <a:ext uri="{FF2B5EF4-FFF2-40B4-BE49-F238E27FC236}">
                        <a16:creationId xmlns:a16="http://schemas.microsoft.com/office/drawing/2014/main" id="{4141A084-8F0F-9815-AD44-3D28A65365D9}"/>
                      </a:ext>
                    </a:extLst>
                  </p:cNvPr>
                  <p:cNvPicPr/>
                  <p:nvPr/>
                </p:nvPicPr>
                <p:blipFill>
                  <a:blip r:embed="rId52"/>
                  <a:stretch>
                    <a:fillRect/>
                  </a:stretch>
                </p:blipFill>
                <p:spPr>
                  <a:xfrm>
                    <a:off x="8594757" y="3665637"/>
                    <a:ext cx="15336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3C7E36AB-357F-5697-8878-D2AD824CD663}"/>
                      </a:ext>
                    </a:extLst>
                  </p14:cNvPr>
                  <p14:cNvContentPartPr/>
                  <p14:nvPr/>
                </p14:nvContentPartPr>
                <p14:xfrm>
                  <a:off x="3822237" y="2506437"/>
                  <a:ext cx="221040" cy="414360"/>
                </p14:xfrm>
              </p:contentPart>
            </mc:Choice>
            <mc:Fallback xmlns="">
              <p:pic>
                <p:nvPicPr>
                  <p:cNvPr id="36" name="Ink 35">
                    <a:extLst>
                      <a:ext uri="{FF2B5EF4-FFF2-40B4-BE49-F238E27FC236}">
                        <a16:creationId xmlns:a16="http://schemas.microsoft.com/office/drawing/2014/main" id="{3C7E36AB-357F-5697-8878-D2AD824CD663}"/>
                      </a:ext>
                    </a:extLst>
                  </p:cNvPr>
                  <p:cNvPicPr/>
                  <p:nvPr/>
                </p:nvPicPr>
                <p:blipFill>
                  <a:blip r:embed="rId54"/>
                  <a:stretch>
                    <a:fillRect/>
                  </a:stretch>
                </p:blipFill>
                <p:spPr>
                  <a:xfrm>
                    <a:off x="3813237" y="2497437"/>
                    <a:ext cx="2386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23DB2849-AD88-8160-4D14-DBF9E18B5DC1}"/>
                      </a:ext>
                    </a:extLst>
                  </p14:cNvPr>
                  <p14:cNvContentPartPr/>
                  <p14:nvPr/>
                </p14:nvContentPartPr>
                <p14:xfrm>
                  <a:off x="7085637" y="2453517"/>
                  <a:ext cx="233280" cy="451080"/>
                </p14:xfrm>
              </p:contentPart>
            </mc:Choice>
            <mc:Fallback xmlns="">
              <p:pic>
                <p:nvPicPr>
                  <p:cNvPr id="37" name="Ink 36">
                    <a:extLst>
                      <a:ext uri="{FF2B5EF4-FFF2-40B4-BE49-F238E27FC236}">
                        <a16:creationId xmlns:a16="http://schemas.microsoft.com/office/drawing/2014/main" id="{23DB2849-AD88-8160-4D14-DBF9E18B5DC1}"/>
                      </a:ext>
                    </a:extLst>
                  </p:cNvPr>
                  <p:cNvPicPr/>
                  <p:nvPr/>
                </p:nvPicPr>
                <p:blipFill>
                  <a:blip r:embed="rId56"/>
                  <a:stretch>
                    <a:fillRect/>
                  </a:stretch>
                </p:blipFill>
                <p:spPr>
                  <a:xfrm>
                    <a:off x="7076637" y="2444877"/>
                    <a:ext cx="25092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57519B16-D30B-EE5E-2E4F-6CD596E1C9DA}"/>
                      </a:ext>
                    </a:extLst>
                  </p14:cNvPr>
                  <p14:cNvContentPartPr/>
                  <p14:nvPr/>
                </p14:nvContentPartPr>
                <p14:xfrm>
                  <a:off x="3322197" y="3917637"/>
                  <a:ext cx="56520" cy="137880"/>
                </p14:xfrm>
              </p:contentPart>
            </mc:Choice>
            <mc:Fallback xmlns="">
              <p:pic>
                <p:nvPicPr>
                  <p:cNvPr id="38" name="Ink 37">
                    <a:extLst>
                      <a:ext uri="{FF2B5EF4-FFF2-40B4-BE49-F238E27FC236}">
                        <a16:creationId xmlns:a16="http://schemas.microsoft.com/office/drawing/2014/main" id="{57519B16-D30B-EE5E-2E4F-6CD596E1C9DA}"/>
                      </a:ext>
                    </a:extLst>
                  </p:cNvPr>
                  <p:cNvPicPr/>
                  <p:nvPr/>
                </p:nvPicPr>
                <p:blipFill>
                  <a:blip r:embed="rId58"/>
                  <a:stretch>
                    <a:fillRect/>
                  </a:stretch>
                </p:blipFill>
                <p:spPr>
                  <a:xfrm>
                    <a:off x="3313557" y="3908637"/>
                    <a:ext cx="741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98A4EDCB-949D-0CC7-4E9E-906C6E4A55BA}"/>
                      </a:ext>
                    </a:extLst>
                  </p14:cNvPr>
                  <p14:cNvContentPartPr/>
                  <p14:nvPr/>
                </p14:nvContentPartPr>
                <p14:xfrm>
                  <a:off x="2517957" y="3971997"/>
                  <a:ext cx="89280" cy="106920"/>
                </p14:xfrm>
              </p:contentPart>
            </mc:Choice>
            <mc:Fallback xmlns="">
              <p:pic>
                <p:nvPicPr>
                  <p:cNvPr id="39" name="Ink 38">
                    <a:extLst>
                      <a:ext uri="{FF2B5EF4-FFF2-40B4-BE49-F238E27FC236}">
                        <a16:creationId xmlns:a16="http://schemas.microsoft.com/office/drawing/2014/main" id="{98A4EDCB-949D-0CC7-4E9E-906C6E4A55BA}"/>
                      </a:ext>
                    </a:extLst>
                  </p:cNvPr>
                  <p:cNvPicPr/>
                  <p:nvPr/>
                </p:nvPicPr>
                <p:blipFill>
                  <a:blip r:embed="rId60"/>
                  <a:stretch>
                    <a:fillRect/>
                  </a:stretch>
                </p:blipFill>
                <p:spPr>
                  <a:xfrm>
                    <a:off x="2508957" y="3963357"/>
                    <a:ext cx="106920" cy="124560"/>
                  </a:xfrm>
                  <a:prstGeom prst="rect">
                    <a:avLst/>
                  </a:prstGeom>
                </p:spPr>
              </p:pic>
            </mc:Fallback>
          </mc:AlternateContent>
          <p:grpSp>
            <p:nvGrpSpPr>
              <p:cNvPr id="42" name="Group 41">
                <a:extLst>
                  <a:ext uri="{FF2B5EF4-FFF2-40B4-BE49-F238E27FC236}">
                    <a16:creationId xmlns:a16="http://schemas.microsoft.com/office/drawing/2014/main" id="{98298C99-A87A-62D1-C72F-D2F3C03B13C9}"/>
                  </a:ext>
                </a:extLst>
              </p:cNvPr>
              <p:cNvGrpSpPr/>
              <p:nvPr/>
            </p:nvGrpSpPr>
            <p:grpSpPr>
              <a:xfrm>
                <a:off x="3935997" y="3578157"/>
                <a:ext cx="106920" cy="561240"/>
                <a:chOff x="3935997" y="3578157"/>
                <a:chExt cx="106920" cy="561240"/>
              </a:xfrm>
            </p:grpSpPr>
            <mc:AlternateContent xmlns:mc="http://schemas.openxmlformats.org/markup-compatibility/2006" xmlns:p14="http://schemas.microsoft.com/office/powerpoint/2010/main">
              <mc:Choice Requires="p14">
                <p:contentPart p14:bwMode="auto" r:id="rId61">
                  <p14:nvContentPartPr>
                    <p14:cNvPr id="40" name="Ink 39">
                      <a:extLst>
                        <a:ext uri="{FF2B5EF4-FFF2-40B4-BE49-F238E27FC236}">
                          <a16:creationId xmlns:a16="http://schemas.microsoft.com/office/drawing/2014/main" id="{00237F8A-919D-5501-62B9-6FA7417FC8E4}"/>
                        </a:ext>
                      </a:extLst>
                    </p14:cNvPr>
                    <p14:cNvContentPartPr/>
                    <p14:nvPr/>
                  </p14:nvContentPartPr>
                  <p14:xfrm>
                    <a:off x="3935997" y="3811797"/>
                    <a:ext cx="19080" cy="327600"/>
                  </p14:xfrm>
                </p:contentPart>
              </mc:Choice>
              <mc:Fallback xmlns="">
                <p:pic>
                  <p:nvPicPr>
                    <p:cNvPr id="40" name="Ink 39">
                      <a:extLst>
                        <a:ext uri="{FF2B5EF4-FFF2-40B4-BE49-F238E27FC236}">
                          <a16:creationId xmlns:a16="http://schemas.microsoft.com/office/drawing/2014/main" id="{00237F8A-919D-5501-62B9-6FA7417FC8E4}"/>
                        </a:ext>
                      </a:extLst>
                    </p:cNvPr>
                    <p:cNvPicPr/>
                    <p:nvPr/>
                  </p:nvPicPr>
                  <p:blipFill>
                    <a:blip r:embed="rId62"/>
                    <a:stretch>
                      <a:fillRect/>
                    </a:stretch>
                  </p:blipFill>
                  <p:spPr>
                    <a:xfrm>
                      <a:off x="3927357" y="3802797"/>
                      <a:ext cx="367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a16="http://schemas.microsoft.com/office/drawing/2014/main" id="{B9D3C100-3A39-74D8-D72C-F4ED2CECAA59}"/>
                        </a:ext>
                      </a:extLst>
                    </p14:cNvPr>
                    <p14:cNvContentPartPr/>
                    <p14:nvPr/>
                  </p14:nvContentPartPr>
                  <p14:xfrm>
                    <a:off x="3947877" y="3578157"/>
                    <a:ext cx="95040" cy="127080"/>
                  </p14:xfrm>
                </p:contentPart>
              </mc:Choice>
              <mc:Fallback xmlns="">
                <p:pic>
                  <p:nvPicPr>
                    <p:cNvPr id="41" name="Ink 40">
                      <a:extLst>
                        <a:ext uri="{FF2B5EF4-FFF2-40B4-BE49-F238E27FC236}">
                          <a16:creationId xmlns:a16="http://schemas.microsoft.com/office/drawing/2014/main" id="{B9D3C100-3A39-74D8-D72C-F4ED2CECAA59}"/>
                        </a:ext>
                      </a:extLst>
                    </p:cNvPr>
                    <p:cNvPicPr/>
                    <p:nvPr/>
                  </p:nvPicPr>
                  <p:blipFill>
                    <a:blip r:embed="rId64"/>
                    <a:stretch>
                      <a:fillRect/>
                    </a:stretch>
                  </p:blipFill>
                  <p:spPr>
                    <a:xfrm>
                      <a:off x="3939237" y="3569517"/>
                      <a:ext cx="112680" cy="144720"/>
                    </a:xfrm>
                    <a:prstGeom prst="rect">
                      <a:avLst/>
                    </a:prstGeom>
                  </p:spPr>
                </p:pic>
              </mc:Fallback>
            </mc:AlternateContent>
          </p:grpSp>
          <p:grpSp>
            <p:nvGrpSpPr>
              <p:cNvPr id="45" name="Group 44">
                <a:extLst>
                  <a:ext uri="{FF2B5EF4-FFF2-40B4-BE49-F238E27FC236}">
                    <a16:creationId xmlns:a16="http://schemas.microsoft.com/office/drawing/2014/main" id="{949651AA-5D86-E492-7F31-5848539A9076}"/>
                  </a:ext>
                </a:extLst>
              </p:cNvPr>
              <p:cNvGrpSpPr/>
              <p:nvPr/>
            </p:nvGrpSpPr>
            <p:grpSpPr>
              <a:xfrm>
                <a:off x="7243317" y="3593637"/>
                <a:ext cx="117000" cy="472320"/>
                <a:chOff x="7243317" y="3593637"/>
                <a:chExt cx="117000" cy="472320"/>
              </a:xfrm>
            </p:grpSpPr>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a16="http://schemas.microsoft.com/office/drawing/2014/main" id="{57DD258E-F305-D1A7-CC6C-18AF43D926B2}"/>
                        </a:ext>
                      </a:extLst>
                    </p14:cNvPr>
                    <p14:cNvContentPartPr/>
                    <p14:nvPr/>
                  </p14:nvContentPartPr>
                  <p14:xfrm>
                    <a:off x="7274637" y="3807837"/>
                    <a:ext cx="6480" cy="258120"/>
                  </p14:xfrm>
                </p:contentPart>
              </mc:Choice>
              <mc:Fallback xmlns="">
                <p:pic>
                  <p:nvPicPr>
                    <p:cNvPr id="43" name="Ink 42">
                      <a:extLst>
                        <a:ext uri="{FF2B5EF4-FFF2-40B4-BE49-F238E27FC236}">
                          <a16:creationId xmlns:a16="http://schemas.microsoft.com/office/drawing/2014/main" id="{57DD258E-F305-D1A7-CC6C-18AF43D926B2}"/>
                        </a:ext>
                      </a:extLst>
                    </p:cNvPr>
                    <p:cNvPicPr/>
                    <p:nvPr/>
                  </p:nvPicPr>
                  <p:blipFill>
                    <a:blip r:embed="rId66"/>
                    <a:stretch>
                      <a:fillRect/>
                    </a:stretch>
                  </p:blipFill>
                  <p:spPr>
                    <a:xfrm>
                      <a:off x="7265997" y="3798837"/>
                      <a:ext cx="241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a16="http://schemas.microsoft.com/office/drawing/2014/main" id="{878DC738-24F9-C3FF-4F73-96B3C8B4F40C}"/>
                        </a:ext>
                      </a:extLst>
                    </p14:cNvPr>
                    <p14:cNvContentPartPr/>
                    <p14:nvPr/>
                  </p14:nvContentPartPr>
                  <p14:xfrm>
                    <a:off x="7243317" y="3593637"/>
                    <a:ext cx="117000" cy="126720"/>
                  </p14:xfrm>
                </p:contentPart>
              </mc:Choice>
              <mc:Fallback xmlns="">
                <p:pic>
                  <p:nvPicPr>
                    <p:cNvPr id="44" name="Ink 43">
                      <a:extLst>
                        <a:ext uri="{FF2B5EF4-FFF2-40B4-BE49-F238E27FC236}">
                          <a16:creationId xmlns:a16="http://schemas.microsoft.com/office/drawing/2014/main" id="{878DC738-24F9-C3FF-4F73-96B3C8B4F40C}"/>
                        </a:ext>
                      </a:extLst>
                    </p:cNvPr>
                    <p:cNvPicPr/>
                    <p:nvPr/>
                  </p:nvPicPr>
                  <p:blipFill>
                    <a:blip r:embed="rId68"/>
                    <a:stretch>
                      <a:fillRect/>
                    </a:stretch>
                  </p:blipFill>
                  <p:spPr>
                    <a:xfrm>
                      <a:off x="7234317" y="3584637"/>
                      <a:ext cx="134640" cy="144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9">
                <p14:nvContentPartPr>
                  <p14:cNvPr id="46" name="Ink 45">
                    <a:extLst>
                      <a:ext uri="{FF2B5EF4-FFF2-40B4-BE49-F238E27FC236}">
                        <a16:creationId xmlns:a16="http://schemas.microsoft.com/office/drawing/2014/main" id="{835D8247-4548-B610-BF8B-6C327AAF2905}"/>
                      </a:ext>
                    </a:extLst>
                  </p14:cNvPr>
                  <p14:cNvContentPartPr/>
                  <p14:nvPr/>
                </p14:nvContentPartPr>
                <p14:xfrm>
                  <a:off x="3951477" y="1952757"/>
                  <a:ext cx="3288600" cy="252720"/>
                </p14:xfrm>
              </p:contentPart>
            </mc:Choice>
            <mc:Fallback xmlns="">
              <p:pic>
                <p:nvPicPr>
                  <p:cNvPr id="46" name="Ink 45">
                    <a:extLst>
                      <a:ext uri="{FF2B5EF4-FFF2-40B4-BE49-F238E27FC236}">
                        <a16:creationId xmlns:a16="http://schemas.microsoft.com/office/drawing/2014/main" id="{835D8247-4548-B610-BF8B-6C327AAF2905}"/>
                      </a:ext>
                    </a:extLst>
                  </p:cNvPr>
                  <p:cNvPicPr/>
                  <p:nvPr/>
                </p:nvPicPr>
                <p:blipFill>
                  <a:blip r:embed="rId70"/>
                  <a:stretch>
                    <a:fillRect/>
                  </a:stretch>
                </p:blipFill>
                <p:spPr>
                  <a:xfrm>
                    <a:off x="3942477" y="1943757"/>
                    <a:ext cx="3306240" cy="270360"/>
                  </a:xfrm>
                  <a:prstGeom prst="rect">
                    <a:avLst/>
                  </a:prstGeom>
                </p:spPr>
              </p:pic>
            </mc:Fallback>
          </mc:AlternateContent>
        </p:grpSp>
        <p:sp>
          <p:nvSpPr>
            <p:cNvPr id="48" name="TextBox 47">
              <a:extLst>
                <a:ext uri="{FF2B5EF4-FFF2-40B4-BE49-F238E27FC236}">
                  <a16:creationId xmlns:a16="http://schemas.microsoft.com/office/drawing/2014/main" id="{1E38BF6C-2078-697F-B7B2-8A79461D93E3}"/>
                </a:ext>
              </a:extLst>
            </p:cNvPr>
            <p:cNvSpPr txBox="1"/>
            <p:nvPr/>
          </p:nvSpPr>
          <p:spPr>
            <a:xfrm>
              <a:off x="9463825" y="2698561"/>
              <a:ext cx="2233370" cy="923330"/>
            </a:xfrm>
            <a:prstGeom prst="rect">
              <a:avLst/>
            </a:prstGeom>
            <a:noFill/>
          </p:spPr>
          <p:txBody>
            <a:bodyPr wrap="square" rtlCol="0">
              <a:spAutoFit/>
            </a:bodyPr>
            <a:lstStyle/>
            <a:p>
              <a:r>
                <a:rPr lang="en-US" dirty="0"/>
                <a:t>“Advanced (modified) version” where outliers are separated</a:t>
              </a:r>
            </a:p>
          </p:txBody>
        </p:sp>
        <p:sp>
          <p:nvSpPr>
            <p:cNvPr id="49" name="TextBox 48">
              <a:extLst>
                <a:ext uri="{FF2B5EF4-FFF2-40B4-BE49-F238E27FC236}">
                  <a16:creationId xmlns:a16="http://schemas.microsoft.com/office/drawing/2014/main" id="{E3AC5861-46B2-3431-2B36-6359570F44FC}"/>
                </a:ext>
              </a:extLst>
            </p:cNvPr>
            <p:cNvSpPr txBox="1"/>
            <p:nvPr/>
          </p:nvSpPr>
          <p:spPr>
            <a:xfrm>
              <a:off x="9553529" y="4190775"/>
              <a:ext cx="1830950" cy="369332"/>
            </a:xfrm>
            <a:prstGeom prst="rect">
              <a:avLst/>
            </a:prstGeom>
            <a:noFill/>
          </p:spPr>
          <p:txBody>
            <a:bodyPr wrap="none" rtlCol="0">
              <a:spAutoFit/>
            </a:bodyPr>
            <a:lstStyle/>
            <a:p>
              <a:r>
                <a:rPr lang="en-US" dirty="0"/>
                <a:t>“Regular” version</a:t>
              </a:r>
            </a:p>
          </p:txBody>
        </p:sp>
      </p:grpSp>
      <p:sp>
        <p:nvSpPr>
          <p:cNvPr id="51" name="TextBox 50">
            <a:extLst>
              <a:ext uri="{FF2B5EF4-FFF2-40B4-BE49-F238E27FC236}">
                <a16:creationId xmlns:a16="http://schemas.microsoft.com/office/drawing/2014/main" id="{5B463E78-3AE1-6161-4E56-6F3516F782AD}"/>
              </a:ext>
            </a:extLst>
          </p:cNvPr>
          <p:cNvSpPr txBox="1"/>
          <p:nvPr/>
        </p:nvSpPr>
        <p:spPr>
          <a:xfrm>
            <a:off x="2420757" y="6300427"/>
            <a:ext cx="8278420" cy="369332"/>
          </a:xfrm>
          <a:prstGeom prst="rect">
            <a:avLst/>
          </a:prstGeom>
          <a:noFill/>
        </p:spPr>
        <p:txBody>
          <a:bodyPr wrap="none" rtlCol="0">
            <a:spAutoFit/>
          </a:bodyPr>
          <a:lstStyle/>
          <a:p>
            <a:r>
              <a:rPr lang="en-US" dirty="0"/>
              <a:t>How outliers look on histograms → few points separated from the majority of the data</a:t>
            </a:r>
          </a:p>
        </p:txBody>
      </p:sp>
      <p:sp>
        <p:nvSpPr>
          <p:cNvPr id="53" name="Title 1">
            <a:extLst>
              <a:ext uri="{FF2B5EF4-FFF2-40B4-BE49-F238E27FC236}">
                <a16:creationId xmlns:a16="http://schemas.microsoft.com/office/drawing/2014/main" id="{D9A1DDD8-C36E-459D-E807-3AC9DE3AC1E9}"/>
              </a:ext>
            </a:extLst>
          </p:cNvPr>
          <p:cNvSpPr>
            <a:spLocks noGrp="1"/>
          </p:cNvSpPr>
          <p:nvPr>
            <p:ph type="title"/>
          </p:nvPr>
        </p:nvSpPr>
        <p:spPr>
          <a:xfrm>
            <a:off x="286871" y="-128797"/>
            <a:ext cx="10515600" cy="1325563"/>
          </a:xfrm>
        </p:spPr>
        <p:txBody>
          <a:bodyPr/>
          <a:lstStyle/>
          <a:p>
            <a:r>
              <a:rPr lang="en-US" dirty="0"/>
              <a:t>Two Types of Boxplots</a:t>
            </a:r>
          </a:p>
        </p:txBody>
      </p:sp>
    </p:spTree>
    <p:extLst>
      <p:ext uri="{BB962C8B-B14F-4D97-AF65-F5344CB8AC3E}">
        <p14:creationId xmlns:p14="http://schemas.microsoft.com/office/powerpoint/2010/main" val="107129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E0A2-C1BE-0D43-898B-A35CA9EFF239}"/>
              </a:ext>
            </a:extLst>
          </p:cNvPr>
          <p:cNvSpPr>
            <a:spLocks noGrp="1"/>
          </p:cNvSpPr>
          <p:nvPr>
            <p:ph type="title"/>
          </p:nvPr>
        </p:nvSpPr>
        <p:spPr/>
        <p:txBody>
          <a:bodyPr/>
          <a:lstStyle/>
          <a:p>
            <a:r>
              <a:rPr lang="en-US" dirty="0"/>
              <a:t>Calculator Fun!!!</a:t>
            </a:r>
            <a:br>
              <a:rPr lang="en-US" dirty="0"/>
            </a:br>
            <a:r>
              <a:rPr lang="en-US" sz="3200" dirty="0"/>
              <a:t>Boxplot</a:t>
            </a:r>
            <a:endParaRPr lang="en-US" dirty="0"/>
          </a:p>
        </p:txBody>
      </p:sp>
      <p:sp>
        <p:nvSpPr>
          <p:cNvPr id="3" name="Content Placeholder 2">
            <a:extLst>
              <a:ext uri="{FF2B5EF4-FFF2-40B4-BE49-F238E27FC236}">
                <a16:creationId xmlns:a16="http://schemas.microsoft.com/office/drawing/2014/main" id="{13B53BDD-40CD-FD4B-B6B6-215DCCADB698}"/>
              </a:ext>
            </a:extLst>
          </p:cNvPr>
          <p:cNvSpPr>
            <a:spLocks noGrp="1"/>
          </p:cNvSpPr>
          <p:nvPr>
            <p:ph idx="1"/>
          </p:nvPr>
        </p:nvSpPr>
        <p:spPr>
          <a:xfrm>
            <a:off x="523296" y="1690688"/>
            <a:ext cx="5746875" cy="4667250"/>
          </a:xfrm>
        </p:spPr>
        <p:txBody>
          <a:bodyPr>
            <a:noAutofit/>
          </a:bodyPr>
          <a:lstStyle/>
          <a:p>
            <a:pPr marL="0" indent="0">
              <a:buNone/>
            </a:pPr>
            <a:r>
              <a:rPr lang="en-US" sz="1600" b="1" u="sng" dirty="0"/>
              <a:t>GOAL</a:t>
            </a:r>
            <a:r>
              <a:rPr lang="en-US" sz="1600" dirty="0"/>
              <a:t>: Make a Boxplot!</a:t>
            </a:r>
          </a:p>
          <a:p>
            <a:pPr marL="457200" lvl="1" indent="0">
              <a:buNone/>
            </a:pPr>
            <a:endParaRPr lang="en-US" sz="1600" dirty="0"/>
          </a:p>
          <a:p>
            <a:pPr marL="342900" indent="-342900">
              <a:buFont typeface="+mj-lt"/>
              <a:buAutoNum type="arabicPeriod"/>
            </a:pPr>
            <a:r>
              <a:rPr lang="en-US" sz="1600" dirty="0"/>
              <a:t>Enter raw data (20 observations):</a:t>
            </a:r>
          </a:p>
          <a:p>
            <a:pPr lvl="1"/>
            <a:r>
              <a:rPr lang="en-US" sz="1600" dirty="0"/>
              <a:t>38, 33, 5, 5, 47, 29, 24, 42, 3, 18, 30, 46, 25, 44, 40, 42, 39, 44, 29, 13</a:t>
            </a:r>
          </a:p>
          <a:p>
            <a:pPr marL="342900" indent="-342900">
              <a:buFont typeface="+mj-lt"/>
              <a:buAutoNum type="arabicPeriod"/>
            </a:pPr>
            <a:r>
              <a:rPr lang="en-US" sz="1600" dirty="0"/>
              <a:t>Set STAT PLOT: Boxplot.</a:t>
            </a:r>
          </a:p>
          <a:p>
            <a:pPr lvl="1"/>
            <a:r>
              <a:rPr lang="en-US" sz="1600" dirty="0"/>
              <a:t>Can do with outliers (the one with two dots) or without outliers. </a:t>
            </a:r>
          </a:p>
          <a:p>
            <a:pPr marL="342900" indent="-342900">
              <a:buFont typeface="+mj-lt"/>
              <a:buAutoNum type="arabicPeriod"/>
            </a:pPr>
            <a:r>
              <a:rPr lang="en-US" sz="1600" dirty="0"/>
              <a:t>ZOOM → 9:ZoomStat</a:t>
            </a:r>
          </a:p>
          <a:p>
            <a:pPr lvl="2"/>
            <a:r>
              <a:rPr lang="en-US" sz="1600" dirty="0"/>
              <a:t>This automatically zooms to whatever data range the stat plot requires </a:t>
            </a:r>
          </a:p>
          <a:p>
            <a:pPr marL="342900" indent="-342900">
              <a:buFont typeface="+mj-lt"/>
              <a:buAutoNum type="arabicPeriod"/>
            </a:pPr>
            <a:r>
              <a:rPr lang="en-US" sz="1600" dirty="0"/>
              <a:t>Graph and Trace!</a:t>
            </a:r>
          </a:p>
          <a:p>
            <a:pPr marL="0" indent="0">
              <a:buNone/>
            </a:pPr>
            <a:endParaRPr lang="en-US" sz="1600" dirty="0"/>
          </a:p>
          <a:p>
            <a:pPr marL="0" indent="0">
              <a:buNone/>
            </a:pPr>
            <a:r>
              <a:rPr lang="en-US" sz="1600" dirty="0"/>
              <a:t>This automatically computes the 5-number summary: Min, Q1, Med, Q3, Max in order to make the boxplot.</a:t>
            </a:r>
          </a:p>
          <a:p>
            <a:r>
              <a:rPr lang="en-US" sz="1600" dirty="0"/>
              <a:t>*** (Will learn what this is next week) Can confirm the results by doing STAT → (over one to CALC) → 1-Var Stats → Calculate → (scroll down)</a:t>
            </a:r>
          </a:p>
        </p:txBody>
      </p:sp>
    </p:spTree>
    <p:extLst>
      <p:ext uri="{BB962C8B-B14F-4D97-AF65-F5344CB8AC3E}">
        <p14:creationId xmlns:p14="http://schemas.microsoft.com/office/powerpoint/2010/main" val="86944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E0A2-C1BE-0D43-898B-A35CA9EFF239}"/>
              </a:ext>
            </a:extLst>
          </p:cNvPr>
          <p:cNvSpPr>
            <a:spLocks noGrp="1"/>
          </p:cNvSpPr>
          <p:nvPr>
            <p:ph type="title"/>
          </p:nvPr>
        </p:nvSpPr>
        <p:spPr>
          <a:xfrm>
            <a:off x="314755" y="-328477"/>
            <a:ext cx="10515600" cy="1325563"/>
          </a:xfrm>
        </p:spPr>
        <p:txBody>
          <a:bodyPr/>
          <a:lstStyle/>
          <a:p>
            <a:r>
              <a:rPr lang="en-US" dirty="0"/>
              <a:t>Calculator Fun!!! </a:t>
            </a:r>
            <a:r>
              <a:rPr lang="en-US" sz="3200" dirty="0"/>
              <a:t>Boxplot</a:t>
            </a:r>
            <a:endParaRPr lang="en-US" dirty="0"/>
          </a:p>
        </p:txBody>
      </p:sp>
      <p:sp>
        <p:nvSpPr>
          <p:cNvPr id="3" name="Content Placeholder 2">
            <a:extLst>
              <a:ext uri="{FF2B5EF4-FFF2-40B4-BE49-F238E27FC236}">
                <a16:creationId xmlns:a16="http://schemas.microsoft.com/office/drawing/2014/main" id="{13B53BDD-40CD-FD4B-B6B6-215DCCADB698}"/>
              </a:ext>
            </a:extLst>
          </p:cNvPr>
          <p:cNvSpPr>
            <a:spLocks noGrp="1"/>
          </p:cNvSpPr>
          <p:nvPr>
            <p:ph idx="1"/>
          </p:nvPr>
        </p:nvSpPr>
        <p:spPr>
          <a:xfrm>
            <a:off x="212798" y="636067"/>
            <a:ext cx="5746875" cy="4667250"/>
          </a:xfrm>
        </p:spPr>
        <p:txBody>
          <a:bodyPr>
            <a:noAutofit/>
          </a:bodyPr>
          <a:lstStyle/>
          <a:p>
            <a:pPr marL="0" indent="0">
              <a:buNone/>
            </a:pPr>
            <a:r>
              <a:rPr lang="en-US" sz="1600" b="1" u="sng" dirty="0"/>
              <a:t>GOAL</a:t>
            </a:r>
            <a:r>
              <a:rPr lang="en-US" sz="1600" dirty="0"/>
              <a:t>: Make a Boxplot!</a:t>
            </a:r>
          </a:p>
          <a:p>
            <a:pPr marL="457200" lvl="1" indent="0">
              <a:buNone/>
            </a:pPr>
            <a:endParaRPr lang="en-US" sz="1600" dirty="0"/>
          </a:p>
          <a:p>
            <a:pPr marL="342900" indent="-342900">
              <a:buFont typeface="+mj-lt"/>
              <a:buAutoNum type="arabicPeriod"/>
            </a:pPr>
            <a:r>
              <a:rPr lang="en-US" sz="1600" dirty="0"/>
              <a:t>Enter raw data (20 observations):</a:t>
            </a:r>
          </a:p>
          <a:p>
            <a:pPr lvl="1"/>
            <a:r>
              <a:rPr lang="en-US" sz="1600" dirty="0"/>
              <a:t>38, 33, 5, 5, 47, 29, 24, 42, 3, 18, 30, 46, 25, 44, 40, 42, 39, 44, 29, 13</a:t>
            </a:r>
          </a:p>
          <a:p>
            <a:pPr marL="342900" indent="-342900">
              <a:buFont typeface="+mj-lt"/>
              <a:buAutoNum type="arabicPeriod"/>
            </a:pPr>
            <a:r>
              <a:rPr lang="en-US" sz="1600" dirty="0"/>
              <a:t>Set STAT PLOT: Boxplot.</a:t>
            </a:r>
          </a:p>
          <a:p>
            <a:pPr lvl="1"/>
            <a:r>
              <a:rPr lang="en-US" sz="1600" dirty="0"/>
              <a:t>Can do with outliers (the one with two dots) or without outliers.</a:t>
            </a:r>
          </a:p>
          <a:p>
            <a:pPr lvl="1"/>
            <a:r>
              <a:rPr lang="en-US" sz="1600" dirty="0">
                <a:solidFill>
                  <a:srgbClr val="7030A0"/>
                </a:solidFill>
              </a:rPr>
              <a:t>** Can leave the option with outliers on and just use that from now on!</a:t>
            </a:r>
          </a:p>
          <a:p>
            <a:pPr marL="342900" indent="-342900">
              <a:buFont typeface="+mj-lt"/>
              <a:buAutoNum type="arabicPeriod"/>
            </a:pPr>
            <a:r>
              <a:rPr lang="en-US" sz="1600" dirty="0"/>
              <a:t>ZOOM → 9:ZoomStat</a:t>
            </a:r>
          </a:p>
          <a:p>
            <a:pPr lvl="2"/>
            <a:r>
              <a:rPr lang="en-US" sz="1600" dirty="0"/>
              <a:t>This automatically zooms to whatever data range the stat plot requires</a:t>
            </a:r>
          </a:p>
          <a:p>
            <a:pPr lvl="2"/>
            <a:r>
              <a:rPr lang="en-US" sz="1600" dirty="0"/>
              <a:t>Make sure to redo this step each time you enter new data and want to draw a new boxplot</a:t>
            </a:r>
          </a:p>
          <a:p>
            <a:pPr marL="342900" indent="-342900">
              <a:buFont typeface="+mj-lt"/>
              <a:buAutoNum type="arabicPeriod"/>
            </a:pPr>
            <a:r>
              <a:rPr lang="en-US" sz="1600" dirty="0"/>
              <a:t>Graph and Trace!</a:t>
            </a:r>
          </a:p>
          <a:p>
            <a:pPr marL="0" indent="0">
              <a:buNone/>
            </a:pPr>
            <a:endParaRPr lang="en-US" sz="1600" dirty="0"/>
          </a:p>
          <a:p>
            <a:pPr marL="0" indent="0">
              <a:buNone/>
            </a:pPr>
            <a:r>
              <a:rPr lang="en-US" sz="1600" dirty="0"/>
              <a:t>This automatically computes the 5-number summary: Min, Q1, Med, Q3, Max in order to make the boxplot.</a:t>
            </a:r>
          </a:p>
          <a:p>
            <a:r>
              <a:rPr lang="en-US" sz="1600" dirty="0"/>
              <a:t>*** (Will learn what this is next week) Can confirm the results by doing STAT → (over one to CALC) → 1-Var Stats → Calculate → (scroll down)</a:t>
            </a:r>
          </a:p>
        </p:txBody>
      </p:sp>
      <p:grpSp>
        <p:nvGrpSpPr>
          <p:cNvPr id="23" name="Group 22">
            <a:extLst>
              <a:ext uri="{FF2B5EF4-FFF2-40B4-BE49-F238E27FC236}">
                <a16:creationId xmlns:a16="http://schemas.microsoft.com/office/drawing/2014/main" id="{79AA1A45-9CF6-4A99-E6AB-47E4BC8E723B}"/>
              </a:ext>
            </a:extLst>
          </p:cNvPr>
          <p:cNvGrpSpPr/>
          <p:nvPr/>
        </p:nvGrpSpPr>
        <p:grpSpPr>
          <a:xfrm>
            <a:off x="6270171" y="86039"/>
            <a:ext cx="1999117" cy="1218922"/>
            <a:chOff x="7031822" y="101878"/>
            <a:chExt cx="1999117" cy="1218922"/>
          </a:xfrm>
        </p:grpSpPr>
        <p:pic>
          <p:nvPicPr>
            <p:cNvPr id="5" name="Picture 4">
              <a:extLst>
                <a:ext uri="{FF2B5EF4-FFF2-40B4-BE49-F238E27FC236}">
                  <a16:creationId xmlns:a16="http://schemas.microsoft.com/office/drawing/2014/main" id="{9AB98262-80BB-8E51-A338-54C7E730E4FD}"/>
                </a:ext>
              </a:extLst>
            </p:cNvPr>
            <p:cNvPicPr>
              <a:picLocks noChangeAspect="1"/>
            </p:cNvPicPr>
            <p:nvPr/>
          </p:nvPicPr>
          <p:blipFill>
            <a:blip r:embed="rId2"/>
            <a:stretch>
              <a:fillRect/>
            </a:stretch>
          </p:blipFill>
          <p:spPr>
            <a:xfrm>
              <a:off x="7481539" y="152400"/>
              <a:ext cx="1549400" cy="1168400"/>
            </a:xfrm>
            <a:prstGeom prst="rect">
              <a:avLst/>
            </a:prstGeom>
          </p:spPr>
        </p:pic>
        <p:sp>
          <p:nvSpPr>
            <p:cNvPr id="22" name="TextBox 21">
              <a:extLst>
                <a:ext uri="{FF2B5EF4-FFF2-40B4-BE49-F238E27FC236}">
                  <a16:creationId xmlns:a16="http://schemas.microsoft.com/office/drawing/2014/main" id="{81C84964-C4B8-29C8-570C-870AD11044F3}"/>
                </a:ext>
              </a:extLst>
            </p:cNvPr>
            <p:cNvSpPr txBox="1"/>
            <p:nvPr/>
          </p:nvSpPr>
          <p:spPr>
            <a:xfrm>
              <a:off x="7031822" y="101878"/>
              <a:ext cx="372218" cy="369332"/>
            </a:xfrm>
            <a:prstGeom prst="rect">
              <a:avLst/>
            </a:prstGeom>
            <a:noFill/>
          </p:spPr>
          <p:txBody>
            <a:bodyPr wrap="none" rtlCol="0">
              <a:spAutoFit/>
            </a:bodyPr>
            <a:lstStyle/>
            <a:p>
              <a:r>
                <a:rPr lang="en-US" dirty="0"/>
                <a:t>1)</a:t>
              </a:r>
            </a:p>
          </p:txBody>
        </p:sp>
      </p:grpSp>
      <p:grpSp>
        <p:nvGrpSpPr>
          <p:cNvPr id="25" name="Group 24">
            <a:extLst>
              <a:ext uri="{FF2B5EF4-FFF2-40B4-BE49-F238E27FC236}">
                <a16:creationId xmlns:a16="http://schemas.microsoft.com/office/drawing/2014/main" id="{20233737-9085-BDF5-BE44-9F3B9D6D4E11}"/>
              </a:ext>
            </a:extLst>
          </p:cNvPr>
          <p:cNvGrpSpPr/>
          <p:nvPr/>
        </p:nvGrpSpPr>
        <p:grpSpPr>
          <a:xfrm>
            <a:off x="6270171" y="3927870"/>
            <a:ext cx="1985178" cy="1246981"/>
            <a:chOff x="7045761" y="1320800"/>
            <a:chExt cx="1985178" cy="1246981"/>
          </a:xfrm>
        </p:grpSpPr>
        <p:pic>
          <p:nvPicPr>
            <p:cNvPr id="7" name="Picture 6">
              <a:extLst>
                <a:ext uri="{FF2B5EF4-FFF2-40B4-BE49-F238E27FC236}">
                  <a16:creationId xmlns:a16="http://schemas.microsoft.com/office/drawing/2014/main" id="{0948768F-DDF7-C6DD-D113-63354E622FA1}"/>
                </a:ext>
              </a:extLst>
            </p:cNvPr>
            <p:cNvPicPr>
              <a:picLocks noChangeAspect="1"/>
            </p:cNvPicPr>
            <p:nvPr/>
          </p:nvPicPr>
          <p:blipFill>
            <a:blip r:embed="rId3"/>
            <a:stretch>
              <a:fillRect/>
            </a:stretch>
          </p:blipFill>
          <p:spPr>
            <a:xfrm>
              <a:off x="7481539" y="1399381"/>
              <a:ext cx="1549400" cy="1168400"/>
            </a:xfrm>
            <a:prstGeom prst="rect">
              <a:avLst/>
            </a:prstGeom>
          </p:spPr>
        </p:pic>
        <p:sp>
          <p:nvSpPr>
            <p:cNvPr id="24" name="TextBox 23">
              <a:extLst>
                <a:ext uri="{FF2B5EF4-FFF2-40B4-BE49-F238E27FC236}">
                  <a16:creationId xmlns:a16="http://schemas.microsoft.com/office/drawing/2014/main" id="{FEC6CC87-C3E8-0A10-137C-87A9611D4CBC}"/>
                </a:ext>
              </a:extLst>
            </p:cNvPr>
            <p:cNvSpPr txBox="1"/>
            <p:nvPr/>
          </p:nvSpPr>
          <p:spPr>
            <a:xfrm>
              <a:off x="7045761" y="1320800"/>
              <a:ext cx="372218" cy="369332"/>
            </a:xfrm>
            <a:prstGeom prst="rect">
              <a:avLst/>
            </a:prstGeom>
            <a:noFill/>
          </p:spPr>
          <p:txBody>
            <a:bodyPr wrap="none" rtlCol="0">
              <a:spAutoFit/>
            </a:bodyPr>
            <a:lstStyle/>
            <a:p>
              <a:r>
                <a:rPr lang="en-US" dirty="0"/>
                <a:t>3)</a:t>
              </a:r>
            </a:p>
          </p:txBody>
        </p:sp>
      </p:grpSp>
      <p:grpSp>
        <p:nvGrpSpPr>
          <p:cNvPr id="31" name="Group 30">
            <a:extLst>
              <a:ext uri="{FF2B5EF4-FFF2-40B4-BE49-F238E27FC236}">
                <a16:creationId xmlns:a16="http://schemas.microsoft.com/office/drawing/2014/main" id="{FCB784D2-B101-C275-7CAC-9109309B6510}"/>
              </a:ext>
            </a:extLst>
          </p:cNvPr>
          <p:cNvGrpSpPr/>
          <p:nvPr/>
        </p:nvGrpSpPr>
        <p:grpSpPr>
          <a:xfrm>
            <a:off x="6232328" y="1435534"/>
            <a:ext cx="5009878" cy="1180664"/>
            <a:chOff x="7031822" y="2676564"/>
            <a:chExt cx="5009878" cy="1180664"/>
          </a:xfrm>
        </p:grpSpPr>
        <p:sp>
          <p:nvSpPr>
            <p:cNvPr id="27" name="TextBox 26">
              <a:extLst>
                <a:ext uri="{FF2B5EF4-FFF2-40B4-BE49-F238E27FC236}">
                  <a16:creationId xmlns:a16="http://schemas.microsoft.com/office/drawing/2014/main" id="{7FC63546-C4F5-D82B-42A7-6A8985D5516E}"/>
                </a:ext>
              </a:extLst>
            </p:cNvPr>
            <p:cNvSpPr txBox="1"/>
            <p:nvPr/>
          </p:nvSpPr>
          <p:spPr>
            <a:xfrm>
              <a:off x="7031822" y="2676564"/>
              <a:ext cx="372218" cy="369332"/>
            </a:xfrm>
            <a:prstGeom prst="rect">
              <a:avLst/>
            </a:prstGeom>
            <a:noFill/>
          </p:spPr>
          <p:txBody>
            <a:bodyPr wrap="none" rtlCol="0">
              <a:spAutoFit/>
            </a:bodyPr>
            <a:lstStyle/>
            <a:p>
              <a:r>
                <a:rPr lang="en-US" dirty="0"/>
                <a:t>2)</a:t>
              </a:r>
            </a:p>
          </p:txBody>
        </p:sp>
        <p:grpSp>
          <p:nvGrpSpPr>
            <p:cNvPr id="30" name="Group 29">
              <a:extLst>
                <a:ext uri="{FF2B5EF4-FFF2-40B4-BE49-F238E27FC236}">
                  <a16:creationId xmlns:a16="http://schemas.microsoft.com/office/drawing/2014/main" id="{27ECE830-16D3-80A0-9A50-20578EFAF5E2}"/>
                </a:ext>
              </a:extLst>
            </p:cNvPr>
            <p:cNvGrpSpPr/>
            <p:nvPr/>
          </p:nvGrpSpPr>
          <p:grpSpPr>
            <a:xfrm>
              <a:off x="7481539" y="2685654"/>
              <a:ext cx="4560161" cy="1171574"/>
              <a:chOff x="7481539" y="2634456"/>
              <a:chExt cx="4560161" cy="1171574"/>
            </a:xfrm>
          </p:grpSpPr>
          <p:grpSp>
            <p:nvGrpSpPr>
              <p:cNvPr id="26" name="Group 25">
                <a:extLst>
                  <a:ext uri="{FF2B5EF4-FFF2-40B4-BE49-F238E27FC236}">
                    <a16:creationId xmlns:a16="http://schemas.microsoft.com/office/drawing/2014/main" id="{48A1BC02-1F7D-A1E3-4755-10C721543A64}"/>
                  </a:ext>
                </a:extLst>
              </p:cNvPr>
              <p:cNvGrpSpPr/>
              <p:nvPr/>
            </p:nvGrpSpPr>
            <p:grpSpPr>
              <a:xfrm>
                <a:off x="7481539" y="2634456"/>
                <a:ext cx="3228130" cy="1171574"/>
                <a:chOff x="7948901" y="2619374"/>
                <a:chExt cx="3228130" cy="1171574"/>
              </a:xfrm>
            </p:grpSpPr>
            <p:pic>
              <p:nvPicPr>
                <p:cNvPr id="11" name="Picture 10">
                  <a:extLst>
                    <a:ext uri="{FF2B5EF4-FFF2-40B4-BE49-F238E27FC236}">
                      <a16:creationId xmlns:a16="http://schemas.microsoft.com/office/drawing/2014/main" id="{EB341A4B-42AA-30E1-0643-48AB696D1247}"/>
                    </a:ext>
                  </a:extLst>
                </p:cNvPr>
                <p:cNvPicPr>
                  <a:picLocks noChangeAspect="1"/>
                </p:cNvPicPr>
                <p:nvPr/>
              </p:nvPicPr>
              <p:blipFill>
                <a:blip r:embed="rId4"/>
                <a:stretch>
                  <a:fillRect/>
                </a:stretch>
              </p:blipFill>
              <p:spPr>
                <a:xfrm>
                  <a:off x="7948901" y="2622548"/>
                  <a:ext cx="1549400" cy="1168400"/>
                </a:xfrm>
                <a:prstGeom prst="rect">
                  <a:avLst/>
                </a:prstGeom>
              </p:spPr>
            </p:pic>
            <p:pic>
              <p:nvPicPr>
                <p:cNvPr id="17" name="Picture 16">
                  <a:extLst>
                    <a:ext uri="{FF2B5EF4-FFF2-40B4-BE49-F238E27FC236}">
                      <a16:creationId xmlns:a16="http://schemas.microsoft.com/office/drawing/2014/main" id="{9A447641-E5E1-65AC-E5A0-E8803FD6EF7E}"/>
                    </a:ext>
                  </a:extLst>
                </p:cNvPr>
                <p:cNvPicPr>
                  <a:picLocks noChangeAspect="1"/>
                </p:cNvPicPr>
                <p:nvPr/>
              </p:nvPicPr>
              <p:blipFill>
                <a:blip r:embed="rId5"/>
                <a:stretch>
                  <a:fillRect/>
                </a:stretch>
              </p:blipFill>
              <p:spPr>
                <a:xfrm>
                  <a:off x="9627631" y="2619374"/>
                  <a:ext cx="1549400" cy="1168400"/>
                </a:xfrm>
                <a:prstGeom prst="rect">
                  <a:avLst/>
                </a:prstGeom>
              </p:spPr>
            </p:pic>
          </p:grpSp>
          <p:sp>
            <p:nvSpPr>
              <p:cNvPr id="28" name="TextBox 27">
                <a:extLst>
                  <a:ext uri="{FF2B5EF4-FFF2-40B4-BE49-F238E27FC236}">
                    <a16:creationId xmlns:a16="http://schemas.microsoft.com/office/drawing/2014/main" id="{082B9519-9EA1-F673-979F-FEC5E8AB5A7A}"/>
                  </a:ext>
                </a:extLst>
              </p:cNvPr>
              <p:cNvSpPr txBox="1"/>
              <p:nvPr/>
            </p:nvSpPr>
            <p:spPr>
              <a:xfrm>
                <a:off x="10709669" y="2676564"/>
                <a:ext cx="1332031" cy="307777"/>
              </a:xfrm>
              <a:prstGeom prst="rect">
                <a:avLst/>
              </a:prstGeom>
              <a:noFill/>
            </p:spPr>
            <p:txBody>
              <a:bodyPr wrap="none" rtlCol="0">
                <a:spAutoFit/>
              </a:bodyPr>
              <a:lstStyle/>
              <a:p>
                <a:r>
                  <a:rPr lang="en-US" sz="1400" i="1" dirty="0">
                    <a:solidFill>
                      <a:srgbClr val="7030A0"/>
                    </a:solidFill>
                  </a:rPr>
                  <a:t>Regular boxplot</a:t>
                </a:r>
              </a:p>
            </p:txBody>
          </p:sp>
        </p:grpSp>
      </p:grpSp>
      <p:grpSp>
        <p:nvGrpSpPr>
          <p:cNvPr id="32" name="Group 31">
            <a:extLst>
              <a:ext uri="{FF2B5EF4-FFF2-40B4-BE49-F238E27FC236}">
                <a16:creationId xmlns:a16="http://schemas.microsoft.com/office/drawing/2014/main" id="{0A443294-B2D2-92B3-9467-CD030B5DABD7}"/>
              </a:ext>
            </a:extLst>
          </p:cNvPr>
          <p:cNvGrpSpPr/>
          <p:nvPr/>
        </p:nvGrpSpPr>
        <p:grpSpPr>
          <a:xfrm>
            <a:off x="6682045" y="2699063"/>
            <a:ext cx="4653072" cy="1214001"/>
            <a:chOff x="7481539" y="3844964"/>
            <a:chExt cx="4653072" cy="1214001"/>
          </a:xfrm>
        </p:grpSpPr>
        <p:pic>
          <p:nvPicPr>
            <p:cNvPr id="13" name="Picture 12">
              <a:extLst>
                <a:ext uri="{FF2B5EF4-FFF2-40B4-BE49-F238E27FC236}">
                  <a16:creationId xmlns:a16="http://schemas.microsoft.com/office/drawing/2014/main" id="{43044D98-3133-9A93-B401-79C7D252997E}"/>
                </a:ext>
              </a:extLst>
            </p:cNvPr>
            <p:cNvPicPr>
              <a:picLocks noChangeAspect="1"/>
            </p:cNvPicPr>
            <p:nvPr/>
          </p:nvPicPr>
          <p:blipFill>
            <a:blip r:embed="rId6"/>
            <a:stretch>
              <a:fillRect/>
            </a:stretch>
          </p:blipFill>
          <p:spPr>
            <a:xfrm>
              <a:off x="7481539" y="3890565"/>
              <a:ext cx="1549400" cy="1168400"/>
            </a:xfrm>
            <a:prstGeom prst="rect">
              <a:avLst/>
            </a:prstGeom>
          </p:spPr>
        </p:pic>
        <p:pic>
          <p:nvPicPr>
            <p:cNvPr id="15" name="Picture 14">
              <a:extLst>
                <a:ext uri="{FF2B5EF4-FFF2-40B4-BE49-F238E27FC236}">
                  <a16:creationId xmlns:a16="http://schemas.microsoft.com/office/drawing/2014/main" id="{A2369BE4-DD33-1A98-4873-4B5595ED97E9}"/>
                </a:ext>
              </a:extLst>
            </p:cNvPr>
            <p:cNvPicPr>
              <a:picLocks noChangeAspect="1"/>
            </p:cNvPicPr>
            <p:nvPr/>
          </p:nvPicPr>
          <p:blipFill>
            <a:blip r:embed="rId7"/>
            <a:stretch>
              <a:fillRect/>
            </a:stretch>
          </p:blipFill>
          <p:spPr>
            <a:xfrm>
              <a:off x="9160269" y="3890565"/>
              <a:ext cx="1549400" cy="1168400"/>
            </a:xfrm>
            <a:prstGeom prst="rect">
              <a:avLst/>
            </a:prstGeom>
          </p:spPr>
        </p:pic>
        <p:sp>
          <p:nvSpPr>
            <p:cNvPr id="29" name="TextBox 28">
              <a:extLst>
                <a:ext uri="{FF2B5EF4-FFF2-40B4-BE49-F238E27FC236}">
                  <a16:creationId xmlns:a16="http://schemas.microsoft.com/office/drawing/2014/main" id="{1273D977-2542-249D-C436-D9FAC13273F0}"/>
                </a:ext>
              </a:extLst>
            </p:cNvPr>
            <p:cNvSpPr txBox="1"/>
            <p:nvPr/>
          </p:nvSpPr>
          <p:spPr>
            <a:xfrm>
              <a:off x="10709669" y="3844964"/>
              <a:ext cx="1424942" cy="307777"/>
            </a:xfrm>
            <a:prstGeom prst="rect">
              <a:avLst/>
            </a:prstGeom>
            <a:noFill/>
          </p:spPr>
          <p:txBody>
            <a:bodyPr wrap="none" rtlCol="0">
              <a:spAutoFit/>
            </a:bodyPr>
            <a:lstStyle/>
            <a:p>
              <a:r>
                <a:rPr lang="en-US" sz="1400" i="1" dirty="0">
                  <a:solidFill>
                    <a:srgbClr val="7030A0"/>
                  </a:solidFill>
                </a:rPr>
                <a:t>Modified boxplot</a:t>
              </a:r>
            </a:p>
          </p:txBody>
        </p:sp>
      </p:grpSp>
      <p:grpSp>
        <p:nvGrpSpPr>
          <p:cNvPr id="4" name="Group 3">
            <a:extLst>
              <a:ext uri="{FF2B5EF4-FFF2-40B4-BE49-F238E27FC236}">
                <a16:creationId xmlns:a16="http://schemas.microsoft.com/office/drawing/2014/main" id="{0E5A2D94-984A-8417-91AB-4B7C966B36E5}"/>
              </a:ext>
            </a:extLst>
          </p:cNvPr>
          <p:cNvGrpSpPr/>
          <p:nvPr/>
        </p:nvGrpSpPr>
        <p:grpSpPr>
          <a:xfrm>
            <a:off x="6232328" y="5272280"/>
            <a:ext cx="5900346" cy="1569881"/>
            <a:chOff x="6232328" y="5272280"/>
            <a:chExt cx="5900346" cy="1569881"/>
          </a:xfrm>
        </p:grpSpPr>
        <p:grpSp>
          <p:nvGrpSpPr>
            <p:cNvPr id="36" name="Group 35">
              <a:extLst>
                <a:ext uri="{FF2B5EF4-FFF2-40B4-BE49-F238E27FC236}">
                  <a16:creationId xmlns:a16="http://schemas.microsoft.com/office/drawing/2014/main" id="{E9AC32A2-3DF2-5D1D-3C75-B091EDCDDAAC}"/>
                </a:ext>
              </a:extLst>
            </p:cNvPr>
            <p:cNvGrpSpPr/>
            <p:nvPr/>
          </p:nvGrpSpPr>
          <p:grpSpPr>
            <a:xfrm>
              <a:off x="6232328" y="5272280"/>
              <a:ext cx="5887574" cy="1569881"/>
              <a:chOff x="6993979" y="5288119"/>
              <a:chExt cx="5887574" cy="1569881"/>
            </a:xfrm>
          </p:grpSpPr>
          <p:grpSp>
            <p:nvGrpSpPr>
              <p:cNvPr id="34" name="Group 33">
                <a:extLst>
                  <a:ext uri="{FF2B5EF4-FFF2-40B4-BE49-F238E27FC236}">
                    <a16:creationId xmlns:a16="http://schemas.microsoft.com/office/drawing/2014/main" id="{8045FB16-5244-F20E-152C-FD7E7C3BE7D9}"/>
                  </a:ext>
                </a:extLst>
              </p:cNvPr>
              <p:cNvGrpSpPr/>
              <p:nvPr/>
            </p:nvGrpSpPr>
            <p:grpSpPr>
              <a:xfrm>
                <a:off x="7031822" y="5288119"/>
                <a:ext cx="3640004" cy="1199437"/>
                <a:chOff x="7031822" y="5288119"/>
                <a:chExt cx="3640004" cy="1199437"/>
              </a:xfrm>
            </p:grpSpPr>
            <p:pic>
              <p:nvPicPr>
                <p:cNvPr id="19" name="Picture 18">
                  <a:extLst>
                    <a:ext uri="{FF2B5EF4-FFF2-40B4-BE49-F238E27FC236}">
                      <a16:creationId xmlns:a16="http://schemas.microsoft.com/office/drawing/2014/main" id="{C0E9B003-5E34-7133-4AAC-D6EDEA80A4A9}"/>
                    </a:ext>
                  </a:extLst>
                </p:cNvPr>
                <p:cNvPicPr>
                  <a:picLocks noChangeAspect="1"/>
                </p:cNvPicPr>
                <p:nvPr/>
              </p:nvPicPr>
              <p:blipFill>
                <a:blip r:embed="rId8"/>
                <a:stretch>
                  <a:fillRect/>
                </a:stretch>
              </p:blipFill>
              <p:spPr>
                <a:xfrm>
                  <a:off x="7467600" y="5319156"/>
                  <a:ext cx="1549400" cy="1168400"/>
                </a:xfrm>
                <a:prstGeom prst="rect">
                  <a:avLst/>
                </a:prstGeom>
              </p:spPr>
            </p:pic>
            <p:pic>
              <p:nvPicPr>
                <p:cNvPr id="21" name="Picture 20">
                  <a:extLst>
                    <a:ext uri="{FF2B5EF4-FFF2-40B4-BE49-F238E27FC236}">
                      <a16:creationId xmlns:a16="http://schemas.microsoft.com/office/drawing/2014/main" id="{FDB247B6-6ABA-C5BB-EBC2-39689E2D1791}"/>
                    </a:ext>
                  </a:extLst>
                </p:cNvPr>
                <p:cNvPicPr>
                  <a:picLocks noChangeAspect="1"/>
                </p:cNvPicPr>
                <p:nvPr/>
              </p:nvPicPr>
              <p:blipFill>
                <a:blip r:embed="rId9"/>
                <a:stretch>
                  <a:fillRect/>
                </a:stretch>
              </p:blipFill>
              <p:spPr>
                <a:xfrm>
                  <a:off x="9122426" y="5319156"/>
                  <a:ext cx="1549400" cy="1168400"/>
                </a:xfrm>
                <a:prstGeom prst="rect">
                  <a:avLst/>
                </a:prstGeom>
              </p:spPr>
            </p:pic>
            <p:sp>
              <p:nvSpPr>
                <p:cNvPr id="33" name="TextBox 32">
                  <a:extLst>
                    <a:ext uri="{FF2B5EF4-FFF2-40B4-BE49-F238E27FC236}">
                      <a16:creationId xmlns:a16="http://schemas.microsoft.com/office/drawing/2014/main" id="{15C613E8-19F3-3AEB-2674-390A3A539817}"/>
                    </a:ext>
                  </a:extLst>
                </p:cNvPr>
                <p:cNvSpPr txBox="1"/>
                <p:nvPr/>
              </p:nvSpPr>
              <p:spPr>
                <a:xfrm>
                  <a:off x="7031822" y="5288119"/>
                  <a:ext cx="372218" cy="369332"/>
                </a:xfrm>
                <a:prstGeom prst="rect">
                  <a:avLst/>
                </a:prstGeom>
                <a:noFill/>
              </p:spPr>
              <p:txBody>
                <a:bodyPr wrap="none" rtlCol="0">
                  <a:spAutoFit/>
                </a:bodyPr>
                <a:lstStyle/>
                <a:p>
                  <a:r>
                    <a:rPr lang="en-US" dirty="0"/>
                    <a:t>4)</a:t>
                  </a:r>
                </a:p>
              </p:txBody>
            </p:sp>
          </p:grpSp>
          <p:sp>
            <p:nvSpPr>
              <p:cNvPr id="35" name="TextBox 34">
                <a:extLst>
                  <a:ext uri="{FF2B5EF4-FFF2-40B4-BE49-F238E27FC236}">
                    <a16:creationId xmlns:a16="http://schemas.microsoft.com/office/drawing/2014/main" id="{7A0B62A2-4D85-AD43-80D0-B6FFBA1936B7}"/>
                  </a:ext>
                </a:extLst>
              </p:cNvPr>
              <p:cNvSpPr txBox="1"/>
              <p:nvPr/>
            </p:nvSpPr>
            <p:spPr>
              <a:xfrm>
                <a:off x="6993979" y="6550223"/>
                <a:ext cx="5887574" cy="307777"/>
              </a:xfrm>
              <a:prstGeom prst="rect">
                <a:avLst/>
              </a:prstGeom>
              <a:noFill/>
            </p:spPr>
            <p:txBody>
              <a:bodyPr wrap="none" rtlCol="0">
                <a:spAutoFit/>
              </a:bodyPr>
              <a:lstStyle/>
              <a:p>
                <a:r>
                  <a:rPr lang="en-US" sz="1400" i="1" dirty="0">
                    <a:solidFill>
                      <a:srgbClr val="7030A0"/>
                    </a:solidFill>
                  </a:rPr>
                  <a:t>Trace lets you arrow over to each number in the boxplot and displays the value</a:t>
                </a:r>
              </a:p>
            </p:txBody>
          </p:sp>
        </p:grpSp>
        <p:sp>
          <p:nvSpPr>
            <p:cNvPr id="37" name="TextBox 36">
              <a:extLst>
                <a:ext uri="{FF2B5EF4-FFF2-40B4-BE49-F238E27FC236}">
                  <a16:creationId xmlns:a16="http://schemas.microsoft.com/office/drawing/2014/main" id="{66B099F5-179F-89FB-D635-F6A493477969}"/>
                </a:ext>
              </a:extLst>
            </p:cNvPr>
            <p:cNvSpPr txBox="1"/>
            <p:nvPr/>
          </p:nvSpPr>
          <p:spPr>
            <a:xfrm>
              <a:off x="9910175" y="5318446"/>
              <a:ext cx="2222499" cy="646331"/>
            </a:xfrm>
            <a:prstGeom prst="rect">
              <a:avLst/>
            </a:prstGeom>
            <a:noFill/>
          </p:spPr>
          <p:txBody>
            <a:bodyPr wrap="square" rtlCol="0">
              <a:spAutoFit/>
            </a:bodyPr>
            <a:lstStyle/>
            <a:p>
              <a:r>
                <a:rPr lang="en-US" sz="1200" i="1" dirty="0">
                  <a:solidFill>
                    <a:srgbClr val="7030A0"/>
                  </a:solidFill>
                </a:rPr>
                <a:t>There were no outliers in this dataset, so the regular and modified boxplots look the same</a:t>
              </a:r>
            </a:p>
          </p:txBody>
        </p:sp>
      </p:grpSp>
    </p:spTree>
    <p:extLst>
      <p:ext uri="{BB962C8B-B14F-4D97-AF65-F5344CB8AC3E}">
        <p14:creationId xmlns:p14="http://schemas.microsoft.com/office/powerpoint/2010/main" val="299772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92CEB-6D59-F51B-B2BD-24549071BB2B}"/>
              </a:ext>
            </a:extLst>
          </p:cNvPr>
          <p:cNvSpPr>
            <a:spLocks noGrp="1"/>
          </p:cNvSpPr>
          <p:nvPr>
            <p:ph idx="1"/>
          </p:nvPr>
        </p:nvSpPr>
        <p:spPr>
          <a:xfrm>
            <a:off x="367721" y="1548268"/>
            <a:ext cx="6324600" cy="4803775"/>
          </a:xfrm>
        </p:spPr>
        <p:txBody>
          <a:bodyPr>
            <a:normAutofit/>
          </a:bodyPr>
          <a:lstStyle/>
          <a:p>
            <a:pPr marL="0" indent="0">
              <a:buNone/>
            </a:pPr>
            <a:r>
              <a:rPr lang="en-US" sz="1600" u="sng" dirty="0"/>
              <a:t>Additional Demonstration</a:t>
            </a:r>
          </a:p>
          <a:p>
            <a:r>
              <a:rPr lang="en-US" sz="1600" dirty="0"/>
              <a:t>Lets add a new data point to see if it is classified as an </a:t>
            </a:r>
            <a:r>
              <a:rPr lang="en-US" sz="1600" b="1" dirty="0"/>
              <a:t>outlier</a:t>
            </a:r>
            <a:r>
              <a:rPr lang="en-US" sz="1600" dirty="0"/>
              <a:t>!</a:t>
            </a:r>
          </a:p>
          <a:p>
            <a:pPr marL="342900" indent="-342900">
              <a:buFont typeface="+mj-lt"/>
              <a:buAutoNum type="arabicParenR"/>
            </a:pPr>
            <a:r>
              <a:rPr lang="en-US" sz="1600" dirty="0"/>
              <a:t>Add additional data point = 100 in L</a:t>
            </a:r>
            <a:r>
              <a:rPr lang="en-US" sz="1600" baseline="-25000" dirty="0"/>
              <a:t>1</a:t>
            </a:r>
          </a:p>
          <a:p>
            <a:pPr marL="342900" indent="-342900">
              <a:buFont typeface="+mj-lt"/>
              <a:buAutoNum type="arabicParenR"/>
            </a:pPr>
            <a:endParaRPr lang="en-US" sz="1600" baseline="-25000" dirty="0"/>
          </a:p>
          <a:p>
            <a:pPr marL="342900" indent="-342900">
              <a:buFont typeface="+mj-lt"/>
              <a:buAutoNum type="arabicParenR"/>
            </a:pPr>
            <a:r>
              <a:rPr lang="en-US" sz="1600" dirty="0"/>
              <a:t>Setting the STAT PLOT for the boxplot with outliers should already be done</a:t>
            </a:r>
          </a:p>
          <a:p>
            <a:pPr lvl="1"/>
            <a:r>
              <a:rPr lang="en-US" sz="1600" dirty="0"/>
              <a:t>We can leave this set so it is like our “default” option now</a:t>
            </a:r>
          </a:p>
          <a:p>
            <a:pPr lvl="1"/>
            <a:endParaRPr lang="en-US" sz="1600" dirty="0"/>
          </a:p>
          <a:p>
            <a:pPr marL="342900" indent="-342900">
              <a:buFont typeface="+mj-lt"/>
              <a:buAutoNum type="arabicParenR"/>
            </a:pPr>
            <a:r>
              <a:rPr lang="en-US" sz="1600" dirty="0"/>
              <a:t>Now we will reset the Zoom</a:t>
            </a:r>
          </a:p>
          <a:p>
            <a:pPr lvl="1"/>
            <a:r>
              <a:rPr lang="en-US" sz="1600" dirty="0"/>
              <a:t>Remember we have to do this each time we make a new boxplot</a:t>
            </a:r>
          </a:p>
          <a:p>
            <a:pPr lvl="1"/>
            <a:endParaRPr lang="en-US" sz="1600" dirty="0"/>
          </a:p>
          <a:p>
            <a:pPr marL="342900" indent="-342900">
              <a:buFont typeface="+mj-lt"/>
              <a:buAutoNum type="arabicParenR"/>
            </a:pPr>
            <a:r>
              <a:rPr lang="en-US" sz="1600" dirty="0"/>
              <a:t>Graph and Trace again!</a:t>
            </a:r>
          </a:p>
          <a:p>
            <a:pPr lvl="1"/>
            <a:endParaRPr lang="en-US" sz="1600" dirty="0"/>
          </a:p>
          <a:p>
            <a:pPr lvl="1"/>
            <a:endParaRPr lang="en-US" sz="1600" dirty="0"/>
          </a:p>
          <a:p>
            <a:endParaRPr lang="en-US" sz="1600" dirty="0"/>
          </a:p>
        </p:txBody>
      </p:sp>
      <p:sp>
        <p:nvSpPr>
          <p:cNvPr id="4" name="Title 1">
            <a:extLst>
              <a:ext uri="{FF2B5EF4-FFF2-40B4-BE49-F238E27FC236}">
                <a16:creationId xmlns:a16="http://schemas.microsoft.com/office/drawing/2014/main" id="{FC126447-5E32-F6C4-72B4-3C24DFA22B09}"/>
              </a:ext>
            </a:extLst>
          </p:cNvPr>
          <p:cNvSpPr>
            <a:spLocks noGrp="1"/>
          </p:cNvSpPr>
          <p:nvPr>
            <p:ph type="title"/>
          </p:nvPr>
        </p:nvSpPr>
        <p:spPr>
          <a:xfrm>
            <a:off x="367721" y="141167"/>
            <a:ext cx="10515600" cy="1325563"/>
          </a:xfrm>
        </p:spPr>
        <p:txBody>
          <a:bodyPr/>
          <a:lstStyle/>
          <a:p>
            <a:r>
              <a:rPr lang="en-US" dirty="0"/>
              <a:t>Calculator Fun!!! </a:t>
            </a:r>
            <a:r>
              <a:rPr lang="en-US" sz="3200" dirty="0"/>
              <a:t>Boxplot</a:t>
            </a:r>
            <a:endParaRPr lang="en-US" dirty="0"/>
          </a:p>
        </p:txBody>
      </p:sp>
    </p:spTree>
    <p:extLst>
      <p:ext uri="{BB962C8B-B14F-4D97-AF65-F5344CB8AC3E}">
        <p14:creationId xmlns:p14="http://schemas.microsoft.com/office/powerpoint/2010/main" val="101977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92CEB-6D59-F51B-B2BD-24549071BB2B}"/>
              </a:ext>
            </a:extLst>
          </p:cNvPr>
          <p:cNvSpPr>
            <a:spLocks noGrp="1"/>
          </p:cNvSpPr>
          <p:nvPr>
            <p:ph idx="1"/>
          </p:nvPr>
        </p:nvSpPr>
        <p:spPr>
          <a:xfrm>
            <a:off x="367721" y="1548268"/>
            <a:ext cx="6324600" cy="4803775"/>
          </a:xfrm>
        </p:spPr>
        <p:txBody>
          <a:bodyPr>
            <a:normAutofit/>
          </a:bodyPr>
          <a:lstStyle/>
          <a:p>
            <a:pPr marL="0" indent="0">
              <a:buNone/>
            </a:pPr>
            <a:r>
              <a:rPr lang="en-US" sz="1600" u="sng" dirty="0"/>
              <a:t>Additional Demonstration</a:t>
            </a:r>
          </a:p>
          <a:p>
            <a:r>
              <a:rPr lang="en-US" sz="1600" dirty="0"/>
              <a:t>Lets add a new data point to see if it is classified as an </a:t>
            </a:r>
            <a:r>
              <a:rPr lang="en-US" sz="1600" b="1" dirty="0"/>
              <a:t>outlier</a:t>
            </a:r>
            <a:r>
              <a:rPr lang="en-US" sz="1600" dirty="0"/>
              <a:t>!</a:t>
            </a:r>
          </a:p>
          <a:p>
            <a:pPr marL="342900" indent="-342900">
              <a:buFont typeface="+mj-lt"/>
              <a:buAutoNum type="arabicParenR"/>
            </a:pPr>
            <a:r>
              <a:rPr lang="en-US" sz="1600" dirty="0"/>
              <a:t>Add additional data point = 100 in L</a:t>
            </a:r>
            <a:r>
              <a:rPr lang="en-US" sz="1600" baseline="-25000" dirty="0"/>
              <a:t>1</a:t>
            </a:r>
          </a:p>
          <a:p>
            <a:pPr marL="342900" indent="-342900">
              <a:buFont typeface="+mj-lt"/>
              <a:buAutoNum type="arabicParenR"/>
            </a:pPr>
            <a:endParaRPr lang="en-US" sz="1600" baseline="-25000" dirty="0"/>
          </a:p>
          <a:p>
            <a:pPr marL="342900" indent="-342900">
              <a:buFont typeface="+mj-lt"/>
              <a:buAutoNum type="arabicParenR"/>
            </a:pPr>
            <a:r>
              <a:rPr lang="en-US" sz="1600" dirty="0"/>
              <a:t>Setting the STAT PLOT for the boxplot with outliers should already be done</a:t>
            </a:r>
          </a:p>
          <a:p>
            <a:pPr lvl="1"/>
            <a:r>
              <a:rPr lang="en-US" sz="1600" dirty="0"/>
              <a:t>We can leave this set so it is like our “default” option now</a:t>
            </a:r>
          </a:p>
          <a:p>
            <a:pPr lvl="1"/>
            <a:endParaRPr lang="en-US" sz="1600" dirty="0"/>
          </a:p>
          <a:p>
            <a:pPr marL="342900" indent="-342900">
              <a:buFont typeface="+mj-lt"/>
              <a:buAutoNum type="arabicParenR"/>
            </a:pPr>
            <a:r>
              <a:rPr lang="en-US" sz="1600" dirty="0"/>
              <a:t>Now we will reset the Zoom</a:t>
            </a:r>
          </a:p>
          <a:p>
            <a:pPr lvl="1"/>
            <a:r>
              <a:rPr lang="en-US" sz="1600" dirty="0"/>
              <a:t>Remember we have to do this each time we make a new boxplot</a:t>
            </a:r>
          </a:p>
          <a:p>
            <a:pPr lvl="1"/>
            <a:endParaRPr lang="en-US" sz="1600" dirty="0"/>
          </a:p>
          <a:p>
            <a:pPr marL="342900" indent="-342900">
              <a:buFont typeface="+mj-lt"/>
              <a:buAutoNum type="arabicParenR"/>
            </a:pPr>
            <a:r>
              <a:rPr lang="en-US" sz="1600" dirty="0"/>
              <a:t>Graph and Trace again!</a:t>
            </a:r>
          </a:p>
          <a:p>
            <a:pPr lvl="1"/>
            <a:endParaRPr lang="en-US" sz="1600" dirty="0"/>
          </a:p>
          <a:p>
            <a:pPr lvl="1"/>
            <a:endParaRPr lang="en-US" sz="1600" dirty="0"/>
          </a:p>
          <a:p>
            <a:endParaRPr lang="en-US" sz="1600" dirty="0"/>
          </a:p>
        </p:txBody>
      </p:sp>
      <p:sp>
        <p:nvSpPr>
          <p:cNvPr id="4" name="Title 1">
            <a:extLst>
              <a:ext uri="{FF2B5EF4-FFF2-40B4-BE49-F238E27FC236}">
                <a16:creationId xmlns:a16="http://schemas.microsoft.com/office/drawing/2014/main" id="{FC126447-5E32-F6C4-72B4-3C24DFA22B09}"/>
              </a:ext>
            </a:extLst>
          </p:cNvPr>
          <p:cNvSpPr>
            <a:spLocks noGrp="1"/>
          </p:cNvSpPr>
          <p:nvPr>
            <p:ph type="title"/>
          </p:nvPr>
        </p:nvSpPr>
        <p:spPr>
          <a:xfrm>
            <a:off x="367721" y="141167"/>
            <a:ext cx="10515600" cy="1325563"/>
          </a:xfrm>
        </p:spPr>
        <p:txBody>
          <a:bodyPr/>
          <a:lstStyle/>
          <a:p>
            <a:r>
              <a:rPr lang="en-US" dirty="0"/>
              <a:t>Calculator Fun!!! </a:t>
            </a:r>
            <a:r>
              <a:rPr lang="en-US" sz="3200" dirty="0"/>
              <a:t>Boxplot</a:t>
            </a:r>
            <a:endParaRPr lang="en-US" dirty="0"/>
          </a:p>
        </p:txBody>
      </p:sp>
      <p:grpSp>
        <p:nvGrpSpPr>
          <p:cNvPr id="22" name="Group 21">
            <a:extLst>
              <a:ext uri="{FF2B5EF4-FFF2-40B4-BE49-F238E27FC236}">
                <a16:creationId xmlns:a16="http://schemas.microsoft.com/office/drawing/2014/main" id="{697AD820-EA44-9A9D-C89A-E37B82158BCE}"/>
              </a:ext>
            </a:extLst>
          </p:cNvPr>
          <p:cNvGrpSpPr/>
          <p:nvPr/>
        </p:nvGrpSpPr>
        <p:grpSpPr>
          <a:xfrm>
            <a:off x="6887935" y="272654"/>
            <a:ext cx="3907065" cy="5087878"/>
            <a:chOff x="6968960" y="806054"/>
            <a:chExt cx="3907065" cy="5087878"/>
          </a:xfrm>
        </p:grpSpPr>
        <p:grpSp>
          <p:nvGrpSpPr>
            <p:cNvPr id="17" name="Group 16">
              <a:extLst>
                <a:ext uri="{FF2B5EF4-FFF2-40B4-BE49-F238E27FC236}">
                  <a16:creationId xmlns:a16="http://schemas.microsoft.com/office/drawing/2014/main" id="{7D8DD5BF-E84A-C412-BA18-0A4B24B277CA}"/>
                </a:ext>
              </a:extLst>
            </p:cNvPr>
            <p:cNvGrpSpPr/>
            <p:nvPr/>
          </p:nvGrpSpPr>
          <p:grpSpPr>
            <a:xfrm>
              <a:off x="6968960" y="806054"/>
              <a:ext cx="2149640" cy="1168400"/>
              <a:chOff x="6968960" y="806054"/>
              <a:chExt cx="2149640" cy="1168400"/>
            </a:xfrm>
          </p:grpSpPr>
          <p:pic>
            <p:nvPicPr>
              <p:cNvPr id="6" name="Picture 5">
                <a:extLst>
                  <a:ext uri="{FF2B5EF4-FFF2-40B4-BE49-F238E27FC236}">
                    <a16:creationId xmlns:a16="http://schemas.microsoft.com/office/drawing/2014/main" id="{9A4ED467-DF50-A007-9796-499D307C5E52}"/>
                  </a:ext>
                </a:extLst>
              </p:cNvPr>
              <p:cNvPicPr>
                <a:picLocks noChangeAspect="1"/>
              </p:cNvPicPr>
              <p:nvPr/>
            </p:nvPicPr>
            <p:blipFill>
              <a:blip r:embed="rId2"/>
              <a:stretch>
                <a:fillRect/>
              </a:stretch>
            </p:blipFill>
            <p:spPr>
              <a:xfrm>
                <a:off x="7569200" y="806054"/>
                <a:ext cx="1549400" cy="1168400"/>
              </a:xfrm>
              <a:prstGeom prst="rect">
                <a:avLst/>
              </a:prstGeom>
            </p:spPr>
          </p:pic>
          <p:sp>
            <p:nvSpPr>
              <p:cNvPr id="13" name="TextBox 12">
                <a:extLst>
                  <a:ext uri="{FF2B5EF4-FFF2-40B4-BE49-F238E27FC236}">
                    <a16:creationId xmlns:a16="http://schemas.microsoft.com/office/drawing/2014/main" id="{76844E2E-8851-159B-1EE6-02EE0FDC5B32}"/>
                  </a:ext>
                </a:extLst>
              </p:cNvPr>
              <p:cNvSpPr txBox="1"/>
              <p:nvPr/>
            </p:nvSpPr>
            <p:spPr>
              <a:xfrm>
                <a:off x="6968960" y="836255"/>
                <a:ext cx="372218" cy="369332"/>
              </a:xfrm>
              <a:prstGeom prst="rect">
                <a:avLst/>
              </a:prstGeom>
              <a:noFill/>
            </p:spPr>
            <p:txBody>
              <a:bodyPr wrap="none" rtlCol="0">
                <a:spAutoFit/>
              </a:bodyPr>
              <a:lstStyle/>
              <a:p>
                <a:r>
                  <a:rPr lang="en-US" dirty="0"/>
                  <a:t>1)</a:t>
                </a:r>
              </a:p>
            </p:txBody>
          </p:sp>
        </p:grpSp>
        <p:grpSp>
          <p:nvGrpSpPr>
            <p:cNvPr id="18" name="Group 17">
              <a:extLst>
                <a:ext uri="{FF2B5EF4-FFF2-40B4-BE49-F238E27FC236}">
                  <a16:creationId xmlns:a16="http://schemas.microsoft.com/office/drawing/2014/main" id="{D84A27F9-4165-5BE6-8FEB-3BE671237D2F}"/>
                </a:ext>
              </a:extLst>
            </p:cNvPr>
            <p:cNvGrpSpPr/>
            <p:nvPr/>
          </p:nvGrpSpPr>
          <p:grpSpPr>
            <a:xfrm>
              <a:off x="6981371" y="2057339"/>
              <a:ext cx="2137229" cy="1192729"/>
              <a:chOff x="6981371" y="2236269"/>
              <a:chExt cx="2137229" cy="1192729"/>
            </a:xfrm>
          </p:grpSpPr>
          <p:pic>
            <p:nvPicPr>
              <p:cNvPr id="9" name="Picture 8">
                <a:extLst>
                  <a:ext uri="{FF2B5EF4-FFF2-40B4-BE49-F238E27FC236}">
                    <a16:creationId xmlns:a16="http://schemas.microsoft.com/office/drawing/2014/main" id="{634F6929-6945-3B6C-4EDD-2C9D0E679FAD}"/>
                  </a:ext>
                </a:extLst>
              </p:cNvPr>
              <p:cNvPicPr>
                <a:picLocks noChangeAspect="1"/>
              </p:cNvPicPr>
              <p:nvPr/>
            </p:nvPicPr>
            <p:blipFill>
              <a:blip r:embed="rId3"/>
              <a:stretch>
                <a:fillRect/>
              </a:stretch>
            </p:blipFill>
            <p:spPr>
              <a:xfrm>
                <a:off x="7569200" y="2260598"/>
                <a:ext cx="1549400" cy="1168400"/>
              </a:xfrm>
              <a:prstGeom prst="rect">
                <a:avLst/>
              </a:prstGeom>
            </p:spPr>
          </p:pic>
          <p:sp>
            <p:nvSpPr>
              <p:cNvPr id="14" name="TextBox 13">
                <a:extLst>
                  <a:ext uri="{FF2B5EF4-FFF2-40B4-BE49-F238E27FC236}">
                    <a16:creationId xmlns:a16="http://schemas.microsoft.com/office/drawing/2014/main" id="{6A23DF62-DF56-D69C-421A-92481DD7CD9D}"/>
                  </a:ext>
                </a:extLst>
              </p:cNvPr>
              <p:cNvSpPr txBox="1"/>
              <p:nvPr/>
            </p:nvSpPr>
            <p:spPr>
              <a:xfrm>
                <a:off x="6981371" y="2236269"/>
                <a:ext cx="372218" cy="369332"/>
              </a:xfrm>
              <a:prstGeom prst="rect">
                <a:avLst/>
              </a:prstGeom>
              <a:noFill/>
            </p:spPr>
            <p:txBody>
              <a:bodyPr wrap="none" rtlCol="0">
                <a:spAutoFit/>
              </a:bodyPr>
              <a:lstStyle/>
              <a:p>
                <a:r>
                  <a:rPr lang="en-US" dirty="0"/>
                  <a:t>2)</a:t>
                </a:r>
              </a:p>
            </p:txBody>
          </p:sp>
        </p:grpSp>
        <p:grpSp>
          <p:nvGrpSpPr>
            <p:cNvPr id="19" name="Group 18">
              <a:extLst>
                <a:ext uri="{FF2B5EF4-FFF2-40B4-BE49-F238E27FC236}">
                  <a16:creationId xmlns:a16="http://schemas.microsoft.com/office/drawing/2014/main" id="{AB4D9250-0E65-9E27-D3FA-33985B650900}"/>
                </a:ext>
              </a:extLst>
            </p:cNvPr>
            <p:cNvGrpSpPr/>
            <p:nvPr/>
          </p:nvGrpSpPr>
          <p:grpSpPr>
            <a:xfrm>
              <a:off x="6968960" y="3309239"/>
              <a:ext cx="2124529" cy="1264963"/>
              <a:chOff x="6981371" y="3564213"/>
              <a:chExt cx="2124529" cy="1264963"/>
            </a:xfrm>
          </p:grpSpPr>
          <p:pic>
            <p:nvPicPr>
              <p:cNvPr id="12" name="Picture 11">
                <a:extLst>
                  <a:ext uri="{FF2B5EF4-FFF2-40B4-BE49-F238E27FC236}">
                    <a16:creationId xmlns:a16="http://schemas.microsoft.com/office/drawing/2014/main" id="{305D70D4-F17F-505F-6CC7-F0007EC037D6}"/>
                  </a:ext>
                </a:extLst>
              </p:cNvPr>
              <p:cNvPicPr>
                <a:picLocks noChangeAspect="1"/>
              </p:cNvPicPr>
              <p:nvPr/>
            </p:nvPicPr>
            <p:blipFill>
              <a:blip r:embed="rId4"/>
              <a:stretch>
                <a:fillRect/>
              </a:stretch>
            </p:blipFill>
            <p:spPr>
              <a:xfrm>
                <a:off x="7556500" y="3660776"/>
                <a:ext cx="1549400" cy="1168400"/>
              </a:xfrm>
              <a:prstGeom prst="rect">
                <a:avLst/>
              </a:prstGeom>
            </p:spPr>
          </p:pic>
          <p:sp>
            <p:nvSpPr>
              <p:cNvPr id="15" name="TextBox 14">
                <a:extLst>
                  <a:ext uri="{FF2B5EF4-FFF2-40B4-BE49-F238E27FC236}">
                    <a16:creationId xmlns:a16="http://schemas.microsoft.com/office/drawing/2014/main" id="{8B4921EB-10DD-868F-D3C0-2638DE2CF7F8}"/>
                  </a:ext>
                </a:extLst>
              </p:cNvPr>
              <p:cNvSpPr txBox="1"/>
              <p:nvPr/>
            </p:nvSpPr>
            <p:spPr>
              <a:xfrm>
                <a:off x="6981371" y="3564213"/>
                <a:ext cx="372218" cy="369332"/>
              </a:xfrm>
              <a:prstGeom prst="rect">
                <a:avLst/>
              </a:prstGeom>
              <a:noFill/>
            </p:spPr>
            <p:txBody>
              <a:bodyPr wrap="none" rtlCol="0">
                <a:spAutoFit/>
              </a:bodyPr>
              <a:lstStyle/>
              <a:p>
                <a:r>
                  <a:rPr lang="en-US" dirty="0"/>
                  <a:t>3)</a:t>
                </a:r>
              </a:p>
            </p:txBody>
          </p:sp>
        </p:grpSp>
        <p:grpSp>
          <p:nvGrpSpPr>
            <p:cNvPr id="20" name="Group 19">
              <a:extLst>
                <a:ext uri="{FF2B5EF4-FFF2-40B4-BE49-F238E27FC236}">
                  <a16:creationId xmlns:a16="http://schemas.microsoft.com/office/drawing/2014/main" id="{0093F01B-F50A-0140-618C-9FCFB8D2DC93}"/>
                </a:ext>
              </a:extLst>
            </p:cNvPr>
            <p:cNvGrpSpPr/>
            <p:nvPr/>
          </p:nvGrpSpPr>
          <p:grpSpPr>
            <a:xfrm>
              <a:off x="6968960" y="4692248"/>
              <a:ext cx="3907065" cy="1201684"/>
              <a:chOff x="6981371" y="5019674"/>
              <a:chExt cx="3907065" cy="1201684"/>
            </a:xfrm>
          </p:grpSpPr>
          <p:grpSp>
            <p:nvGrpSpPr>
              <p:cNvPr id="11" name="Group 10">
                <a:extLst>
                  <a:ext uri="{FF2B5EF4-FFF2-40B4-BE49-F238E27FC236}">
                    <a16:creationId xmlns:a16="http://schemas.microsoft.com/office/drawing/2014/main" id="{CF8670C0-E71B-7A14-4A23-E70461B4AED1}"/>
                  </a:ext>
                </a:extLst>
              </p:cNvPr>
              <p:cNvGrpSpPr/>
              <p:nvPr/>
            </p:nvGrpSpPr>
            <p:grpSpPr>
              <a:xfrm>
                <a:off x="7581611" y="5052958"/>
                <a:ext cx="3306825" cy="1168400"/>
                <a:chOff x="7581611" y="4329855"/>
                <a:chExt cx="3306825" cy="1168400"/>
              </a:xfrm>
            </p:grpSpPr>
            <p:pic>
              <p:nvPicPr>
                <p:cNvPr id="5" name="Picture 4">
                  <a:extLst>
                    <a:ext uri="{FF2B5EF4-FFF2-40B4-BE49-F238E27FC236}">
                      <a16:creationId xmlns:a16="http://schemas.microsoft.com/office/drawing/2014/main" id="{59287114-0A88-1B9F-B517-D0CB9E8AD611}"/>
                    </a:ext>
                  </a:extLst>
                </p:cNvPr>
                <p:cNvPicPr>
                  <a:picLocks noChangeAspect="1"/>
                </p:cNvPicPr>
                <p:nvPr/>
              </p:nvPicPr>
              <p:blipFill>
                <a:blip r:embed="rId5"/>
                <a:stretch>
                  <a:fillRect/>
                </a:stretch>
              </p:blipFill>
              <p:spPr>
                <a:xfrm>
                  <a:off x="9339036" y="4329855"/>
                  <a:ext cx="1549400" cy="1168400"/>
                </a:xfrm>
                <a:prstGeom prst="rect">
                  <a:avLst/>
                </a:prstGeom>
              </p:spPr>
            </p:pic>
            <p:pic>
              <p:nvPicPr>
                <p:cNvPr id="7" name="Picture 6">
                  <a:extLst>
                    <a:ext uri="{FF2B5EF4-FFF2-40B4-BE49-F238E27FC236}">
                      <a16:creationId xmlns:a16="http://schemas.microsoft.com/office/drawing/2014/main" id="{E6BB7295-DF9E-A3E9-DF2D-98423FD7CA1C}"/>
                    </a:ext>
                  </a:extLst>
                </p:cNvPr>
                <p:cNvPicPr>
                  <a:picLocks noChangeAspect="1"/>
                </p:cNvPicPr>
                <p:nvPr/>
              </p:nvPicPr>
              <p:blipFill>
                <a:blip r:embed="rId6"/>
                <a:stretch>
                  <a:fillRect/>
                </a:stretch>
              </p:blipFill>
              <p:spPr>
                <a:xfrm>
                  <a:off x="7581611" y="4329855"/>
                  <a:ext cx="1549400" cy="1168400"/>
                </a:xfrm>
                <a:prstGeom prst="rect">
                  <a:avLst/>
                </a:prstGeom>
              </p:spPr>
            </p:pic>
          </p:grpSp>
          <p:sp>
            <p:nvSpPr>
              <p:cNvPr id="16" name="TextBox 15">
                <a:extLst>
                  <a:ext uri="{FF2B5EF4-FFF2-40B4-BE49-F238E27FC236}">
                    <a16:creationId xmlns:a16="http://schemas.microsoft.com/office/drawing/2014/main" id="{D3A7D2E9-AF93-77B3-A52B-A6E6D700E34B}"/>
                  </a:ext>
                </a:extLst>
              </p:cNvPr>
              <p:cNvSpPr txBox="1"/>
              <p:nvPr/>
            </p:nvSpPr>
            <p:spPr>
              <a:xfrm>
                <a:off x="6981371" y="5019674"/>
                <a:ext cx="372218" cy="369332"/>
              </a:xfrm>
              <a:prstGeom prst="rect">
                <a:avLst/>
              </a:prstGeom>
              <a:noFill/>
            </p:spPr>
            <p:txBody>
              <a:bodyPr wrap="none" rtlCol="0">
                <a:spAutoFit/>
              </a:bodyPr>
              <a:lstStyle/>
              <a:p>
                <a:r>
                  <a:rPr lang="en-US" dirty="0"/>
                  <a:t>4)</a:t>
                </a:r>
              </a:p>
            </p:txBody>
          </p:sp>
        </p:grpSp>
      </p:grpSp>
      <p:sp>
        <p:nvSpPr>
          <p:cNvPr id="23" name="TextBox 22">
            <a:extLst>
              <a:ext uri="{FF2B5EF4-FFF2-40B4-BE49-F238E27FC236}">
                <a16:creationId xmlns:a16="http://schemas.microsoft.com/office/drawing/2014/main" id="{738FB81B-7A3D-15AA-36F2-8077A9C51AF7}"/>
              </a:ext>
            </a:extLst>
          </p:cNvPr>
          <p:cNvSpPr txBox="1"/>
          <p:nvPr/>
        </p:nvSpPr>
        <p:spPr>
          <a:xfrm>
            <a:off x="6635194" y="5526584"/>
            <a:ext cx="5086906" cy="1169551"/>
          </a:xfrm>
          <a:prstGeom prst="rect">
            <a:avLst/>
          </a:prstGeom>
          <a:noFill/>
        </p:spPr>
        <p:txBody>
          <a:bodyPr wrap="square" rtlCol="0">
            <a:spAutoFit/>
          </a:bodyPr>
          <a:lstStyle/>
          <a:p>
            <a:r>
              <a:rPr lang="en-US" sz="1400" i="1" dirty="0">
                <a:solidFill>
                  <a:srgbClr val="7030A0"/>
                </a:solidFill>
              </a:rPr>
              <a:t>We see now that there is a point (100) that is drawn separately as an outlier!</a:t>
            </a:r>
          </a:p>
          <a:p>
            <a:endParaRPr lang="en-US" sz="1400" i="1" dirty="0">
              <a:solidFill>
                <a:srgbClr val="7030A0"/>
              </a:solidFill>
            </a:endParaRPr>
          </a:p>
          <a:p>
            <a:r>
              <a:rPr lang="en-US" sz="1400" i="1" dirty="0">
                <a:solidFill>
                  <a:srgbClr val="7030A0"/>
                </a:solidFill>
              </a:rPr>
              <a:t>And the previous maximum (47) is drawn as the right fence, indicating that it is the largest value NOT considered an outlier</a:t>
            </a:r>
          </a:p>
        </p:txBody>
      </p:sp>
    </p:spTree>
    <p:extLst>
      <p:ext uri="{BB962C8B-B14F-4D97-AF65-F5344CB8AC3E}">
        <p14:creationId xmlns:p14="http://schemas.microsoft.com/office/powerpoint/2010/main" val="426141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TotalTime>
  <Words>1902</Words>
  <Application>Microsoft Macintosh PowerPoint</Application>
  <PresentationFormat>Widescreen</PresentationFormat>
  <Paragraphs>330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Sneak Peak!</vt:lpstr>
      <vt:lpstr>LCQ: Frequency Tables with Calc Help</vt:lpstr>
      <vt:lpstr>LCQ: Frequency Tables with Calc Help</vt:lpstr>
      <vt:lpstr>Boxplots</vt:lpstr>
      <vt:lpstr>Two Types of Boxplots</vt:lpstr>
      <vt:lpstr>Calculator Fun!!! Boxplot</vt:lpstr>
      <vt:lpstr>Calculator Fun!!! Boxplot</vt:lpstr>
      <vt:lpstr>Calculator Fun!!! Boxplot</vt:lpstr>
      <vt:lpstr>Calculator Fun!!! Boxplot</vt:lpstr>
      <vt:lpstr>Other Visual Tools: Boxplots and Shape and Modality</vt:lpstr>
      <vt:lpstr>PowerPoint Presentation</vt:lpstr>
      <vt:lpstr>PowerPoint Presentation</vt:lpstr>
      <vt:lpstr>PROBLEM SESSION!!!!!!!!!!!</vt:lpstr>
      <vt:lpstr>Problem #21</vt:lpstr>
      <vt:lpstr>Problem #21 Solution</vt:lpstr>
      <vt:lpstr>Problem #13</vt:lpstr>
      <vt:lpstr>Problem #13 Solution</vt:lpstr>
      <vt:lpstr>Problem #17</vt:lpstr>
      <vt:lpstr>Problem #17 Solution</vt:lpstr>
      <vt:lpstr>Problem #19</vt:lpstr>
      <vt:lpstr>Problem #19 Solution</vt:lpstr>
      <vt:lpstr>Problem #53</vt:lpstr>
      <vt:lpstr>Problem #53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31</cp:revision>
  <dcterms:created xsi:type="dcterms:W3CDTF">2021-11-22T06:40:22Z</dcterms:created>
  <dcterms:modified xsi:type="dcterms:W3CDTF">2023-10-29T21:39:29Z</dcterms:modified>
</cp:coreProperties>
</file>