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3" r:id="rId4"/>
    <p:sldId id="302" r:id="rId5"/>
    <p:sldId id="260" r:id="rId6"/>
    <p:sldId id="337" r:id="rId7"/>
    <p:sldId id="262" r:id="rId8"/>
    <p:sldId id="338" r:id="rId9"/>
    <p:sldId id="336" r:id="rId10"/>
    <p:sldId id="339" r:id="rId11"/>
    <p:sldId id="381" r:id="rId12"/>
    <p:sldId id="351" r:id="rId13"/>
    <p:sldId id="332" r:id="rId14"/>
    <p:sldId id="382" r:id="rId15"/>
    <p:sldId id="370" r:id="rId16"/>
    <p:sldId id="333" r:id="rId17"/>
    <p:sldId id="342" r:id="rId18"/>
    <p:sldId id="380" r:id="rId19"/>
    <p:sldId id="343" r:id="rId20"/>
    <p:sldId id="344" r:id="rId21"/>
    <p:sldId id="377" r:id="rId22"/>
    <p:sldId id="348" r:id="rId23"/>
    <p:sldId id="383" r:id="rId24"/>
    <p:sldId id="353" r:id="rId25"/>
    <p:sldId id="379" r:id="rId26"/>
    <p:sldId id="3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93"/>
  </p:normalViewPr>
  <p:slideViewPr>
    <p:cSldViewPr snapToGrid="0">
      <p:cViewPr varScale="1">
        <p:scale>
          <a:sx n="118" d="100"/>
          <a:sy n="11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08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24575,'50'0'0,"1"0"0,-17 0 0,-4 0 0,-14 0 0,-3 0 0,2 0 0,8 1 0,5 0 0,8 0 0,8 0 0,6-1 0,13 0 0,13 0 0,6 0 0,0 0 0,-7 0 0,-12 0 0,-10 0 0,-7 0 0,-7 0 0,0 0 0,-1 0 0,5 0 0,7 1 0,10 0 0,7 0 0,7 1 0,17-1 0,-39 0 0,1-1 0,4 1 0,0-1 0,0 0 0,-1 0 0,-5-1 0,-1 1 0,41-2 0,-1 1 0,1 2 0,-2 0 0,0 0 0,0 1 0,3-2 0,7 0 0,0 0 0,-7 0 0,-38-1 0,-3-1 0,11 2 0,30-2 0,-33 2 0,16 0 0,5 2 0,3 4 0,15 2 0,-45-4 0,0 0 0,2-1 0,-1-1 0,-3-1 0,-1 0 0,46 2 0,4 0 0,-2-1 0,-9 0 0,-11-1 0,-12-1 0,0 0 0,10 0 0,7 2 0,-2 0 0,-10-2 0,-11-3 0,-6-2 0,4 0 0,12 1 0,7 0 0,-3-1 0,-4-1 0,-11 2 0,5 1 0,16 1 0,17 2 0,-30 0 0,-1 1 0,17 1 0,-24-1 0,-1 1 0,19-1 0,-25 0 0,3-1 0,4 0 0,-1 0 0,-3 0 0,-2 0 0,43 0 0,-13 0 0,-11 0 0,-5 0 0,0-2 0,0 0 0,6-1 0,10 1 0,13 0 0,-39 1 0,1 1 0,4 0 0,0 0 0,0 1 0,1 0 0,3 0 0,1 0 0,5 1 0,1-1 0,4 0 0,2 0 0,8-1 0,1 1 0,1 0 0,0-1 0,-4 1 0,-2 0 0,-3 0 0,-2-1 0,-9 1 0,-1 0 0,-5 0 0,-1 0 0,-4 0 0,-1 0 0,-6 1 0,-2-1 0,38 2 0,-16 0 0,-9-1 0,-8 0 0,-10-1-6784,-14 0 6784,-13-1 0,-11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30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0 130 24575,'4'-8'0,"3"-1"0,6-3 0,4-3 0,4 0 0,2-2 0,1 1 0,-1 3 0,-4 3 0,-7 5 0,-4 2 0,-4 2 0,2-1 0,0 1 0,0 0 0,-2 0 0,-3 2 0,1 3 0,0 4 0,-1 6 0,1 6 0,1 4 0,1 0 0,-1-5 0,-1-5 0,-1-6 0,-1-1 0,1 0 0,0-4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4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24575,'85'-36'0,"1"-1"0,-1 1 0,6-4 0,-9 6 0,-17 13 0,-13 7 0,-23 8 0,-8 4 0,-8 4 0,3 5 0,12 11 0,-9-2 0,4 11 0,-16-8 0,-2 2 0,-1 1 0,-2-9 0,-1 0 0,0-7 0,4 6 0,-3-6 0,3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28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34 24575,'-18'6'0,"-6"3"0,-14 12 0,-10 18 0,-8 24 0,20-2 0,45 14 0,9-44 0,40-12 0,-30-34 0,8-18 0,-10-9 0,-3-9 0,-7-5 0,-8 3 0,-4 9 0,-11 6 0,-6 22 0,-13 7 0,-17 32 0,-24 26 0,22-12 0,-3 4 0,-16 11 0,-3 2 0,4-3 0,2 0 0,2 1 0,6-3 0,-8 9 0,32-18 0,29-33 0,-1-7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2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24575,'0'22'0,"0"3"0,0 26 0,0 21 0,1-17 0,0 1 0,3 31 0,0-14 0,0-50 0,6-30 0,32-39 0,-9 8 0,2-3 0,25-33 0,-6 0 0,-44 55 0,-7 6 0,-1 12 0,20-2 0,-15 2 0,16-3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 24575,'-28'25'0,"4"-4"0,-15 14 0,-18 1 0,4-6 0,-20 7 0,16-11 0,1 1 0,9-2 0,12-5 0,12-6 0,11-7 0,8-4 0,5-1 0,15 0 0,42 8 0,2 1 0,27 4 0,-28-4 0,-15-4 0,-18-3 0,-13-1 0,-4-1 0,13 1 0,-3 0 0,10-2 0,-5-3 0,-10 2 0,0-2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87 24575,'13'32'0,"8"6"0,18 25 0,-4-17 0,1 0 0,18 22 0,-19-26 0,-1-2 0,9 11 0,-7-13 0,-7-6 0,-14-21 0,-13-29 0,-6-10 0,-4-17 0,-8-1 0,-26-22 0,5 14 0,-20-14 0,-7 8 0,14 16 0,-21-10 0,17 21 0,-2 5 0,2 6 0,11 7 0,11 6 0,14 7 0,7 6 0,0 8 0,-3 14 0,-3 11 0,0 15 0,4 10 0,8 19 0,4-25 0,7-1 0,2-36 0,3-2 0,2-1 0,2-1 0,-1-4 0,-1-4 0,-1-5 0,1-4 0,7-3 0,7-7 0,12-9 0,7-9 0,8-7 0,-13 9 0,-3 3 0,-10 11 0,3-1 0,6-6 0,4-5 0,2-4 0,2-3 0,-5 1 0,-6 1 0,-6 4 0,-4 1 0,-10 12 0,-1 2 0,-6 11 0,-4 1 0,2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24575,'-20'57'0,"6"-2"0,1-4 0,-1 11 0,1 14 0,0 11 0,1 1 0,2-6 0,2-1 0,-1 7 0,0 6 0,-1 9 0,0-1 0,3-10 0,2-15 0,2-6 0,2-2 0,2 33 0,4-18 0,7-39 0,13-9 0,8-14 0,27 5 0,-9-13 0,6-1 0,18 0 0,3-3 0,-1-1 0,5-2 0,-5-4 0,5 0 0,-7-2 0,-3 1 0,3-2 0,17 0 0,11-1 0,-8-1 0,0-1 0,-2 0 0,-12 1 0,4-1 0,-4 1 0,9-2 0,1 1 0,-6 1 0,5-1 0,-1 1 0,-13-1 0,-1 1 0,4-1-249,-1 0 0,5 1 0,0-1 1,-5-1 248,6 0 0,-4-1 0,-2-1 0,-6 0 0,-3 0 0,-3-1 0,13-2 0,-6-2 0,-14 0 0,-5 0 0,41-15 0,-1-2 0,-44 13 0,-1 1 0,1 0 0,-1 2 995,40-9-995,-13-1 0,-31 7 0,-13 0 0,-22 7 0,-4 3 0,0 1 0,2-2 0,6-5 0,20-28 0,-6 2 0,6-21 0,0-8 0,5-22 0,-10 18 0,-1-2 0,-9 19 0,-2 1 0,0-2 0,-1-1 0,0 4 0,-1 0 0,11-41 0,-10 26 0,-8 25 0,-5 18 0,-3 10 0,0 5 0,-5 2 0,-8 2 0,-20 0 0,-35-4 0,-14-1 0,11 3 0,-5 0 0,0 0 0,-7-1 0,-3 2 0,7 2 0,-3 1 0,-1 0 0,3 0 0,-11-1 0,3 1 0,-5-1-443,2 1 0,-7 0 0,0 0 0,3-1 443,15 1 0,2-1 0,1 1 0,-1 0 0,-3 0 0,-1 0 0,0 1 0,3-1 0,-10 1 0,2-1 0,-2 1-267,10 1 0,-2 0 1,0 0-1,5 0 267,-3 1 0,4-1 0,-3 1 0,-14-1 0,-2 1 0,3 0 0,14-1 0,3 1 0,1-1 0,-2 1 0,-1 0 0,7 0 0,1 0 0,3 0 0,-5 0 0,3 2 1671,-23 5-1671,33-2 1168,-17 4-1168,54-6 0,5 0 0,19-4 0,17 0 0,28-1 0,-22 0 0,11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24575,'78'-57'0,"0"1"0,0-1 0,0 0 0,0 1 0,0-1 0,4-2 0,1-1 0,-3 2 0,-11 6 0,-15 10 0,14-25 0,-43 36 0,-21 25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24575,'78'-18'0,"1"1"0,-1-1 0,1 1 0,0-1 0,6-2 0,1-2 0,-9 6 0,-18 11 0,-3 23 0,-21 21 0,-19-12 0,0 10 0,-18-15 0,-2 1 0,0 1 0,1-2 0,1-9 0,2-9 0,0-5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24575,'0'13'0,"-3"32"0,1 6 0,0 6 0,0-5 0,1 2 0,-1 11 0,1-3 0,1 0 0,0-29 0,2-22 0,6-11 0,5-3 0,10 0 0,4-1 0,7-5 0,-7 0 0,-1-9 0,-10 1 0,0-5 0,-7 10 0,-1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24575,'22'62'0,"0"-1"0,10 33 0,3-112 0,-11-24 0,-4-1 0,-6-8 0,-13 26 0,-4 6 0,-1 9 0,-4 4 0,-3 4 0,-20-8 0,8-1 0,-9-13 0,21 14 0,6-3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33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29 24575,'-9'0'0,"-1"1"0,-1 3 0,0 4 0,-1 4 0,2 2 0,3 1 0,3-1 0,2 0 0,2-2 0,-1-2 0,2-2 0,2-1 0,2 1 0,1-1 0,1-1 0,1-2 0,3-1 0,3 1 0,3-1 0,-3 0 0,-3-1 0,-2-1 0,-2-2 0,2 0 0,0 0 0,0 0 0,0 0 0,-2-1 0,-1 0 0,2 0 0,2-2 0,0-1 0,-3 1 0,-1 0 0,-5 2 0,0-1 0,-1-1 0,0-1 0,0-3 0,-1-2 0,0-1 0,0 0 0,-1 2 0,0 0 0,-2 1 0,-2 1 0,-2-1 0,-2 0 0,-2 0 0,-1-1 0,1 1 0,-1 0 0,-1 1 0,0 0 0,3 2 0,3 1 0,2 3 0,4 0 0,-2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24575,'15'51'0,"4"22"0,-5-21 0,3 7 0,9 30 0,0 1 0,-9-27 0,0-3 0,4 6 0,-4-11 0,-10-29 0,-12-39 0,2 4 0,-3-4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24575,'73'-5'0,"12"-5"0,-23 3 0,0 0 0,32-5 0,-18 2 0,-45 7 0,-19 2 0,-9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5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24575,'-5'6'0,"-14"32"0,10-12 0,-1 37 0,21-30 0,39 10 0,9-1 0,-7-8 0,4-1 0,-6-4 0,-32-18 0,-13-3 0,-5 2 0,-12 10 0,-6-1 0,-10 8 0,0-8 0,13-8 0,4-4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24575,'74'-14'0,"4"-7"0,-21-1 0,0-3 0,16-19 0,-24-13 0,-38 15 0,-15 12 0,-26 15 0,-14 25 0,-15 19 0,-5 20 0,1 15 0,14 3 0,18-3 0,21-12 0,20-2 0,2-18 0,10 1 0,-4-17 0,0-8 0,24-22 0,8-14 0,-11 3 0,-5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24575,'0'24'0,"8"46"0,0-8 0,0-8 0,2-3 0,-1-11 0,21-22 0,-7-38 0,19-22 0,-2 3 0,10-8 0,-16 15 0,0 2 0,-22 21 0,-5 5 0,-1 3 0,-5 2 0,3-1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24575,'-4'30'0,"1"-9"0,-2-45 0,3 14 0,-2-12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24575,'24'0'0,"-4"0"0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24575,'10'90'0,"0"-27"0,4 34 0,-6-65 0,-10-21 0,-10-23 0,-12-1 0,-7 2 0,-2 5 0,4 7 0,2 7 0,-2 8 0,4 7 0,4 10 0,12-14 0,7 0 0,3-16 0,12-3 0,46-1 0,15-7 0,-5 5 0,-20-4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81 24575,'5'9'0,"2"-7"0,11-12 0,-5-12 0,0-2 0,-8 1 0,-6 15 0,-7 3 0,-9 8 0,-10 9 0,-9 12 0,-2 12 0,2 7 0,4 5 0,15-19 0,5-3 0,12-18 0,0-2 0,0-1 0,1-2 0,2-1 0,7-2 0,8-2 0,24-13 0,17-12 0,-18 9 0,-2-2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24575,'-3'47'0,"2"-24"0,-3 33 0,2-43 0,1-3 0,4-14 0,10-9 0,16-13 0,14-9 0,3-1 0,-17 14 0,-12 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38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24575,'5'2'0,"-1"0"0,-1-1 0,-2-1 0,1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24575,'-17'11'0,"-2"4"0,-17 28 0,14-10 0,-3 13 0,18-26 0,11-10 0,11-5 0,15-3 0,12-4 0,7-7 0,0-8 0,-21 6 0,-8-1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 24575,'-16'-2'0,"-14"4"0,10 3 0,-10 5 0,8 15 0,7-2 0,-2 8 0,11-10 0,5-4 0,3-7 0,29 21 0,13-3 0,19 13 0,-4-13 0,-28-15 0,-10-7 0,-18-7 0,-2-2 0,-1 0 0,0-2 0,-2 1 0,1 2 0,-2-1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24575,'-2'29'0,"-4"53"0,1-15 0,0 4 0,0 4 0,0 2 0,0 2 0,0-4 0,2-21 0,0-5 0,-1 32 0,2-3 0,0-34 0,2-6 0,0-32 0,0-6 0,0-12 0,0-12 0,0 9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24575,'22'0'0,"17"1"0,27 5 0,12 2 0,-6 1 0,-28 1 0,-28 5 0,-15-4 0,-2 13 0,-8-4 0,-24 13 0,-25 11 0,-14 8 0,-3 2 0,18-10 0,22-15 0,14-13 0,15-10 0,6-4 0,4 0 0,8 0 0,15 1 0,38 10 0,-5 0 0,8 3 0,20 4 0,4 2 0,5 1 0,-3-1 0,-16-3 0,-9-3 0,10 1 0,-55-10 0,-22-4 0,-3 1 0,-1 2 0,0-2 0,-1-1 0,1-3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5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108 232 24575,'82'-17'0,"-21"1"0,-18-19 0,-27 2 0,4-14 0,-23 7 0,-4 17 0,-14 6 0,-14 14 0,-14 7 0,-7 9 0,3 11 0,10 13 0,11 6 0,11 4 0,12 3 0,22 7 0,47 20 0,-10-33 0,6-1 0,5-2 0,1-4 0,-5-7 0,-5-5 0,12-1 0,-41-21 0,-13-9 0,-9-13 0,4-16 0,8-19 0,9-10 0,-8 23 0,0 10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24575,'7'69'0,"0"0"0,0-1 0,3 27 0,-5-10 0,-10 0 0,1-35 0,-12 13 0,-4-2 0,2-21 0,-20 48 0,23-67 0,5-12 0,0-9 0,-5-11 0,-19-33 0,3-8 0,-12-32 0,21 13 0,5-5 0,12 2 0,4-11 0,1 38 0,1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3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0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24575,'28'-21'0,"14"4"0,52-5 0,-13 10 0,15 1 0,-8 2 0,12-1 0,3 0 0,-6 1 0,4-1 0,-5 0 0,5 1 0,-4 0 0,6 0 0,-2 0 0,-9 1 0,-10 0 0,-7 2 0,-6 0 0,4 0 0,-4 1-4252,4-2 1,-10 2 4251,-16 1 1719,-30 3-1719,-12 1 0,-4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24575,'55'-10'0,"12"5"0,20 1 0,1 1 0,-5 0 0,3 0 0,24 3-608,-49 1 0,10 0 0,8 2 0,7 0 0,6 0 0,6 1 0,3 0 0,3 0 0,2 0 0,2 1 0,-1-1 0,-1 0 0,-2 0 0,-2-1 0,-5 0 0,-5-1 608,12 0 0,-3 0 0,-1-1 0,-3 0 0,0-1 0,0 0 0,-1 1 0,2-1 0,0 1 0,3 0 0,2 0 0,3 1-174,-16 0 0,3 0 0,3 1 0,2 0 0,2 1 0,0-1 0,2 1 0,0 0 0,-1 0 0,0-1 0,-1 1 0,-1-1 0,-3 0 0,-2 0 0,-2-1 0,-4 0 0,-4-1 174,19-1 0,-1 0 0,-3 0 0,-2-2 0,-3 1 0,-4-1 0,-2 1 0,-5-1 0,-3 0 0,-4 1 0,17 0 0,-9 0 0,-4-1 0,-3 1 0,1 1 312,15 0 0,-1 0 0,-2 1 0,1 0-312,-4 0 0,1 1 0,-2-1 0,-2 1-92,19 0 0,-3 0 0,-5-1 92,-19 0 0,-4 0 0,-6-1 1666,2 0 0,-10 0-1666,4 0 5992,-30 1-5992,-12-1 1764,-6 1-1764,-8 0 156,-4-1 1,-3 0-1,0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40.1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24575,'15'0'0,"9"1"0,4 0 0,2 1 0,-6 1 0,-8 0 0,-6 0 0,-3 0 0,0 1 0,-2 3 0,-1 1 0,-2 0 0,-2 0 0,1-2 0,0-2 0,-1-2 0,1 1 0,-3 0 0,-2 3 0,-2 1 0,-4 3 0,-1-1 0,1-1 0,2-2 0,1-2 0,1 0 0,-1-1 0,4 1 0,3-1 0,4-2 0,1 1 0,2 1 0,2 2 0,1 2 0,0 0 0,-4-2 0,-1 0 0,-2-1 0,0 1 0,1 0 0,-1-1 0,-2 0 0,0 0 0,1-1 0,-2 1 0,1 1 0,0 0 0,-2 1 0,-1 0 0,-1 1 0,-2-1 0,-1-1 0,1 1 0,-2-2 0,-3 1 0,-2-1 0,0 1 0,2-2 0,2 0 0,5-1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3464 24575,'24'-13'0,"46"-19"0,0 1 0,-14 6 0,9-3 0,-3 1 0,6-3 0,-2 0 0,20-8 0,5-4 0,-15 5 0,9-5 0,1-1 0,-9 3 0,-7 2 0,-7 2 0,3-3-229,15-10 0,3-3 1,-7 1 228,6-9 0,-6 1 0,-4 2 0,0 1 0,2-3 0,-1-2 0,-3-1 0,2-5 0,-22 16 0,4-5 0,0-2 0,-2 3 0,5-5 0,-1 2 0,1-3 0,-5 3 0,2-2 0,-1 0 0,-3 4 0,-2 2 0,-3 3 0,-1 1 0,14-23 0,-1 1 0,-2 1 0,2-1 0,2-1 0,5-2 56,0 7 0,6-4 1,1 1-57,-17 18 0,2-1 0,0 1 0,2-1 0,7-6 0,2 0 0,-1 1 0,-2 4 0,2 0 0,-3 4 0,-3 4 0,12-6 0,-2 9 0,-7 13 0,-3 5 0,20-6 0,-28 14 0,4 4 0,14 8 0,1 8 258,-20 6 1,2 3-259,24 2 0,-1 8 0,-26 10 0,-1 12 0,8 19 0,5 14 0,-3 0 0,-10-13 0,-3 0 0,4 8 0,-2-3 0,3 8 0,2 4 0,-1 0 0,-2-4 0,2 4 0,-2-3 0,-1-1 0,1 3 0,-7-11 0,0 1 0,0 1 0,1 1 0,-1-1 0,2 1 0,0 1 0,0 0 0,0-1 0,-1 1 0,-1-1 0,1 1 0,-1-1 0,0-1 0,-3-2-241,2 3 0,-2-2 0,-1-2 0,1 0 241,1 0 0,0 1 0,-1-4 0,-3-7 0,8 9 0,1-6 0,12 12 0,5 0 0,10-3 0,2-5 0,0-7 0,-2-6 0,-9-8 0,-7-11 0,2-13 0,-50-15 0,-10-3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24575,'2'71'0,"1"0"0,1 27 0,-1-8 0,1-2 0,-1-7 0,-1-21 0,0-6 0,0-20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0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2354 0 24575,'1'23'0,"2"39"0,1 11 0,-1 20 0,0-8 0,0 16 0,0-9 0,-2-9 0,-1-3 0,0-1 0,1 4 0,0-3 0,-1 15 0,0-2 0,0 0 0,0 0 0,0-8 0,0-2 0,0-4 0,0-4 0,0-11 0,-1-1 0,0 22 0,1 0 0,-1-18 0,1 0 0,-1 22 0,1 1 0,0-16 0,1-3 0,-1 3 0,1 0 0,-1-7 0,1-3 0,0-9 0,-1-3 0,2 18 0,-2-18 0,1-9 0,0 13 0,-1-21 0,0 8 0,0-32 0,0-5 0,-1-20 0,0-1 0,0-15 0,2-2 0,0-15 0,0-19 0,-1 7 0,0-13 0,0-4 0,-1-15 0,-1-5 0,0-2 0,1 21 0,0-2 0,-1-1 0,0 1-163,0 0 1,0-1 0,0 2 0,0 5 162,-2-30 0,0 7 0,1 3 0,0 3 0,1 7 0,0 5 0,1 12 0,0 5-6569,0-20 6569,1 40 0,0 26 0,-1 27 434,-4 54-434,-2-1 0,-3 11 0,0-7 0,-3 6 0,-2 3-305,-5 13 0,-3 4 0,-3 1 305,4-23 0,-1 2 0,-1-1 0,-1-2 0,-8 19 0,0-2 0,1-4 2041,5-14 0,0-4 1,3-4-2042,-2 8 0,5-10 0,4-5 0,12-40 0,8-62 0,4-35 0,-3-8 0,1-12-381,-1 24 1,0-7-1,1-3 1,-1 3 380,0 4 0,0 0 0,0 1 0,0 2 0,1-15 0,1 2 0,-1 8 621,2-8 1,0 15-622,1 7 205,-8 60-205,-23 104 0,7-30 0,-2 11 0,-3 5-443,1-4 0,-2 5 0,-1 3 1,0-1 442,-2 4 0,0 1 0,-2-1 0,0-2 0,1-6 0,-1-1 0,-1-2 0,1-6 454,-1 0 0,-1-5 1,2-7-455,-3-1 0,4-8 0,-6 6 0,27-58 0,17-59 0,1-1 0,4-12 0,1-7 0,3-9 0,1-4 0,-2 7 0,2-5 0,0-1 0,0-2 0,-3 13 0,0-3 0,0 0 0,0 3 0,-2 4 637,5-16 1,-1 5-1,-4 8-637,6-19 0,-17 41 145,-43 108-145,-15 20 0,-11 16 0,17-24 0,-5 5 0,-2 3 0,-1 0-399,5-6 0,0 0 0,-2 2 0,0 0 0,1-2 399,-9 12 0,-1 1 0,2-3 0,4-5 0,0 0 0,4-5 0,6-9 0,-18 20 0,50-80 0,23-54 0,0 3 0,4-13 0,6-18 0,4-13 0,-3 6 0,-2-4 0,0 2 0,0 9 0,2-2 0,-9 20 0,-11 17 1995,-33 74-1995,-6 30 0,-8 24 0,1-4 0,-8 6 0,-1 1 0,3-2 0,-2 5 0,7-14 0,-13 13 0,35-56 0,28-44 0,25-54 0,-9 18 0,0-3 0,1-5 0,-1 2 0,8-35 0,-19 52 0,-34 73 0,-14 24 0,-1-1 0,-4 5 0,-2 3 0,-5 6 0,0-3 0,0-8 0,-1-2 0,5-5 0,3-3 0,4-6 0,-26 14 0,64-61 0,1-6 0,-3-26 0,3 21 0,-2-11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0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57 24575,'-38'84'0,"-1"0"0,3-20 0,12-8 0,32-2 0,16-42 0,16-9 0,1-11 0,22-30 0,-26 2 0,23-41 0,-26 13 0,-2-4 0,-17 21 0,-10 17 0,-3 6 0,-3 10 0,1 6 0,0 10 0,1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0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24575,'6'-19'0,"9"-15"0,-6 16 0,3-6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0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24575,'-10'2'0,"-3"2"0,-19 12 0,4 0 0,-12 8 0,14-5 0,10-8 0,4-3 0,10-6 0,0 1 0,-1 1 0,1 1 0,0 0 0,2-3 0,0 0 0,2-1 0,-1 1 0,0 0 0,1 2 0,-2-2 0,2 1 0,-1-1 0,1-1 0,-1 1 0,-1-1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0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24575,'-6'14'0,"0"6"0,3 0 0,0 3 0,2-4 0,1-6 0,3-5 0,-1-5 0,3-2 0,1-2 0,3-1 0,5-2 0,2-2 0,3-4 0,-1 0 0,0-2 0,-4 2 0,-5 2 0,-4 2 0,-2 2 0,-1 4 0,-2 10 0,0 14 0,0 14 0,0 10 0,-1-2 0,0-6 0,0-11 0,1-9 0,0-6 0,0-8 0,0-1 0,8-21 0,4-2 0,-1 1 0,-1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1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24575,'-12'7'0,"-2"1"0,-9 6 0,-4 2 0,-4 2 0,-2 3 0,5-2 0,6 0 0,3 4 0,10-6 0,2 3 0,6-7 0,6 4 0,1-5 0,3 3 0,2-3 0,6 2 0,3 0 0,5 7 0,-8-6 0,-2 4 0,-10-6 0,-2 1 0,0-2 0,-4-1 0,-2-2 0,-3-1 0,-5 3 0,-17 10 0,1-2 0,-25 12 0,27-17 0,-4 1 0,25-11 0,5 0 0,0-2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2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3 449 24575,'-1'-13'0,"0"-13"0,7-33 0,1-26 0,3 4 0,-1 6 0,-4 39 0,-2 4 0,-2 13 0,-1 3 0,0 12 0,0 2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2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82 24575,'-22'-20'0,"2"0"0,3 5 0,7 6 0,-4-3 0,10 9 0,-2 1 0,-1 1 0,-6 2 0,-58 39 0,-14 11 0,35-20 0,1 0 0,-29 20 0,34-29 0,19-10 0,-2-2 0,14-5 0,7-2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42.5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4 24575,'7'-2'0,"-3"1"0,0 1 0,3 0 0,4 0 0,1 2 0,-1 1 0,-4 1 0,-1 1 0,4 2 0,0 3 0,0 1 0,-1 0 0,-3 0 0,-2-3 0,-2-1 0,-1-1 0,0 1 0,0 0 0,-1 1 0,-1 0 0,1 0 0,-2 1 0,0 0 0,-1 0 0,-1-1 0,1 0 0,-2-1 0,1 1 0,-3 0 0,0-1 0,-1-2 0,1 0 0,-1-2 0,-1-1 0,-3 2 0,-3 0 0,-1 0 0,1-1 0,4-2 0,3-1 0,1 0 0,3 0 0,0-2 0,3-3 0,1-3 0,3-3 0,1 1 0,0 2 0,2 0 0,-2 4 0,1 0 0,-1 1 0,0 2 0,2 1 0,4 0 0,5 0 0,1 0 0,-3 0 0,-3 1 0,-1 0 0,1 2 0,-1-1 0,-3 1 0,-1 0 0,-2 0 0,2 1 0,-2-1 0,-1-1 0,1-1 0,1 0 0,2 1 0,1 1 0,-2-2 0,-2 0 0,-3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2:5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24575,'11'9'0,"7"3"0,6 4 0,61 29 0,-39-21 0,35 16 0,-61-30 0,-11-4 0,-6-2 0,-3 1 0,-19 16 0,2-4 0,-16 12 0,6-11 0,-2-1 0,1-1 0,4 0 0,5-2 0,10-5 0,4-2 0,8-7 0,-1 0 0,1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2:5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148 122 24575,'6'17'0,"9"22"0,12 15 0,-3-3 0,2-8 0,-17-30 0,-4-8 0,-4-10 0,-2-19 0,0 0 0,-2-16 0,-5-9 0,0 14 0,-9-14 0,-6 13 0,5 9 0,-7-2 0,10 17 0,-7 4 0,8 5 0,-5 0 0,10 4 0,-1 2 0,-1 3 0,-1 6 0,-3 4 0,1 11 0,5-6 0,3 16 0,7-11 0,0-1 0,2-9 0,-1-11 0,1-2 0,5 4 0,-1-1 0,4 1 0,-3-4 0,1-1 0,4-1 0,-4 0 0,0-1 0,1-2 0,-1-2 0,5-3 0,-1-1 0,-1 0 0,0-1 0,1 0 0,10-9 0,-3 2 0,6-6 0,-8 7 0,3-4 0,-5 8 0,2-3 0,-7 7 0,-3 2 0,2-1 0,-4 4 0,0 0 0,-3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209 939 24575,'1'-10'0,"-3"-14"0,-10-59 0,-1 15 0,-3-8 0,-3-10 0,-3-4 0,3 18 0,-1-1 0,2 4 0,-3-5 0,2 7 0,2 14 0,6 8 0,13 10 0,76 30 0,-38 0 0,46 2 0,-63 2 0,4 3 0,31 0 0,-17 1 0,11 0 0,-36 0 0,-11 3 0,-4-2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24575,'17'0'0,"36"1"0,11 0 0,16 0 0,-18-1 0,-4 1 0,-14-1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24575,'-19'60'0,"0"-1"0,0-5 0,10-12 0,21-24 0,9-21 0,1-16 0,39-36 0,-20 13 0,12-8 0,-34 30 0,-10 12 0,-4 18 0,-2 4 0,2 14 0,1-1 0,-1-1 0,0-1 0,2-12 0,-4-4 0,2-7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24575,'0'-14'0,"1"3"0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24575,'15'-4'0,"-4"0"0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24575,'0'93'0,"0"-1"0,1-19 0,-1 0 0,1-5 0,0 3 0,0-6 0,1-7 0,0-5 0,0 5 0,1-7 0,-1-6 0,1-7 0,-2-30 0,-1-5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1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1 602 24575,'20'-1'0,"18"-3"0,36-8 0,28-4 0,-5-2 0,-29 5 0,-4-1 0,7-1 0,17-2 0,9-2 0,2 0 0,-6-2 0,4-4 0,-5-2 0,-3 1 0,-9 3 0,-3 1 0,-1 0 0,0-1 0,0-1 0,-2 2 0,-7 2 0,-2 1 0,-3 2 0,12-4 0,-4 2 0,-12 3 0,-4 1 0,26-6 0,-55 15 0,-12 2 0,-5 2 0,-3 0 0,0 0 0,5 0 0,10-4 0,10-2 0,4-2 0,-4 1 0,-9 1 0,-9 4 0,-8 0 0,-3 2 0,-4 1 0,1 0 0,0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1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0 24575,'-16'1'0,"-33"10"0,-11 6 0,14 5 0,-1 3 0,-20 0 0,6 6 0,-2 44 0,76-9 0,3-12 0,18-1 0,-16-30 0,-5 1 0,-1 19 0,-6-14 0,-23 34 0,-7-31 0,-21 17 0,9-18 0,14-12 0,10-10 0,12-10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43.9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1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14 109 24575,'0'35'0,"-1"-4"0,-4 51 0,3-37 0,-4 4 0,13-50 0,11-27 0,16-9 0,5-4 0,20-15 0,-16 18 0,-3 6 0,-9 13 0,-15 21 0,-15 17 0,0 13 0,-1 8 0,0-2 0,1-15 0,0-10 0,1-14 0,5-4 0,7-4 0,6-4 0,2 1 0,-3 4 0,-3 11 0,-5 6 0,3 6 0,3 0 0,6-5 0,10-7 0,5-9 0,7-9 0,22-23 0,-19 2 0,19-19 0,-26 12 0,-5 3 0,-13 13 0,-12 14 0,-11 15 0,-11 14 0,-32 57 0,10 11 0,-8 2 0,29-30 0,16-50 0,8-9 0,2-3 0,-1 0 0,0-2 0,2-10 0,7-8 0,-1-2 0,-2-2 0,-12 13 0,-1 5 0,-3 3 0,-1 4 0,1-3 0,0-6 0,-2 4 0,1-1 0,1 6 0,0-2 0,4-2 0,-5 3 0,1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1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24575,'-8'63'0,"3"6"0,2 4 0,-2 18 0,3-11 0,1-6 0,0-27 0,2-12 0,3-42 0,11-22 0,19-29 0,11-9 0,1-1 0,-1 2 0,-9 15 0,-1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24575,'0'59'0,"0"-5"0,0 2 0,0 24 0,0-1 0,0 0 0,0 8 0,0 1 0,0-46 0,0-34 0,0-6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4:2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24575,'44'5'0,"24"1"0,13-3 0,12 0 0,-3 1 0,11-1 0,-30-1 0,6-1 0,7 0 0,4 0 0,3 0 0,0 1 0,7 0 0,5 0 0,2 0 0,-2 1 0,-5-1 0,-8 0-862,-3-1 1,-8 1-1,-2-1 1,1 1-1,8 0 862,-1 0 0,10 1 0,3 0 0,1 0 0,-5 0 0,-10 0 0,-14 1 0,25 2 0,-13 0 441,-14-1 1,2-1-1,0 0-441,2-1 0,0 0 0,-7-1 351,-8 0 1,-6-1-352,38 0 0,-48 2 0,-4 1 570,-7-1 0,-14-1 0,-8-1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5:4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1931 24575,'92'-32'0,"-1"0"0,1 0 0,0 0 0,0 0 0,0 0 0,-1 0 0,1 0 0,4-2 0,-1 1 0,0 0 0,-2-1 0,-1 2 0,-2-1 0,-2 1 0,2-2 0,-2 1 0,-1-1 0,-3 2 0,-4 0 0,-3 1-569,7-3 1,-6 2 0,-3-1 0,0-1 568,4-4 0,1-1 0,-4 0 0,-9 2 0,9-11 0,-7 2 364,2-1 0,4-3-364,-4 5 0,5-4 0,-8 6 0,-12 7 0,-2 2 187,32-20 1,-10 7-188,-42 22 0,4-1 0,-11 9 1170,-11 10-1170,-6 4 0,-3 1 0,1-2 0,19-15 0,10-7 0,16-16 0,-2-3 0,-3-2 0,-1-5 0,-7 7 0,-1-1 0,-19 20 0,-5 5 0,-16 16 0,-6 1 0,-7 4 0,-20 3 0,-49 10 0,12 3 0,-25 7 0,52-6 0,15-3 0,13-7 0,11-3 0,35-8 0,15-3 0,42-6 0,5-1 0,-29 5 0,-11 2 0,-40 6 0,1 1 0,-4 0 0,10 6 0,-11-1 0,5 8 0,-5-1 0,0 3 0,-3 14 0,-2 1 0,-1 16 0,-2-13 0,0-2 0,-1-13 0,1-5 0,1-1 0,-1-7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5:5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601 565 24575,'-1'21'0,"-4"13"0,-5 17 0,-10 21 0,-17 20 0,15-42 0,-2 0 0,-1-3 0,1-2 0,-13 26 0,15-28 0,13-26 0,7-7 0,15 7 0,10 2 0,55 31 0,-5-16 0,-22-13 0,-1-2 0,18-3 0,-18-9 0,-14-4 0,-5-1 0,-1-1 0,4 0 0,1-1 0,-4 0 0,-7 0 0,-5 1 0,-8 0 0,-3 0 0,-7-1 0,-11 0 0,-4 0 0,-17 1 0,-14 0 0,-21 0 0,-22 0 0,37-1 0,-5 1 0,-31 0 0,0 0 0,27 0 0,1-1 0,-16 1 0,5-2 0,7-4 0,10-3 0,9-1 0,9 2 0,14 3 0,11 2 0,7-1 0,4 0 0,1-2 0,1-6 0,2-11 0,11-24 0,23-34 0,-12 30 0,2-2 0,5-8 0,1-2 0,2-2 0,0 1 0,-3 3 0,2-2 0,-1 5 0,3-4 0,1 0 0,2-1 0,1 0 0,1 1 0,-1 1 0,0 0 0,-2 5 0,6-11 0,-6 13 0,-7 21 0,-37 55 0,-15 33 0,2-10 0,-3 6 0,-5 16 0,-3 5 0,5-12 0,-1 2 0,-1 1 0,0 5 0,-1 0 0,0 2 0,-4 9 0,-1 1 0,2-3 0,-4 14 0,2-3 0,0-3 0,4-7 0,12-25 0,3-6 0,-3 24 0,6-21 0,5-21 0,4-17 0,1-6 0,6 1 0,5 0 0,10-2 0,11-2 0,18-2 0,22-1 0,9 0 0,-3 0 0,-5 1 0,-28 0 0,22 0 0,-39-1 0,11-1 0,-29 1 0,-2 0 0,-1-1 0,-4 1 0,-2-1 0,-18-6 0,-14-2 0,-22-5 0,-14 2 0,-10 2 0,24 5 0,1-1 0,-35-4 0,-10-5 0,37 1 0,10-2 0,12-12 0,15 6 0,5-8 0,14 13 0,1 5 0,1 3 0,2 2 0,0 0 0,1 1 0,1 0 0,-2 1 0,1 0 0,-2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05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1 372 24575,'11'62'0,"1"-1"0,-2-6 0,1 6 0,0 13 0,1 10 0,-2 6 0,-3-9 0,0 4 0,-2 3 0,1 0 0,1 5 0,0 1 0,-1 1 0,-1-3 0,0-6 0,-2-1 0,0-2 0,-2-4 0,-1 8 0,-1-4 0,0-7 0,1 0 0,0-1 0,0-5 0,-1 4 0,1-2 0,1 20 0,0-1 0,0 6 0,-1 1 0,1-31 0,-1 0 0,0 0 0,0 27 0,0 9 0,0-11 0,1 12 0,-1 2 0,1-10 0,0-15 0,0-6 0,0 6 0,0 11 0,-1 8 0,1-1 0,0-11 0,1 19 0,-1-14 0,0-24 0,-1-3 0,1 13 0,-1 0 0,1-6 0,1-2 0,-1-13 0,0-1 0,1 14 0,0-3 0,0 21 0,0-28 0,1 0 0,1 31 0,-1-20 0,0 2 0,-2-17 0,0-3 0,2 45 0,0-9 0,1-34 0,-1-8 0,0 6 0,0-18 0,0 1 0,-1-20 0,-1-6 0,0-7 0,-1-3 0,-1-17 0,0-28 0,0-36 0,0 29 0,1-2 0,0-5 0,0-2 0,0 0 0,0-1 0,0-4 0,0-2 0,0-1 0,1-4 0,-1 10 0,1-4 0,0-7 0,-1-12 0,0-9 0,0-1 0,0 7 0,1 3 0,-1 4 0,0-3 0,-1 0 0,1-6 0,0 3 0,-1 13 0,1 2 0,-1 7 0,1-4 0,0-1 0,-1-10 0,0-6 0,1 1 0,-1-5 0,1 4 0,-1-9 0,0-2 0,0 22 0,1-7 0,-1 1 0,1 10 0,0-9 0,0 4 0,0 7 0,0-2 0,0 4 0,0-4 0,0 3 0,0-12 0,1-3 0,0-7 0,1-1 0,1-4 0,1 2 0,0 2 0,1 3 0,-1 13 0,0 2 0,-1 5 0,0 0 0,-1 5 0,-1 1 0,0 0 0,0 1 0,0 7 0,-1 2 0,0-36 0,0 10 0,0 8 0,0-4 0,-1 17 0,0 0 0,0-27 0,0 13 0,0-1 0,1-8 0,0 28 0,0 2 0,0-11 0,0 17 0,0 23 0,0 13 0,-1 26 0,2 35 0,3 21 0,-2 7 0,1 11 0,0 0 0,0-3 0,1 1 0,-1 3 0,0-9 0,-1 3 0,1 1 0,0-1 0,1-3 0,0 1 0,0-3 0,0-2 0,0 8 0,0-4 0,0 4-380,1-4 1,1 5 0,0 0 0,0-4 379,0 9 0,-1-3 0,1 0 0,0-1 0,0 0 0,-1 0-254,0 2 0,0 0 0,0-1 254,-1-8 0,-1-2 0,1-1 0,-2-8 0,0-1 0,1 0 0,-1 0 0,0 0 0,0-1 0,0 0 0,0-1 0,0 0 0,1 26 0,0 7 0,0-21 0,0 9 0,0 1 0,-1-7 0,1-5 0,-1-4 0,1 4 0,-1 0 0,1 7 0,-1-2 0,0-5 0,-1-1 0,0-6 0,0-3 0,1 13 0,-1-1 728,0 15 0,-1 1-728,2-1 0,-1-6 411,0-32 1,1-3-412,-1 13 0,0-7 0,0-16 0,1 6 0,-1 8 0,-1-6 0,0-14 0,1-20 0,0-17 0,1-12 0,0-22 0,-1-31 0,1-12 0,1-2 0,0-7 0,1 0 0,0-8 0,4-8 0,1 19 0,3-5 0,1-4 0,0-4 0,-1-4-562,-3 18 1,0-5-1,0-3 1,0-2-1,-1-1 1,1 1 0,0 2-1,0 3 562,3-13 0,1 3 0,-1 1 0,1 1 0,-1-1 0,-1-3 0,-2 4 0,0-4 0,0-2 0,-1 0 0,0 5 0,-2 6 0,1 9-246,0-23 0,-1 14 1,0 0 245,-1 1 0,1 0 0,-1 2 0,0 6 0,-1 1 0,1 1 0,-1 3 0,1 0 0,-1 2 0,-1 4 0,-1 2 0,1-4 0,1-27 0,1-5 0,-1 9 0,-1 10 0,-1 0 0,1-13 0,1-9 0,-2 18 0,-2-7 0,0 7 0,0-1 0,0 35 0,-1 3 2142,1-11 0,-2-2-2142,-2-8 0,-1 3 945,-5-24-945,3 36 0,0 3 0,-6-9 0,1 10 0,3 13 0,3 14 0,4 17 0,-1 14 0,-2 23 0,-8 40 0,3-13 0,-2 9 0,1-3 0,-1 6 0,-1 4-586,-3 18 1,-1 7 0,0 2 585,3-15 0,0 1 0,0 2 0,0 2 0,-1 2 0,-1 1 0,1 4 0,0 8 0,3-16 0,1 7 0,0 6 0,0 1 0,0-1 0,1-4 0,0-7 0,0 2 0,0-7 0,0-2 0,1 1 0,-1 7-349,1-4 0,0 6 1,-1 3-1,1 2 1,0-3-1,1-5 1,0-8 348,-1 12 0,2-8 0,-1-3 0,1-1 0,1-1 0,-1-1 0,1 0 0,-1 0-158,1 6 1,1 3 0,-1-4 0,2-5 157,0-7 0,1-5 0,-1-2 0,0 34 0,-1-10 0,-1-9 1468,2-9-1468,2-13 2566,1-26-2566,1-24 791,0-15-791,3-30 0,3-20 0,2-23 0,1-12 0,0 4 0,-1 2 0,-1 2 0,1-8 0,-1-12-608,-1 23 1,0-9 0,0-8-1,0-5 1,0-3 0,0-2-1,1 0 1,-2 4 0,1 4 0,-1 7 607,1-6 0,-1 5 0,0 4 0,0 1 0,-1 0 0,1-3 0,-1-6 0,0 3 0,0-5 0,-1-4 0,1-2 0,-1 1 0,1 1 0,-1 3 0,0 5 0,0 6-408,0-19 0,1 7 1,-1 5-1,0 2 0,0-1 408,0 1 0,0 2 0,0 0 0,0 1 0,-1 2-219,1-10 1,0 2 0,0 2 0,0 3 218,0-13 0,1 5 0,-1 6 0,0 19 0,-1 5 0,0 8 0,2-35 4846,0 37-4846,-5 78 2693,0 26-2693,0 4 0,-1 9 0,0 30 0,1 11 0,0-27 0,0 4 0,1 4 0,-1 2-265,1-4 0,0 2 0,0 2 0,1 1 1,-1 1 264,0 8 0,0 3 0,1 0 0,-1-1 0,1 0 0,-1-7 0,1 0 0,-1-1 0,1 1 0,-1-1 0,0 1 0,0 0 0,0 1 0,0-2 0,-1 0 0,0 14 0,0-1 0,0 0 0,-1 2 0,1-15 0,0 1 0,0 0 0,0 1 0,0 0 0,0 1 0,0 1 0,0 0 0,0 2 0,0 0-138,-1-7 1,1 0-1,-1 2 1,0 0 0,1 0-1,-1 1 138,1 2 0,1 2 0,-1 0 0,0-1 0,1-1 0,-1-3 0,-1 4 0,0-1 0,-1-3 0,1-1 0,0-1 0,1 12 0,0 0 0,0-6 0,0-12 0,-1 0 0,0-14 0,-1 17 0,2-57 2641,2-35-2641,0-36 0,0-3 0,1-11 0,5-26 0,3-15 0,1-8-597,-3 25 1,2-4 0,-1-4-1,1-2 1,0-3 596,-2 17 0,0-2 0,1-2 0,-1-2 0,0-1 0,0-1 0,-1-3 0,1-3 0,-1-5 0,0-2 0,1-1 0,-1-1 0,-1 3 0,0 3 0,0 6 0,0-4 0,-1 4 0,0 4 0,-1 1 0,0-1 0,0-2 0,-1-7 0,0-3 0,0-1 0,-1 2 0,0 5 0,-1 8-227,1 0 0,0 7 1,-1 5-1,1-1 227,-1-17 0,0 3 0,0 2 0,-1 8 0,1 3 0,-1 7 0,0 3 0,1 9 0,0-13 0,-1 67 0,0 20 0,0 29 3720,0 50-3720,-1-26 0,-1 8 0,-1-11 0,-2 5 0,0 2-20,-3 10 0,-2 3 0,0 1 20,-2 7 0,0 1 0,-1 9 0,5-28 0,0 7 0,0 3 0,0 1 0,0-3 0,0-6 0,-2 9 0,1-6 0,-1-1 0,1 6-307,1 4 0,-1 6 0,1 2 0,-1-5 1,1-8 306,-2 5 0,0-8 0,0 0 0,-1 8 0,0 2 0,1-2-208,1-1 1,0-1 0,0-1 207,2-8 0,-1-2 0,1-2 0,-4 21 0,1-7 0,2-28 0,1-6 1051,-5 20-1051,5-30 1572,5-29-1572,3-76 0,2-2 0,2-13 0,1-7 0,1-10 0,0-4-339,0 14 0,0-2 0,1-3 1,0 0 338,2-9 0,0-3 0,1 1 0,0-1 0,0 2 0,1-1 0,0 1 0,0 0 0,-1 6 0,1 1 0,-1 1 0,0-1 0,0 0 0,-1 0 0,0 1 0,-2 0 0,0 4 0,-1 1 0,-1 1 0,-1 0-266,0 3 0,-1 0 0,-1 1 1,0 1 265,0-21 0,0 2 0,-1 4-80,1 15 1,-2 4 0,1 2 79,1-28 0,0 3 0,-2 13 0,0-2 0,-2 10 0,-1-4 0,0 5 0,1 1 0,0 2-2834,-3-12 1,1 13 2833,3 35 1287,0 25-1287,0 7 780,0 1-780,0-4 188,0-4-188,0-3 6784,0 6-6784,1 15 0,0 30 0,-2 31 0,0 13 0,-1-8 0,0 4 0,0 2 0,0 6 0,0 0-273,1-8 1,0 0 0,0 1 272,0 4 0,0 1 0,0 1 0,1 0 0,0 0 0,-1-2 0,-1-7 0,0-2 0,0-2-46,-2 23 1,0-3 45,0-4 0,-1 0 0,1 4 0,0 1 0,2-27 0,0 1 0,0 0 0,-1 29 0,-1-2 0,1-10 0,0 0 0,-1 5 0,-1 6 0,1-4 0,0 8 0,0-4 0,1-18 0,0-3 0,0 3 0,0 20 0,-1 3 0,1-6 0,1 6 0,1-9 406,-1-26 1,1-3-407,0 5 0,-1-5 95,-1 4-95,-1 1 0,-2 21 0,2-28 0,0 8 0,-2 3 0,0 7 0,1-8 0,0-9 0,1-1 0,-4 33 0,0-7 0,2-15 0,2-19 0,0 3 0,-1 6 0,1 0 0,0-8 0,0-4 0,-1 18 0,3-44 0,1-37 0,4-70 0,-1 35 0,1-6 0,1-33 0,1-10 0,0 24 0,0-3 0,0-10-581,0-1 1,0-10-1,0-5 1,0 1-1,-1 6 581,0 1 0,1 5 0,-2-1 0,1-9 0,-1 15 0,1-9 0,-1-4 0,0-1 0,0 2 0,-1 6 0,1 9 0,-1-6 0,-1 9 0,0 3 0,0-6-232,0 1 0,0-4 0,0-1 0,0 2 0,0 8 232,0-12 0,0 7 0,0 1 0,-1 3 0,1 2 0,0-3 0,-1-15 0,-1-4 0,1 4 0,-1 20 0,0 3 0,-1-5 0,1-6 0,-1-7 0,1 0 0,-1 9 0,0-18 0,1 5 0,0 20 0,-1-2 0,2 7 0,-1 6 0,1 4 0,-1 0 0,1 2 1355,-1 4 1,0 1-1356,-1-47 1352,-1 0-1352,-3-3 0,2 30 0,0 0 0,-2-23 0,4 35 0,-1 3 0,2-7 0,2-8 0,1-4 0,0 11 0,0 17 0,1 24 0,7 0 0,-5 17 0,4-9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12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1062 24575,'-1'-23'0,"-1"-8"0,-1-12 0,0-16 0,0-10 0,0-8 0,0 5 0,1-4 0,0 10 0,0-3 0,1 4 0,-1-4 0,1 6 0,0 11 0,0 4 0,-1-6 0,-1 6 0,0 8 0,2 16 0,0 10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13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372 251 24575,'-11'-9'0,"-7"-5"0,-5-8 0,-11-9 0,-5-5 0,-11-8 0,6 4 0,9 7 0,15 11 0,14 23 0,4 8 0,1 15 0,-5 5 0,-3 7 0,-3 1 0,-2 6 0,4-16 0,-1-1 0,6-14 0,-1 2 0,0 6 0,3-3 0,-1 12 0,2-1 0,2 10 0,0-9 0,3-4 0,-2-16 0,1-4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27.4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2580 347 24575,'-11'-5'0,"-7"-5"0,-12-6 0,-15-3 0,-12 1 0,-25 1 0,-15 3 0,8 5 0,-12 1 0,-3 1 0,6 0 0,22 2 0,4 1 0,-1 1 0,-6 4 0,-15 4 0,-10 4 0,-3 3 0,8 1 0,14 0 0,-11 6 0,5 8 0,10 2 0,-8 7 0,1 4 0,14 0 0,-2 20 0,8 1 0,13-19 0,-1-1 0,6 0 0,1 9 0,10-4 0,1 1 0,3-5 0,6-4 0,9 2 0,3 52 0,11-7 0,4-22 0,3 1 0,8 26 0,5-9 0,15-1 0,-9-35 0,3 1 0,4 5 0,5 2 0,18 21 0,4 1 0,-7-14 0,3 0 0,-4-8 0,3 1 0,1-3 0,18 13 0,1-4 0,4-1 0,1-4 0,0-5 0,1-3 0,-7-8 0,6-4 0,-3-7 0,7-2 0,3-4 0,9-5 0,4-4 0,1-1 0,-20 0 0,0-1 0,0 0 0,2-3-257,3-4 0,2-1 0,-2-2 1,-2 0 256,4 1 0,-3 0 0,0-1 0,6-2 0,0 0 0,0-2 0,-3-2 0,0-1 0,-2-1 0,-4 0 0,-1-1 0,1-2-100,7-2 0,1-2 0,-5-1 100,5-4 0,-4-3 0,8-3 0,-7-3 0,-29 2 0,-5-1 0,38-22 0,-37 16 0,-2-3 1011,25-30-1011,-26 18 0,-1-3 0,-8 6 0,-2-1 158,5-7 0,-1-1-158,-5-1 0,-5-1 0,-5-1 0,-5-4 0,-6-29 0,-6-1 0,-3 30 0,-3-1 0,-3-5 0,-1-6 0,-3 7 0,-1 10 0,-4 1 0,-8-23 0,-6-1 0,-5 15 0,-3 4 0,-1 1 0,-3 1 0,-6-4 0,0 3 0,11 18 0,-2 0 0,-17-11 0,-5-1 0,-5 3 0,-3 0 0,1 2 0,-2 0 0,-3 1 0,4 6 0,-11-2 0,9 14 0,13 13 0,-16-3 0,15 7 0,-2 1 0,-41-4 0,32 7 0,-2 1 0,12 6 0,-1 2 0,-18 4 0,-2 3 0,8-1 0,-1 2 0,-15 4 0,0 1 0,15-4 0,3-1 0,-1 0 0,3-2 0,10 0 0,2-1 0,0 0 0,5 0 0,-7 2 0,3 3 0,35-5 0,8-2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45.6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117 461 24575,'23'-1'0,"9"-2"0,9-1 0,1-2 0,-7 0 0,-8 0 0,-6 0 0,-1-1 0,-2-1 0,-3-1 0,-3 0 0,-6-1 0,0-3 0,1-5 0,2-4 0,0-3 0,-3 1 0,-3 6 0,-2 3 0,-4 2 0,-4-3 0,-11-6 0,-16-9 0,-11-5 0,-7-1 0,1 6 0,10 9 0,6 5 0,9 5 0,7 6 0,6 1 0,4 3 0,2 2 0,-3-1 0,-1 1 0,1 1 0,1 0 0,1 2 0,0 2 0,-2 1 0,1 3 0,2 1 0,2-1 0,3-1 0,1-4 0,1-3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33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24575,'2'8'0,"-1"3"0,5 67 0,-1-28 0,0 1 0,-1 5 0,1 1 0,2 11 0,-1-6 0,0 1 0,0 7 0,-2-33 0,-3-22 0,-1-8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5:34.5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24575,'13'17'0,"32"67"0,-21-34 0,-1 4 0,-1 0 0,-7-9 0,-2-3 0,-4-21 0,1-5 0,-6-13 0,3-3 0,4-12 0,25-39 0,-6 2 0,-2-6 0,-2-1 0,-1 1 0,-1-9 0,-13 50 0,5 9 0,-7 2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22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0 24575,'-2'14'0,"0"1"0,0-3 0,0 6 0,1-2 0,0 9 0,1 3 0,0-1 0,-1 2 0,1-13 0,-1-4 0,-1-5 0,1-5 0,1-1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26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28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44 388 24575,'6'-5'0,"2"0"0,3-2 0,7-4 0,6-1 0,4 0 0,-2 1 0,-4 1 0,-7 2 0,-5 2 0,-3 2 0,-2 2 0,-1 1 0,-1-1 0,2-1 0,-2-2 0,0-2 0,0-2 0,-2-2 0,0 1 0,-1-1 0,0 1 0,0 0 0,-1-1 0,-1-2 0,1-3 0,-2-2 0,1 0 0,0 0 0,-2 0 0,-1 2 0,-1 2 0,-1 1 0,-1 3 0,-2 1 0,-3 1 0,-2 0 0,-1 1 0,0 1 0,0 1 0,1 2 0,1 1 0,2 1 0,5 0 0,1 1 0,-1 0 0,-1 3 0,-2 1 0,2-1 0,0 0 0,2 0 0,0 1 0,0 2 0,3 0 0,0 0 0,3-3 0,0 1 0,0-2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10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24575,'1'13'0,"2"9"0,3 14 0,2 9 0,-1 1 0,-2-6 0,-1-11 0,-1-7 0,0-5 0,1-2 0,0 2 0,-1 2 0,1 3 0,-2 3 0,0 4 0,0 1 0,-1-3 0,0-11 0,-2-7 0,1-8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33.2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36 24575,'-8'9'0,"0"-1"0,2-1 0,2 1 0,2 0 0,1-1 0,0 1 0,0-1 0,1 3 0,3 2 0,0 2 0,1 1 0,1-2 0,-1-3 0,0-2 0,0-5 0,-1 0 0,-1-3 0,2 1 0,2 0 0,1 0 0,-1-1 0,0-1 0,1-2 0,2-3 0,0-4 0,1-2 0,-1-1 0,0 0 0,-2 3 0,-3 2 0,-2 4 0,-2-2 0,0 1 0,0-1 0,0-2 0,0 0 0,0 0 0,0 0 0,-1 1 0,0 0 0,-4-1 0,-2-1 0,-2-1 0,0 0 0,3 5 0,3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33.8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24575,'6'0'0,"-1"0"0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35.1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0 24575,'-10'2'0,"2"0"0,0 4 0,1 3 0,2 4 0,1 3 0,1 1 0,1 0 0,1-1 0,2-1 0,-1-1 0,2-2 0,2 0 0,1-2 0,2 1 0,2 0 0,1-1 0,-2-3 0,-1-4 0,-2-1 0,0-3 0,3-1 0,3 0 0,-3-1 0,-1 0 0,-2-1 0,0 0 0,0-1 0,-2-2 0,0-2 0,-1-1 0,-1-2 0,-1 0 0,-1 0 0,0 1 0,0 0 0,0-2 0,0 6 0,-1-4 0,1 7 0,-1 0 0,0 1 0,1 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36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24575,'17'-3'0,"3"1"0,7 1 0,0 1 0,-4 1 0,-7 1 0,-5 0 0,-6-2 0,3 1 0,0 0 0,-1 0 0,0 0 0,-6 0 0,0 2 0,-2 2 0,-1 2 0,-1 4 0,-1 1 0,-2 3 0,0 2 0,1-2 0,2-2 0,1-4 0,0 1 0,-1 1 0,-1 0 0,0-1 0,2-2 0,0-3 0,2-2 0,-1 1 0,0 0 0,0-1 0,0-1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41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 24575,'2'8'0,"0"4"0,-2 5 0,0 4 0,-1 0 0,0 1 0,0 2 0,0 0 0,1-1 0,0-1 0,-1 0 0,1-1 0,-1 1 0,0-1 0,0-2 0,1-2 0,-1 0 0,1-7 0,-2 3 0,2-3 0,0 3 0,0 2 0,0-2 0,0-4 0,0-4 0,-1-4 0,-1-1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42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8:44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30 402 24575,'7'-4'0,"5"-4"0,4-4 0,4-2 0,-1 2 0,-3 3 0,-4 2 0,-2 2 0,0 0 0,0 0 0,0 0 0,1-1 0,0-1 0,-1 1 0,-1 0 0,-1 0 0,1-1 0,-1 0 0,-1 1 0,-2 1 0,-2 1 0,-1 0 0,1-3 0,-1-4 0,-1-2 0,0 0 0,-1 1 0,-1 3 0,0-1 0,-2 0 0,0-2 0,-2-2 0,0-1 0,-3-2 0,0-2 0,-2 2 0,-2-2 0,1 2 0,0 2 0,1 2 0,5 8 0,1 1 0,1 4 0,-3 0 0,-1 0 0,-4 1 0,-2 2 0,0 1 0,-1 3 0,1 0 0,1 1 0,2 0 0,1 0 0,1 0 0,1 0 0,0 0 0,0 0 0,0-1 0,2-1 0,0-1 0,2-3 0,0-1 0,2-1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24575,'0'11'0,"-1"0"0,1 1 0,-3 1 0,3 5 0,-2-4 0,2 5 0,-1-4 0,0 4 0,0-1 0,1-1 0,0 5 0,0-4 0,0 7 0,-2 0 0,2 2 0,-2-1 0,2 1 0,0-4 0,0 3 0,0 3 0,0 3 0,0-3 0,0 3 0,0-4 0,0 3 0,0 2 0,2-4 0,-2 7 0,4 1 0,-4 7 0,2 3 0,-2-1 0,0-6 0,2 5 0,0-5 0,0 4 0,2-2 0,-4-4 0,2-7 0,-2 1 0,0-4 0,0 2 0,1-1 0,0 2 0,0-4 0,-1 6 0,0-9 0,2 4 0,-2-3 0,2-2 0,-2 3 0,2 5 0,-2 8 0,4 8 0,-1 2 0,-1-3 0,1 2 0,-2-13 0,0 5 0,-1-9 0,0 2 0,0-2 0,0-1 0,0 3 0,0 0 0,0 8 0,0 1 0,0-3 0,0 1 0,0-7 0,-1 4 0,0-1 0,-1-1 0,2 6 0,0 1 0,0 3 0,0-4 0,0 0 0,0-10 0,0 4 0,-1-7 0,1 5 0,-1-2 0,1-1 0,0-4 0,0-6 0,-2-3 0,2 3 0,-2 1 0,2 6 0,-1-6 0,1 1 0,-2-10 0,1 0 0,0-5 0,0-1 0,1 1 0,0-1 0,-1 2 0,-1-6 0,0 3 0,1-5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344 24575,'-2'6'0,"-2"1"0,-3 2 0,-2-1 0,-4 4 0,0-1 0,0-1 0,-1-3 0,1-1 0,1-3 0,3-1 0,3-1 0,1 0 0,2-2 0,1 0 0,2-7 0,2-2 0,8-6 0,1-4 0,10-7 0,-4-2 0,7-4 0,-9 4 0,1 5 0,-7 1 0,1 7 0,1-4 0,2 1 0,-1-1 0,-4 1 0,-3 2 0,-2 7 0,-3 2 0,3 3 0,-6 4 0,-6 7 0,-14 8 0,-6 8 0,-16 11 0,4 4 0,-8 7 0,6-5 0,8-5 0,12-13 0,8-4 0,10-16 0,4-2 0,2-10 0,5-4 0,7-8 0,6-7 0,16-14 0,3-1 0,6-12 0,-10 12 0,-12 7 0,-12 13 0,-17 20 0,-5 14 0,-17 15 0,-18 18 0,-16 9 0,25-18 0,-2 2 0,0 2 0,1 1 0,-23 28 0,8-1 0,23-26 0,11-14 0,12-17 0,7-14 0,4-5 0,7-14 0,5-3 0,17-21 0,9-5 0,8-8 0,-3 4 0,-9 12 0,-3 7 0,-10 8 0,-4 7 0,-8 8 0,-16 12 0,-17 17 0,-18 17 0,-10 11 0,-5 11 0,-1-5 0,6 7 0,-5-4 0,12-8 0,7-12 0,14-13 0,11-15 0,8-8 0,3-10 0,5-12 0,8-3 0,7-9 0,11-2 0,-1 3 0,-2 2 0,-11 17 0,-13 12 0,-18 17 0,-13 11 0,-33 17 0,-6 7 0,-9 8 0,10-4 0,25-10 0,9-10 0,18-13 0,9-18 0,12-13 0,14-23 0,3 0 0,4 0 0,-9 12 0,-5 6 0,-8 13 0,-5 4 0,-11 11 0,-10 7 0,-7 3 0,-7 9 0,5-3 0,-1-3 0,9-6 0,5-7 0,9-2 0,5-4 0,3-6 0,4-2 0,-3-2 0,0 3 0,-2 2 0,-3 5 0,-11 5 0,-11 10 0,-10 2 0,-10 7 0,-1-8 0,8-3 0,6-2 0,13-6 0,4-1 0,3 0 0,3-2 0,5-1 0,1-2 0,-2-2 0,-12 2 0,-13 1 0,-11 3 0,-5 0 0,6 0 0,12 0 0,12-2 0,10-1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1488 343 24575,'-4'12'0,"-2"-2"0,0 5 0,-5-1 0,-4 3 0,-4 0 0,0-3 0,2-3 0,9-9 0,3-8 0,7-6 0,1-10 0,3-6 0,4 2 0,7-12 0,7 6 0,-1-2 0,-3 9 0,-11 9 0,-5 6 0,-9 7 0,-6 1 0,-6 7 0,-7 5 0,0 7 0,-3 9 0,-6 3 0,4 3 0,-5-1 0,14-9 0,3-7 0,13-6 0,2-10 0,6-6 0,2-2 0,9-13 0,6-3 0,17-10 0,-2 3 0,-5 5 0,-13 14 0,-14 8 0,-8 11 0,-12 8 0,-5 12 0,-5 5 0,-1-3 0,1 3 0,-1-9 0,5-2 0,5-6 0,4-4 0,6-5 0,-1 2 0,2-4 0,-2 2 0,-2-3 0,-3 3 0,-4 0 0,0 2 0,-6 3 0,0 3 0,-3 3 0,3-3 0,3-3 0,9-7 0,-4 2 0,8-4 0,-6 1 0,1 3 0,-1-3 0,-5 4 0,-4 3 0,2-1 0,0 0 0,7-2 0,-1 0 0,2-1 0,-3 3 0,-3 0 0,0 0 0,-6 2 0,6-1 0,-1 0 0,3-1 0,-1-2 0,3-1 0,-2 1 0,3 0 0,0 1 0,-2 2 0,1-3 0,0 1 0,1-1 0,-1-2 0,0 4 0,-4 3 0,2-2 0,-4 5 0,3-2 0,-5-2 0,6 0 0,-5-3 0,5-1 0,-3 2 0,2-1 0,-4 3 0,-2 1 0,0-2 0,3 1 0,5-4 0,-3-1 0,4 0 0,-3-2 0,3 1 0,2-2 0,0 3 0,1-3 0,-2 2 0,3-2 0,-2 0 0,0 1 0,-1-3 0,-2 4 0,0-1 0,2 4 0,-5 0 0,6-2 0,-1-1 0,5 0 0,3-3 0,0 2 0,5-3 0,12 3 0,15 1 0,25 1 0,23 0 0,-23-2 0,1-1 0,47-1 0,-45-2 0,-3 0 0,19 0 0,-17-6 0,-19 7 0,-6-2 0,-6 2 0,5 0 0,-8 0 0,7 0 0,-6 0 0,4 0 0,2 0 0,5 0 0,8-2 0,5 1 0,-4-3 0,-10 4 0,-12-2 0,-10 1 0,-3 0 0,-1 1 0,5-2 0,4 1 0,8-5 0,1 0 0,3-4 0,-6-1 0,-6 0 0,2 0 0,-4 0 0,2 0 0,-1-2 0,-2-1 0,0 0 0,4-6 0,-7 2 0,4-2 0,-5 4 0,-1-1 0,2 4 0,0-1 0,-3 0 0,2 0 0,-2-4 0,0 3 0,0-3 0,-2 3 0,0 0 0,1-2 0,2 2 0,-1-1 0,0-3 0,0 1 0,-3-1 0,2 3 0,-1 2 0,-1 6 0,0-2 0,2-2 0,-1-6 0,2-4 0,-2 6 0,1-6 0,0 9 0,1-1 0,-4 5 0,1 0 0,-1 4 0,0-2 0,0-1 0,1-1 0,-2-3 0,2-1 0,0 0 0,-1 3 0,2 2 0,-1 1 0,1-4 0,0 2 0,1-5 0,-3-3 0,2 0 0,-2-1 0,1 1 0,-2 3 0,1-4 0,1 2 0,-1-2 0,1 2 0,0 4 0,-2 4 0,-2 6 0,-4 5 0,-1 4 0,-6 2 0,3-1 0,-4 7 0,1 3 0,-4 7 0,-4 2 0,3-5 0,-7 3 0,5-6 0,0-2 0,4-5 0,5-3 0,0-1 0,0 1 0,2 0 0,-3 3 0,4-3 0,-1 1 0,3-3 0,-1 0 0,3-1 0,-2 1 0,1 2 0,-1-1 0,-2 1 0,1-1 0,-3 2 0,2 1 0,-3 0 0,1 0 0,0-1 0,2 0 0,-2-3 0,5 1 0,-6-1 0,2-1 0,-1 3 0,-1 0 0,2 3 0,0-3 0,0 1 0,1-3 0,0-2 0,-1 0 0,2 0 0,-1 1 0,-2-3 0,4 3 0,-1-2 0,0 2 0,1-4 0,1 2 0,1-4 0,1 3 0,-3-1 0,-1 3 0,0 0 0,-2 0 0,2 0 0,-1 0 0,3-2 0,-3 1 0,0-1 0,2-1 0,-3 2 0,4-1 0,-3 0 0,3 1 0,0-3 0,-4 2 0,3-2 0,-2 4 0,-1-1 0,0 0 0,-1 1 0,2-3 0,1 2 0,3-4 0,3 3 0,-3-3 0,2 2 0,-2-2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12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41 24575,'-4'4'0,"-1"2"0,0 2 0,-1 3 0,-2 2 0,-2 3 0,-2 5 0,-2 5 0,-2 3 0,2-2 0,3-3 0,3-4 0,3-1 0,1-1 0,1 1 0,0-2 0,2-1 0,-1-4 0,2-5 0,0-3 0,0-2 0,1 0 0,0 0 0,1 0 0,0-1 0,1 0 0,2-2 0,2 0 0,3 0 0,1-2 0,2-1 0,-1 0 0,1-2 0,0-1 0,1-2 0,0-2 0,-1 1 0,-4 1 0,-2 0 0,-2 0 0,-2-1 0,0-1 0,-1 0 0,0-2 0,0-3 0,1-5 0,1-2 0,0-4 0,-2 0 0,0 1 0,-1 5 0,0 4 0,-1 6 0,0 3 0,-1 4 0,0 0 0,-1 1 0,-4-1 0,-1-1 0,-2-2 0,0 1 0,3 2 0,2 1 0,3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24575,'0'14'0,"2"1"0,-2 0 0,3 2 0,-1 1 0,1-2 0,0 3 0,-2-5 0,2 1 0,-1-3 0,-1-2 0,2 0 0,-2-1 0,0 1 0,0 0 0,0 3 0,2 2 0,-2 0 0,3 2 0,-3-1 0,1 2 0,0-2 0,0-1 0,1 5 0,-1 4 0,2 1 0,-1 2 0,-1-4 0,0-3 0,0-1 0,-2-1 0,1-1 0,1 1 0,-2-5 0,1 4 0,-1-2 0,0-1 0,1 0 0,1-1 0,0 1 0,-1 0 0,1 2 0,-2 2 0,3-3 0,-3 4 0,3-1 0,-3 0 0,3 1 0,-2-4 0,2 2 0,-3-1 0,1 0 0,1 5 0,-2-4 0,2 4 0,-1-4 0,0-2 0,1-2 0,-2 0 0,1 3 0,1 4 0,0 3 0,2 6 0,-2 0 0,1 1 0,-2-5 0,0-3 0,-1-4 0,0 3 0,0 3 0,2 4 0,-2 2 0,2-2 0,-2-5 0,0 2 0,0-5 0,0 5 0,0 5 0,0-1 0,0 8 0,0-3 0,0 4 0,0-4 0,0-4 0,0-6 0,0 0 0,0-1 0,0 4 0,0 2 0,0-6 0,-1-3 0,0-5 0,0 1 0,1 4 0,0-2 0,0 3 0,0-4 0,0-2 0,0 0 0,0 0 0,0 0 0,0 5 0,0 1 0,0 1 0,0 0 0,0-5 0,0-3 0,0-5 0,1-2 0,0 2 0,0-3 0,-1 3 0,0-3 0,0 1 0,0-3 0,0 3 0,0-2 0,0 0 0,0-3 0,0 1 0,1 2 0,-1-1 0,1 1 0,-2-4 0,1 0 0,-1-1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35"/>
    </inkml:context>
    <inkml:brush xml:id="br0">
      <inkml:brushProperty name="width" value="0.10583" units="cm"/>
      <inkml:brushProperty name="height" value="0.10583" units="cm"/>
      <inkml:brushProperty name="color" value="#FFC114"/>
    </inkml:brush>
  </inkml:definitions>
  <inkml:trace contextRef="#ctx0" brushRef="#br0">1 692 24575,'18'0'0,"8"0"0,-3 0 0,3 0 0,-5-1 0,-8 1 0,-3-2 0,1 2 0,10-2 0,9 2 0,12 0 0,14 0 0,-4 0 0,5-2 0,-17 2 0,-11-3 0,-11 1 0,-5 0 0,5 1 0,10-1 0,15 2 0,0-4 0,9 3 0,-10-3 0,-7 0 0,-9 0 0,-15 2 0,-7 1 0,7 0 0,0-2 0,12-4 0,1-3 0,0 1 0,4 0 0,-7 5 0,3 1 0,-6 0 0,-1 0 0,-2 0 0,3-2 0,-1-2 0,1-1 0,-2-2 0,0 2 0,4 0 0,-1 0 0,2 0 0,-1 2 0,-8 0 0,1-1 0,-5-2 0,6 0 0,3-2 0,2 5 0,10-4 0,-5 3 0,2-2 0,-9 0 0,-2 2 0,-2-2 0,1-1 0,-1-1 0,1 0 0,-4 0 0,2 1 0,-1 0 0,0 0 0,2-1 0,-2 0 0,1 0 0,1-1 0,0-2 0,2 0 0,-3 0 0,1 0 0,-2-2 0,3 1 0,2-3 0,2-2 0,1-1 0,-6 5 0,-1 0 0,-4 6 0,0-2 0,0 2 0,0-1 0,1 0 0,-1 1 0,4-2 0,-5 2 0,2-2 0,-3 4 0,0-2 0,-1 3 0,0 3 0,0 0 0,-2 2 0,-2-1 0,-1 3 0,-7 0 0,-8 4 0,5-2 0,-2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7:47:20.836"/>
    </inkml:context>
    <inkml:brush xml:id="br0">
      <inkml:brushProperty name="width" value="0.10583" units="cm"/>
      <inkml:brushProperty name="height" value="0.10583" units="cm"/>
      <inkml:brushProperty name="color" value="#FFC114"/>
    </inkml:brush>
  </inkml:definitions>
  <inkml:trace contextRef="#ctx0" brushRef="#br0">1 672 24575,'8'4'0,"0"0"0,2-4 0,4 3 0,8-3 0,4 3 0,5-1 0,0 1 0,3-3 0,-1 2 0,-3-1 0,-4 0 0,-8 1 0,0-2 0,3 3 0,12-1 0,4 2 0,5-1 0,1-1 0,-5-2 0,-8 0 0,-6 0 0,-7 0 0,-1 0 0,10 0 0,6-2 0,7 1 0,0-1 0,-7 2 0,0 0 0,-5 0 0,4 0 0,0 0 0,-4 0 0,7 2 0,-2 0 0,8 0 0,1-1 0,-4 1 0,-6-1 0,-4 0 0,4-1 0,12 0 0,20 0 0,0 2 0,3-1 0,-17 1 0,-11-2 0,-17 0 0,-11 0 0,0 0 0,1 0 0,8 0 0,0 0 0,6 0 0,-9 0 0,0 0 0,-9 0 0,-3 0 0,6 0 0,0 0 0,2 0 0,-2 0 0,-3 0 0,0 0 0,5 0 0,-1 1 0,4 0 0,-5 0 0,-4-4 0,-2-1 0,-1-5 0,2 0 0,-3 0 0,0 2 0,-1 0 0,-1-2 0,0-2 0,0 1 0,0-3 0,0 3 0,-1-5 0,0 2 0,0 1 0,1-1 0,0 6 0,0-4 0,0 5 0,-1-4 0,0 1 0,0-2 0,-1 0 0,-1-2 0,1 5 0,1 0 0,1 2 0,0 2 0,0-1 0,0-2 0,0 0 0,0 1 0,0-2 0,0 0 0,0-2 0,0 1 0,0-2 0,0 2 0,-2 0 0,2 1 0,0-1 0,0-1 0,2-2 0,-4-2 0,1-1 0,-1 0 0,0 4 0,2 5 0,-1 0 0,1 1 0,-2-1 0,2 1 0,0-3 0,2 1 0,-2-3 0,3-1 0,-3 0 0,2 0 0,-2 0 0,0 1 0,0 1 0,0 1 0,0 1 0,0 3 0,0-2 0,0 1 0,0 0 0,0-3 0,0 2 0,0 1 0,0 0 0,0 1 0,0-1 0,0 0 0,0-1 0,0 1 0,0-5 0,0 3 0,0-5 0,0 5 0,0-1 0,0 4 0,0 0 0,0 2 0,0-1 0,-2 0 0,2-1 0,-2-1 0,2 1 0,0 0 0,0 1 0,-1 1 0,-1 1 0,1 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27:55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1100 0 24575,'0'27'0,"-2"52"0,2-26 0,-1 14 0,0 0 0,1-19 0,1 46 0,-1-38 0,1-2 0,1 17 0,-1-16 0,0-5 0,0-22 0,-1 8 0,0-11 0,0 10 0,0-19 0,-3-7 0,-4-6 0,-10 1 0,-5-1 0,-25 4 0,11-2 0,-19 1 0,20-3 0,-1-1 0,1-1 0,-3 1 0,-8 1 0,-1-1 0,4-1 0,-16 1 0,-24-1 0,0 0 0,-12-1 0,36 0 0,-14 0 0,8 0 0,0 0 0,27 0 0,23 0 0,16 0 0,12-3 0,8-5 0,50-26 0,-4 1 0,-14 5 0,1-1 0,30-16 0,-5 2 0,-26 18 0,0 1 0,29-9 0,-32 14 0,0 1 0,13-6 0,-13 1 0,-23 9 0,-3 2 0,-15 9 0,-4 9 0,-3 17 0,-6 22 0,-1 8 0,0 3 0,-4 29 0,3-28 0,-1-3 0,0 2 0,2-19 0,5-26 0,8-24 0,13-38 0,12-30 0,-11 29 0,1-2 0,0 0 0,-1 0 0,-3 5 0,-1 2 0,6-17 0,-13 30 0,-6 23 0,-4 22 0,-1 57 0,0-19 0,0 39 0,0-65 0,5-21 0,8-42 0,5-29 0,-7 20 0,0 0 0,1-11 0,-3 10 0,-15 77 0,-4 25 0,-1 7 0,-6 28 0,6-25 0,1-8 0,4-27 0,6-42 0,2-29 0,3-22 0,6-20 0,6-9 0,2 10 0,-4 23 0,-8 30 0,-6 28 0,-9 28 0,-7 24 0,-7 20 0,0 2 0,6-20 0,7-26 0,7-22 0,5-20 0,2-11 0,3-8 0,-4 14 0,-9 22 0,-12 27 0,-12 20 0,0-1 0,5-11 0,12-16 0,8-21 0,3-9 0,2-1 0,-1 5 0,-12 22 0,-10 7 0,-6 5 0,-1-2 0,9-11 0,5-3 0,5-7 0,-4-15 0,10 7 0,-5-8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28:0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1170 396 24575,'-3'-19'0,"-2"-28"0,0 3 0,0-26 0,4 8 0,-1-9 0,2 23 0,-6 13 0,-4 40 0,-21 16 0,-36 14 0,-3-5 0,-15 3 0,5-2 0,-1 3 0,0 0 0,0-2 0,-5 0 0,15-3 0,-3 7 0,53-23 0,62-42 0,-3-4 0,26-21 0,-35 21 0,-14 14 0,-10 10 0,-14 16 0,-28 20 0,-12 8 0,6-7 0,-4 1 0,-35 21 0,1-1 0,1-6 0,14-12 0,63-28 0,8-3 0,18-4 0,41-10 0,-10 1 0,9-1 0,10-1 0,8-1 0,-6 1 0,-2 0 0,-5 1 0,21-3 0,-19 5 0,-53 10 0,-27 7 0,-46 23 0,8-4 0,-22 10 0,41-19 0,37-9 0,48-14 0,30 3 0,5-4 0,-40 7 0,-2 2 0,23 0 0,-25 0 0,-7 1 0,-31-1 0,3 2 0,-3-2 0,-2 0 0,-6 0 0,-8 0 0,-20 0 0,-29 0 0,-4 1 0,-5 1 0,7-1 0,-2 0 0,-19 1 0,2-1 0,24 0 0,5-1 0,-28 0 0,38 0 0,30-4 0,28-5 0,23-10 0,33-11 0,16-4 0,-12 4 0,-28 11 0,-35 11 0,-29 6 0,-10 4 0,-21 0 0,-3 1 0,19-1 0,18 0 0,53-1 0,-15 0 0,10 1 0,-35-1 0,-7 3 0,-2 0 0,2 0 0,2-1 0,1-1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29:33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1494 0 24575,'-17'25'0,"8"-13"0,-17 21 0,9-14 0,-41 28 0,-11 6 0,-9 2 0,6-8 0,1-7 0,15-8 0,-17 11 0,23-11 0,-6 2 0,-9 0 0,-14 4 0,23-13 0,-2 2 0,-26 14 0,34-17 0,3-1 0,-9 7 0,-27 13 0,20-13 0,-16 9 0,36-16 0,4 0 0,18-10 0,2 0 0,30-10 0,15-1 0,28 1 0,26-1 0,18 0 0,-45-2 0,3 0 0,8-2 0,1 1 0,2-1 0,-1-1 0,-1 1 0,-2-1 0,-4 1 0,-3-1 0,26-1 0,-15-1 0,-4 0 0,-10-1 0,2-1 0,-26 1 0,-5-3 0,-21 0 0,1-6 0,2-3 0,3-4 0,4-6 0,19-30 0,-3 3 0,-3-6 0,-1-4 0,5-24 0,-11 30 0,-3 0 0,3-17 0,-6 20 0,-5 18 0,-6 22 0,-2 26 0,-4 36 0,-3 35 0,3-25 0,-1 3 0,1 4 0,1-1 0,1-9 0,0-5 0,1 19 0,1-37 0,3-32 0,6-27 0,-2-3 0,7-32 0,-9 9 0,1-11 0,-2 12 0,-2 17 0,0 15 0,-2 17 0,0 31 0,0 39 0,0 14 0,0-24 0,0 2 0,0 42 0,0-6 0,0-25 0,0-23 0,0-44 0,1-13 0,6-51 0,-3 10 0,-1-5 0,3 3 0,-1 0 0,-1-5 0,-1 7 0,1 7 0,-3 24 0,-1 16 0,-10 61 0,3-24 0,-10 43 0,12-56 0,1-6 0,4-23 0,2-14 0,5-18 0,2-10 0,0 2 0,-2 11 0,-9 25 0,-23 64 0,-2 10 0,6-11 0,0 1 0,-9 21 0,13-35 0,6-14 0,11-26 0,1-8 0,3-11 0,6-27 0,3-12 0,0-2 0,-3 10 0,-6 29 0,-5 17 0,-8 32 0,-14 38 0,-12 26 0,-2 1 0,10-28 0,16-67 0,14-33 0,10-48 0,7-7 0,0 0 0,-9 43 0,-2 4 0,1-6 0,-5 33 0,-12 57 0,-6 23 0,-4 4 0,-2-12 0,5-19 0,5-10 0,7-16 0,1-9 0,12-49 0,0-6 0,9-33 0,-6 30 0,-6 27 0,-9 31 0,-14 28 0,-21 26 0,-14 14 0,-5 0 0,14-18 0,20-24 0,14-19 0,13-17 0,19-40 0,-2 10 0,3-10 0,-16 35 0,-19 26 0,-14 12 0,-50 40 0,26-25 0,-2 1 0,-4 3 0,-2 0 0,-10 1 0,4-3 0,-4-1 0,-6 2 0,11-16 0,10-2 0,-25 10 0,12-2 0,-17 6 0,13-3 0,13-9 0,20-2 0,31-17 0,0 2 0,12-8 0,35-17 0,8-4 0,33-16 0,-7 4 0,5 3 0,6 0 0,-32 13 0,1 0 0,36-11 0,-4 3 0,-5 7 0,-27 8 0,-30 8 0,-19 4 0,-4 0 0,-1 1 0,-2 2 0,-2 2 0,-1 10 0,-2-3 0,-5 10 0,-6-5 0,-11 7 0,-6 1 0,-14 4 0,11-11 0,-2 0 0,17-10 0,9-4 0,5 1 0,7-4 0,3 0 0,5 1 0,27-1 0,-3-3 0,19-4 0,-5-4 0,3-1 0,19-1 0,-23 6 0,-2 1 0,-30 3 0,0 1 0,0 0 0,1-1 0,-7 1 0,-2 3 0,-6 6 0,0 10 0,-1 9 0,0 6 0,0 2 0,0-6 0,0-12 0,3-5 0,2-10 0,4 1 0,6 0 0,-8 0 0,-4 0 0,-16-2 0,-15-1 0,-11 1 0,-20-2 0,-16 1 0,-23 2 0,27 0 0,2 0 0,27 0 0,14-1 0,-4 0 0,14 1 0,5 0 0,0 0 0,0-1 0,1 0 0,7 0 0,2-1 0,9 0 0,6-3 0,12-4 0,11-3 0,3-4 0,2-1 0,1 1 0,5-1 0,6 1 0,-2 1 0,-10 4 0,-18 3 0,-12 5 0,-6 2 0,2 0 0,-2 0 0,1 0 0,-5-1 0,1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06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07:1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04:2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24575,'0'12'0,"-2"-1"0,2 2 0,-3 0 0,3 6 0,-2-4 0,2 5 0,-1-5 0,0 5 0,0-1 0,1-1 0,0 5 0,0-4 0,0 7 0,-2 0 0,2 3 0,-2-2 0,2 1 0,0-4 0,0 4 0,0 2 0,0 4 0,0-4 0,0 4 0,0-5 0,0 3 0,0 3 0,2-5 0,-2 8 0,4 1 0,-4 7 0,2 3 0,-2 0 0,0-7 0,2 5 0,0-5 0,1 4 0,1-2 0,-4-4 0,2-8 0,-2 2 0,0-5 0,0 3 0,1-2 0,0 3 0,0-5 0,-1 6 0,0-8 0,2 3 0,-2-3 0,2-2 0,-2 4 0,2 4 0,-2 9 0,4 8 0,-1 3 0,-1-4 0,2 2 0,-3-13 0,0 5 0,-1-10 0,0 3 0,0-3 0,0 0 0,0 2 0,0 1 0,0 8 0,0 1 0,0-3 0,0 1 0,0-7 0,-1 3 0,0 0 0,-1-1 0,2 6 0,0 1 0,0 3 0,0-4 0,0 0 0,0-10 0,0 3 0,-1-6 0,0 4 0,0-1 0,1-2 0,0-4 0,0-6 0,-2-3 0,2 3 0,-2 1 0,2 6 0,-1-5 0,1 0 0,-2-11 0,1 1 0,0-6 0,0-1 0,1 2 0,0-2 0,-1 2 0,-1-5 0,0 2 0,1-5 0,1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04:2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1422 361 24575,'-3'6'0,"-1"1"0,-3 3 0,-2-2 0,-5 5 0,1-2 0,-1 0 0,0-4 0,0-1 0,2-2 0,2-2 0,4-1 0,1 0 0,2-2 0,1 0 0,2-8 0,2-1 0,8-7 0,2-4 0,9-7 0,-3-3 0,7-3 0,-9 3 0,0 6 0,-6 1 0,0 7 0,1-4 0,3 1 0,-2-1 0,-3 1 0,-4 3 0,-2 6 0,-3 3 0,3 3 0,-6 3 0,-6 9 0,-15 7 0,-6 9 0,-17 12 0,4 4 0,-8 7 0,7-5 0,7-5 0,13-14 0,9-5 0,10-16 0,3-2 0,4-10 0,4-5 0,7-8 0,7-7 0,16-16 0,4 0 0,6-12 0,-11 11 0,-12 8 0,-13 14 0,-17 21 0,-6 14 0,-17 17 0,-19 18 0,-16 9 0,25-18 0,-1 1 0,-1 3 0,2 1 0,-25 29 0,9-1 0,24-27 0,11-14 0,13-19 0,7-14 0,4-6 0,7-14 0,6-4 0,17-21 0,10-6 0,8-8 0,-3 5 0,-10 11 0,-3 9 0,-10 7 0,-4 8 0,-8 8 0,-18 13 0,-16 18 0,-20 17 0,-10 12 0,-5 11 0,-1-4 0,6 6 0,-5-3 0,12-9 0,8-13 0,14-13 0,12-16 0,8-8 0,3-11 0,5-12 0,8-4 0,8-9 0,12-2 0,-2 3 0,-2 3 0,-11 17 0,-14 12 0,-19 19 0,-13 11 0,-34 18 0,-7 7 0,-9 8 0,11-3 0,25-12 0,10-9 0,19-15 0,9-18 0,12-14 0,15-23 0,3-1 0,4 0 0,-9 12 0,-5 8 0,-9 12 0,-5 5 0,-11 11 0,-11 8 0,-7 3 0,-7 9 0,5-3 0,-1-3 0,9-6 0,5-8 0,10-2 0,5-4 0,3-6 0,4-2 0,-2-3 0,-1 4 0,-2 2 0,-3 5 0,-12 5 0,-10 11 0,-12 2 0,-9 7 0,-2-8 0,8-3 0,7-3 0,14-5 0,3-2 0,4 0 0,2-2 0,6-1 0,1-2 0,-2-2 0,-12 2 0,-15 1 0,-10 3 0,-6 1 0,7-1 0,12 0 0,12-2 0,11-1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12.8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04:2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1546 360 24575,'-4'12'0,"-2"-1"0,0 4 0,-6 0 0,-3 3 0,-5 0 0,0-4 0,2-2 0,10-10 0,3-8 0,7-7 0,1-10 0,3-6 0,5 1 0,6-11 0,8 5 0,-1-2 0,-3 10 0,-12 9 0,-5 7 0,-9 7 0,-6 1 0,-7 7 0,-7 5 0,0 8 0,-3 9 0,-6 4 0,4 2 0,-6 0 0,16-10 0,2-7 0,14-7 0,2-10 0,6-6 0,2-3 0,10-13 0,6-3 0,17-11 0,-2 4 0,-4 5 0,-15 14 0,-13 9 0,-10 11 0,-11 9 0,-6 12 0,-5 5 0,-1-2 0,1 2 0,-1-9 0,5-2 0,5-6 0,5-5 0,5-4 0,0 1 0,2-4 0,-2 2 0,-3-2 0,-2 2 0,-5 0 0,0 2 0,-5 4 0,-1 3 0,-3 2 0,3-2 0,3-4 0,9-6 0,-3 1 0,8-4 0,-7 1 0,2 3 0,-2-3 0,-5 5 0,-3 2 0,1-1 0,0 1 0,8-3 0,-2 0 0,3 0 0,-4 2 0,-3 0 0,1 1 0,-7 1 0,6 0 0,-1-1 0,4-1 0,-2-1 0,3-2 0,-1 1 0,2 1 0,1 0 0,-3 2 0,2-2 0,-1 0 0,1-1 0,0-1 0,-1 3 0,-3 3 0,1-1 0,-4 5 0,4-3 0,-6-1 0,6-1 0,-5-3 0,6 0 0,-4 1 0,2-1 0,-4 4 0,-2 0 0,1-1 0,2 0 0,5-3 0,-2-2 0,3 0 0,-3-2 0,4 1 0,1-1 0,1 2 0,0-3 0,-1 2 0,2-2 0,-1 0 0,0 1 0,-2-3 0,-1 5 0,-1-2 0,2 4 0,-4 0 0,5-1 0,0-2 0,4 0 0,4-3 0,0 2 0,5-3 0,12 3 0,17 2 0,25 0 0,24 0 0,-24-2 0,1-1 0,48-1 0,-45-2 0,-4 0 0,19 0 0,-16-6 0,-21 7 0,-6-2 0,-6 2 0,5 0 0,-8 0 0,7 0 0,-6 0 0,4 0 0,2 0 0,5 0 0,9-2 0,4 1 0,-3-3 0,-11 4 0,-12-3 0,-11 2 0,-3 0 0,0 1 0,4-2 0,5 1 0,8-5 0,0 0 0,4-5 0,-6 0 0,-6-1 0,1 0 0,-3 1 0,1-1 0,0-1 0,-3-2 0,1 0 0,3-5 0,-6 1 0,3-2 0,-5 4 0,0-1 0,1 4 0,0 0 0,-3-1 0,3 0 0,-3-3 0,0 2 0,0-3 0,-2 3 0,1 0 0,0-1 0,2 1 0,-1-1 0,0-3 0,0 1 0,-2-1 0,1 4 0,-1 1 0,-1 7 0,0-3 0,2-2 0,-1-5 0,2-5 0,-1 6 0,0-6 0,0 9 0,1-1 0,-4 6 0,1 0 0,-1 3 0,0-1 0,0-1 0,1-2 0,-2-3 0,3 0 0,-1-1 0,-1 4 0,2 1 0,-1 2 0,1-4 0,0 1 0,1-5 0,-3-2 0,2-1 0,-2-1 0,1 1 0,-1 3 0,0-3 0,1 1 0,-1-2 0,1 2 0,0 4 0,-2 5 0,-2 6 0,-4 5 0,-2 4 0,-5 3 0,2-2 0,-3 8 0,0 3 0,-3 7 0,-5 2 0,3-4 0,-7 2 0,5-6 0,1-3 0,3-4 0,5-4 0,1 0 0,0 0 0,1 1 0,-2 2 0,3-2 0,0 0 0,3-2 0,-1-1 0,2-1 0,-1 2 0,1 1 0,-1-1 0,-2 2 0,0-2 0,-2 3 0,1 0 0,-2 1 0,1-1 0,-1 0 0,3-1 0,-2-2 0,4 0 0,-5-1 0,2 0 0,-2 2 0,0 0 0,1 4 0,1-3 0,0 0 0,0-3 0,1-1 0,-1-1 0,1 0 0,0 1 0,-2-2 0,4 2 0,-2-2 0,1 2 0,1-4 0,1 3 0,0-5 0,2 3 0,-3-1 0,-1 3 0,-1 0 0,-1 1 0,2-1 0,-1 0 0,2-2 0,-2 1 0,0-1 0,1 0 0,-2 1 0,4-1 0,-3 0 0,2 1 0,1-3 0,-4 2 0,3-1 0,-3 3 0,0-1 0,0 0 0,-2 1 0,3-3 0,1 3 0,3-5 0,2 3 0,-2-3 0,2 2 0,-2-2 0,3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3:40:47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2016 24575,'0'-7'0,"0"-1"0,0-1 0,-1-4 0,0-3 0,-1-3 0,2 1 0,-1-1 0,1 0 0,0-6 0,-1-1 0,0-3 0,0-1 0,1-1 0,0 1 0,0 0 0,0 4 0,-1 0 0,1 0 0,-2 1 0,2-1 0,0 6 0,0-1 0,0 2 0,0 1 0,0 0 0,0 3 0,0-4 0,1 2 0,0-6 0,0 4 0,-1-1 0,0 2 0,0 0 0,0-2 0,-1 2 0,1-5 0,-2 2 0,2-4 0,0 0 0,0 4 0,0-2 0,0 5 0,0 0 0,0 0 0,0 1 0,0-2 0,0 0 0,0-4 0,0-1 0,0-7 0,-1-3 0,1-13 0,-3-1 0,3-3 0,-2 0 0,2 5 0,0-3 0,-1 9 0,0-3 0,-1 5 0,1-4 0,-1 3 0,1 8 0,-1 7 0,2 7 0,-1 1 0,1 0 0,-1 3 0,1-3 0,-3-1 0,3 2 0,-3-1 0,2 4 0,-1 1 0,1 0 0,0-3 0,0 0 0,-1-8 0,2 0 0,-1-4 0,1 3 0,0 7 0,-1 1 0,1 6 0,-1 0 0,0 1 0,0 4 0,1 0 0,0 1 0,0 0 0,0-1 0,0-1 0,0 2 0,0 1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24575,'0'11'0,"-1"0"0,1 1 0,-3 1 0,3 5 0,-2-4 0,2 5 0,-1-4 0,0 4 0,0-1 0,1-1 0,0 5 0,0-4 0,0 7 0,-2 0 0,2 2 0,-2-1 0,2 1 0,0-4 0,0 3 0,0 3 0,0 3 0,0-3 0,0 3 0,0-4 0,0 3 0,0 2 0,2-4 0,-2 7 0,4 1 0,-4 7 0,2 3 0,-2-1 0,0-6 0,2 5 0,0-5 0,0 4 0,2-2 0,-4-4 0,2-7 0,-2 1 0,0-4 0,0 2 0,1-1 0,0 2 0,0-4 0,-1 6 0,0-9 0,2 4 0,-2-3 0,2-2 0,-2 3 0,2 5 0,-2 8 0,4 8 0,-1 2 0,-1-3 0,1 2 0,-2-13 0,0 5 0,-1-9 0,0 2 0,0-2 0,0-1 0,0 3 0,0 0 0,0 8 0,0 1 0,0-3 0,0 1 0,0-7 0,-1 4 0,0-1 0,-1-1 0,2 6 0,0 1 0,0 3 0,0-4 0,0 0 0,0-10 0,0 4 0,-1-7 0,1 5 0,-1-2 0,1-1 0,0-4 0,0-6 0,-2-3 0,2 3 0,-2 1 0,2 6 0,-1-6 0,1 1 0,-2-10 0,1 0 0,0-5 0,0-1 0,1 1 0,0-1 0,-1 2 0,-1-6 0,0 3 0,1-5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344 24575,'-2'6'0,"-2"1"0,-3 2 0,-2-1 0,-4 4 0,0-1 0,0-1 0,-1-3 0,1-1 0,1-3 0,3-1 0,3-1 0,1 0 0,2-2 0,1 0 0,2-7 0,2-2 0,8-6 0,1-4 0,10-7 0,-4-2 0,7-4 0,-9 4 0,1 5 0,-7 1 0,1 7 0,1-4 0,2 1 0,-1-1 0,-4 1 0,-3 2 0,-2 7 0,-3 2 0,3 3 0,-6 4 0,-6 7 0,-14 8 0,-6 8 0,-16 11 0,4 4 0,-8 7 0,6-5 0,8-5 0,12-13 0,8-4 0,10-16 0,4-2 0,2-10 0,5-4 0,7-8 0,6-7 0,16-14 0,3-1 0,6-12 0,-10 12 0,-12 7 0,-12 13 0,-17 20 0,-5 14 0,-17 15 0,-18 18 0,-16 9 0,25-18 0,-2 2 0,0 2 0,1 1 0,-23 28 0,8-1 0,23-26 0,11-14 0,12-17 0,7-14 0,4-5 0,7-14 0,5-3 0,17-21 0,9-5 0,8-8 0,-3 4 0,-9 12 0,-3 7 0,-10 8 0,-4 7 0,-8 8 0,-16 12 0,-17 17 0,-18 17 0,-10 11 0,-5 11 0,-1-5 0,6 7 0,-5-4 0,12-8 0,7-12 0,14-13 0,11-15 0,8-8 0,3-10 0,5-12 0,8-3 0,7-9 0,11-2 0,-1 3 0,-2 2 0,-11 17 0,-13 12 0,-18 17 0,-13 11 0,-33 17 0,-6 7 0,-9 8 0,10-4 0,25-10 0,9-10 0,18-13 0,9-18 0,12-13 0,14-23 0,3 0 0,4 0 0,-9 12 0,-5 6 0,-8 13 0,-5 4 0,-11 11 0,-10 7 0,-7 3 0,-7 9 0,5-3 0,-1-3 0,9-6 0,5-7 0,9-2 0,5-4 0,3-6 0,4-2 0,-3-2 0,0 3 0,-2 2 0,-3 5 0,-11 5 0,-11 10 0,-10 2 0,-10 7 0,-1-8 0,8-3 0,6-2 0,13-6 0,4-1 0,3 0 0,3-2 0,5-1 0,1-2 0,-2-2 0,-12 2 0,-13 1 0,-11 3 0,-5 0 0,6 0 0,12 0 0,12-2 0,10-1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1488 343 24575,'-4'12'0,"-2"-2"0,0 5 0,-5-1 0,-4 3 0,-4 0 0,0-3 0,2-3 0,9-9 0,3-8 0,7-6 0,1-10 0,3-6 0,4 2 0,7-12 0,7 6 0,-1-2 0,-3 9 0,-11 9 0,-5 6 0,-9 7 0,-6 1 0,-6 7 0,-7 5 0,0 7 0,-3 9 0,-6 3 0,4 3 0,-5-1 0,14-9 0,3-7 0,13-6 0,2-10 0,6-6 0,2-2 0,9-13 0,6-3 0,17-10 0,-2 3 0,-5 5 0,-13 14 0,-14 8 0,-8 11 0,-12 8 0,-5 12 0,-5 5 0,-1-3 0,1 3 0,-1-9 0,5-2 0,5-6 0,4-4 0,6-5 0,-1 2 0,2-4 0,-2 2 0,-2-3 0,-3 3 0,-4 0 0,0 2 0,-6 3 0,0 3 0,-3 3 0,3-3 0,3-3 0,9-7 0,-4 2 0,8-4 0,-6 1 0,1 3 0,-1-3 0,-5 4 0,-4 3 0,2-1 0,0 0 0,7-2 0,-1 0 0,2-1 0,-3 3 0,-3 0 0,0 0 0,-6 2 0,6-1 0,-1 0 0,3-1 0,-1-2 0,3-1 0,-2 1 0,3 0 0,0 1 0,-2 2 0,1-3 0,0 1 0,1-1 0,-1-2 0,0 4 0,-4 3 0,2-2 0,-4 5 0,3-2 0,-5-2 0,6 0 0,-5-3 0,5-1 0,-3 2 0,2-1 0,-4 3 0,-2 1 0,0-2 0,3 1 0,5-4 0,-3-1 0,4 0 0,-3-2 0,3 1 0,2-2 0,0 3 0,1-3 0,-2 2 0,3-2 0,-2 0 0,0 1 0,-1-3 0,-2 4 0,0-1 0,2 4 0,-5 0 0,6-2 0,-1-1 0,5 0 0,3-3 0,0 2 0,5-3 0,12 3 0,15 1 0,25 1 0,23 0 0,-23-2 0,1-1 0,47-1 0,-45-2 0,-3 0 0,19 0 0,-17-6 0,-19 7 0,-6-2 0,-6 2 0,5 0 0,-8 0 0,7 0 0,-6 0 0,4 0 0,2 0 0,5 0 0,8-2 0,5 1 0,-4-3 0,-10 4 0,-12-2 0,-10 1 0,-3 0 0,-1 1 0,5-2 0,4 1 0,8-5 0,1 0 0,3-4 0,-6-1 0,-6 0 0,2 0 0,-4 0 0,2 0 0,-1-2 0,-2-1 0,0 0 0,4-6 0,-7 2 0,4-2 0,-5 4 0,-1-1 0,2 4 0,0-1 0,-3 0 0,2 0 0,-2-4 0,0 3 0,0-3 0,-2 3 0,0 0 0,1-2 0,2 2 0,-1-1 0,0-3 0,0 1 0,-3-1 0,2 3 0,-1 2 0,-1 6 0,0-2 0,2-2 0,-1-6 0,2-4 0,-2 6 0,1-6 0,0 9 0,1-1 0,-4 5 0,1 0 0,-1 4 0,0-2 0,0-1 0,1-1 0,-2-3 0,2-1 0,0 0 0,-1 3 0,2 2 0,-1 1 0,1-4 0,0 2 0,1-5 0,-3-3 0,2 0 0,-2-1 0,1 1 0,-2 3 0,1-4 0,1 2 0,-1-2 0,1 2 0,0 4 0,-2 4 0,-2 6 0,-4 5 0,-1 4 0,-6 2 0,3-1 0,-4 7 0,1 3 0,-4 7 0,-4 2 0,3-5 0,-7 3 0,5-6 0,0-2 0,4-5 0,5-3 0,0-1 0,0 1 0,2 0 0,-3 3 0,4-3 0,-1 1 0,3-3 0,-1 0 0,3-1 0,-2 1 0,1 2 0,-1-1 0,-2 1 0,1-1 0,-3 2 0,2 1 0,-3 0 0,1 0 0,0-1 0,2 0 0,-2-3 0,5 1 0,-6-1 0,2-1 0,-1 3 0,-1 0 0,2 3 0,0-3 0,0 1 0,1-3 0,0-2 0,-1 0 0,2 0 0,-1 1 0,-2-3 0,4 3 0,-1-2 0,0 2 0,1-4 0,1 2 0,1-4 0,1 3 0,-3-1 0,-1 3 0,0 0 0,-2 0 0,2 0 0,-1 0 0,3-2 0,-3 1 0,0-1 0,2-1 0,-3 2 0,4-1 0,-3 0 0,3 1 0,0-3 0,-4 2 0,3-2 0,-2 4 0,-1-1 0,0 0 0,-1 1 0,2-3 0,1 2 0,3-4 0,3 3 0,-3-3 0,2 2 0,-2-2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24575,'0'14'0,"2"1"0,-2 0 0,3 2 0,-1 1 0,1-2 0,0 3 0,-2-5 0,2 1 0,-1-3 0,-1-2 0,2 0 0,-2-1 0,0 1 0,0 0 0,0 3 0,2 2 0,-2 0 0,3 2 0,-3-1 0,1 2 0,0-2 0,0-1 0,1 5 0,-1 4 0,2 1 0,-1 2 0,-1-4 0,0-3 0,0-1 0,-2-1 0,1-1 0,1 1 0,-2-5 0,1 4 0,-1-2 0,0-1 0,1 0 0,1-1 0,0 1 0,-1 0 0,1 2 0,-2 2 0,3-3 0,-3 4 0,3-1 0,-3 0 0,3 1 0,-2-4 0,2 2 0,-3-1 0,1 0 0,1 5 0,-2-4 0,2 4 0,-1-4 0,0-2 0,1-2 0,-2 0 0,1 3 0,1 4 0,0 3 0,2 6 0,-2 0 0,1 1 0,-2-5 0,0-3 0,-1-4 0,0 3 0,0 3 0,2 4 0,-2 2 0,2-2 0,-2-5 0,0 2 0,0-5 0,0 5 0,0 5 0,0-1 0,0 8 0,0-3 0,0 4 0,0-4 0,0-4 0,0-6 0,0 0 0,0-1 0,0 4 0,0 2 0,0-6 0,-1-3 0,0-5 0,0 1 0,1 4 0,0-2 0,0 3 0,0-4 0,0-2 0,0 0 0,0 0 0,0 0 0,0 5 0,0 1 0,0 1 0,0 0 0,0-5 0,0-3 0,0-5 0,1-2 0,0 2 0,0-3 0,-1 3 0,0-3 0,0 1 0,0-3 0,0 3 0,0-2 0,0 0 0,0-3 0,0 1 0,1 2 0,-1-1 0,1 1 0,-2-4 0,1 0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57"/>
    </inkml:context>
    <inkml:brush xml:id="br0">
      <inkml:brushProperty name="width" value="0.10583" units="cm"/>
      <inkml:brushProperty name="height" value="0.10583" units="cm"/>
      <inkml:brushProperty name="color" value="#FFC114"/>
    </inkml:brush>
  </inkml:definitions>
  <inkml:trace contextRef="#ctx0" brushRef="#br0">1 692 24575,'18'0'0,"8"0"0,-3 0 0,3 0 0,-5-1 0,-8 1 0,-3-2 0,1 2 0,10-2 0,9 2 0,12 0 0,14 0 0,-4 0 0,5-2 0,-17 2 0,-11-3 0,-11 1 0,-5 0 0,5 1 0,10-1 0,15 2 0,0-4 0,9 3 0,-10-3 0,-7 0 0,-9 0 0,-15 2 0,-7 1 0,7 0 0,0-2 0,12-4 0,1-3 0,0 1 0,4 0 0,-7 5 0,3 1 0,-6 0 0,-1 0 0,-2 0 0,3-2 0,-1-2 0,1-1 0,-2-2 0,0 2 0,4 0 0,-1 0 0,2 0 0,-1 2 0,-8 0 0,1-1 0,-5-2 0,6 0 0,3-2 0,2 5 0,10-4 0,-5 3 0,2-2 0,-9 0 0,-2 2 0,-2-2 0,1-1 0,-1-1 0,1 0 0,-4 0 0,2 1 0,-1 0 0,0 0 0,2-1 0,-2 0 0,1 0 0,1-1 0,0-2 0,2 0 0,-3 0 0,1 0 0,-2-2 0,3 1 0,2-3 0,2-2 0,1-1 0,-6 5 0,-1 0 0,-4 6 0,0-2 0,0 2 0,0-1 0,1 0 0,-1 1 0,4-2 0,-5 2 0,2-2 0,-3 4 0,0-2 0,-1 3 0,0 3 0,0 0 0,-2 2 0,-2-1 0,-1 3 0,-7 0 0,-8 4 0,5-2 0,-2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8:06:33.358"/>
    </inkml:context>
    <inkml:brush xml:id="br0">
      <inkml:brushProperty name="width" value="0.10583" units="cm"/>
      <inkml:brushProperty name="height" value="0.10583" units="cm"/>
      <inkml:brushProperty name="color" value="#FFC114"/>
    </inkml:brush>
  </inkml:definitions>
  <inkml:trace contextRef="#ctx0" brushRef="#br0">1 672 24575,'8'4'0,"0"0"0,2-4 0,4 3 0,8-3 0,4 3 0,5-1 0,0 1 0,3-3 0,-1 2 0,-3-1 0,-4 0 0,-8 1 0,0-2 0,3 3 0,12-1 0,4 2 0,5-1 0,1-1 0,-5-2 0,-8 0 0,-6 0 0,-7 0 0,-1 0 0,10 0 0,6-2 0,7 1 0,0-1 0,-7 2 0,0 0 0,-5 0 0,4 0 0,0 0 0,-4 0 0,7 2 0,-2 0 0,8 0 0,1-1 0,-4 1 0,-6-1 0,-4 0 0,4-1 0,12 0 0,20 0 0,0 2 0,3-1 0,-17 1 0,-11-2 0,-17 0 0,-11 0 0,0 0 0,1 0 0,8 0 0,0 0 0,6 0 0,-9 0 0,0 0 0,-9 0 0,-3 0 0,6 0 0,0 0 0,2 0 0,-2 0 0,-3 0 0,0 0 0,5 0 0,-1 1 0,4 0 0,-5 0 0,-4-4 0,-2-1 0,-1-5 0,2 0 0,-3 0 0,0 2 0,-1 0 0,-1-2 0,0-2 0,0 1 0,0-3 0,0 3 0,-1-5 0,0 2 0,0 1 0,1-1 0,0 6 0,0-4 0,0 5 0,-1-4 0,0 1 0,0-2 0,-1 0 0,-1-2 0,1 5 0,1 0 0,1 2 0,0 2 0,0-1 0,0-2 0,0 0 0,0 1 0,0-2 0,0 0 0,0-2 0,0 1 0,0-2 0,0 2 0,-2 0 0,2 1 0,0-1 0,0-1 0,2-2 0,-4-2 0,1-1 0,-1 0 0,0 4 0,2 5 0,-1 0 0,1 1 0,-2-1 0,2 1 0,0-3 0,2 1 0,-2-3 0,3-1 0,-3 0 0,2 0 0,-2 0 0,0 1 0,0 1 0,0 1 0,0 1 0,0 3 0,0-2 0,0 1 0,0 0 0,0-3 0,0 2 0,0 1 0,0 0 0,0 1 0,0-1 0,0 0 0,0-1 0,0 1 0,0-5 0,0 3 0,0-5 0,0 5 0,0-1 0,0 4 0,0 0 0,0 2 0,0-1 0,-2 0 0,2-1 0,-2-1 0,2 1 0,0 0 0,0 1 0,-1 1 0,-1 1 0,1 1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4:1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2175 24575,'0'-8'0,"1"-3"0,1-5 0,0-8 0,-1-7 0,0-3 0,-2 0 0,1-31 0,0 18 0,-1-22 0,0 18 0,0 7 0,0 8 0,1-11 0,0 12 0,0-9 0,0 6 0,0 10 0,0 0 0,-1-1 0,0-13 0,0 8 0,0-25 0,1 25 0,-1-6 0,0 13 0,0 0 0,1 0 0,0 0 0,-1-6 0,0 7 0,-1-20 0,1 16 0,0-10 0,1 12 0,0-2 0,0-4 0,0-9 0,0 10 0,0-13 0,0 23 0,0-6 0,0 0 0,0-1 0,0-2 0,0 4 0,0 10 0,0 1 0,0-2 0,0-11 0,0 7 0,-1-7 0,1 10 0,-1-8 0,-1 6 0,1-5 0,0 7 0,1 0 0,-1-1 0,0-2 0,0 2 0,0-10 0,0 7 0,-3-22 0,2 22 0,-4-18 0,3 20 0,-1 1 0,3 9 0,-1 4 0,1 3 0,-1 1 0,0 4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35.5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24575,'12'-1'0,"6"1"0,11-1 0,17 3 0,22 0 0,16 1 0,-35-1 0,2-1 0,1 0 0,1-1 0,43 0 0,1 0 0,2 0 0,-47 0 0,1 0 0,5 0 0,0 0 0,2 0 0,1 0 0,-3 0 0,0 0 0,3 0 0,-1 0 0,0 0 0,0 0 0,0 0 0,1 1 0,2 0 0,1 0 0,-3 0 0,1 0 0,-1 0 0,1 0 0,-1 0 0,0 0 0,-2 0 0,0-1 0,1 0 0,0 0 0,-2-1 0,0 1 0,-6-1 0,0 1 0,46-2 0,-16 1 0,-6 0 0,5 1 0,4 0 0,6 0 0,0 0 0,-11 1 0,-3 0 0,-3 1 0,-8-1 0,-12 1 0,-20-1 0,-21-1 0,-14 0 0,-2-1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14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24575,'3'22'0,"-1"-4"0,2-2 0,-1-5 0,0-4 0,2 0 0,1-1 0,3-2 0,2-1 0,2-2 0,0-1 0,0-1 0,1 0 0,-1-2 0,-4 1 0,0-3 0,-4-1 0,2-3 0,2-1 0,1 2 0,-2 1 0,0-1 0,-5 1 0,-1 0 0,-1 1 0,-1 0 0,0-2 0,0 0 0,0 1 0,0 2 0,1 3 0,0 2 0,0 9 0,-1 6 0,-1 6 0,0 6 0,0 7 0,1 8 0,2 10 0,0 0 0,3-4 0,-1-10 0,1-11 0,-2-4 0,0-7 0,-1-4 0,-1-6 0,0-2 0,-1-3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40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1423 24575,'8'-1'0,"3"0"0,7-1 0,4 0 0,4-1 0,1-2 0,0-2 0,2 0 0,-2 1 0,-2 0 0,-2 0 0,-2 1 0,1-1 0,0 1 0,0 0 0,1-1 0,0 0 0,2-1 0,3 0 0,2-1 0,-1-1 0,-3-1 0,-3 0 0,1 0 0,1-1 0,0-2 0,1-1 0,-1-1 0,-2 0 0,0 0 0,-2 0 0,-1 2 0,0-2 0,0-2 0,1-1 0,3-3 0,-1 0 0,-1 0 0,-1 2 0,1 0 0,5-1 0,3 0 0,1 0 0,-2 1 0,-5 1 0,-2 1 0,0 1 0,-1-1 0,-1 1 0,-1 0 0,-3 0 0,1-1 0,2-3 0,3-3 0,3-4 0,-2 2 0,-3 1 0,-6 5 0,-3 2 0,1-1 0,0-2 0,2-4 0,2-5 0,1-1 0,-1 0 0,-1 3 0,-2 2 0,2 0 0,3-2 0,3-2 0,0 0 0,-1 3 0,-2 3 0,-2 2 0,1 2 0,1-1 0,2 0 0,0-1 0,2-1 0,1-1 0,0 1 0,0 3 0,-5 4 0,-4 5 0,-5 3 0,-1 1 0,2 0 0,2-2 0,1-1 0,3 0 0,-2 1 0,-2 3 0,-2 2 0,2-1 0,2 1 0,2-1 0,0 0 0,-3 3 0,0-1 0,1 2 0,2-1 0,1 1 0,-1 1 0,1 0 0,0 0 0,4 1 0,3 1 0,-4 0 0,-4 1 0,-2 1 0,0 1 0,2 3 0,-1 0 0,-2-1 0,-3 1 0,1 1 0,0 1 0,1 2 0,-1 1 0,-1-1 0,-2 0 0,0 3 0,2 0 0,0 1 0,0-2 0,-2-2 0,-1 0 0,0 1 0,1 2 0,-1 1 0,0-1 0,0 3 0,-1 0 0,2 2 0,0 0 0,0-3 0,0 0 0,1 0 0,1 1 0,2 3 0,-1 1 0,-1-1 0,0-1 0,-1 1 0,0 0 0,1-1 0,0-3 0,1-1 0,-1-2 0,1 0 0,0 3 0,2 0 0,0 2 0,1 0 0,-1-2 0,-1-1 0,0 0 0,-1 0 0,2 0 0,0-1 0,-3-3 0,1 1 0,0 1 0,3 3 0,2 2 0,0-2 0,-1-1 0,1 0 0,0 0 0,1 0 0,-1 0 0,-1-2 0,-1-1 0,0-2 0,2 2 0,2 1 0,3 0 0,2 1 0,3 0 0,0-1 0,2 2 0,3 1 0,1 3 0,4-1 0,1 0 0,-5-2 0,-5-4 0,-8-4 0,-4-2 0,0 2 0,2 0 0,3 1 0,-1-1 0,-3-1 0,1 1 0,5 2 0,5 2 0,3 1 0,-3-2 0,-5-3 0,-1-1 0,1 0 0,0-1 0,-2-1 0,-4-2 0,-4 0 0,-1-1 0,2 1 0,0 0 0,-1-1 0,-1-2 0,-3 0 0,-3-2 0,-4 1 0,-5-3 0,2 2 0,-2-1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45.0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940 1 24575,'-1'17'0,"-1"6"0,-3 13 0,-2 11 0,-2 11 0,-2 1 0,2-2 0,2-7 0,0-6 0,2-4 0,0-7 0,0-3 0,2-5 0,0-3 0,1-3 0,1-3 0,0-5 0,0-4 0,0-3 0,0 0 0,0 1 0,0 2 0,-1 2 0,1 0 0,-1 2 0,1 1 0,-1-2 0,1-4 0,1-2 0,0-2 0,-1 1 0,1-11 0,0-4 0,1-12 0,2-1 0,-1-2 0,1-2 0,0 1 0,-1-3 0,0 1 0,-1 1 0,0 1 0,0 5 0,-1 5 0,2 1 0,-1-1 0,0-2 0,0 3 0,0 4 0,-1 10 0,-1 11 0,-5 16 0,-5 21 0,-5 18 0,-4 7 0,0-2 0,4-14 0,5-18 0,6-15 0,3-13 0,1-9 0,1-12 0,2-10 0,1-13 0,3-8 0,2-4 0,2-8 0,1-3 0,-1 3 0,-1 7 0,-2 12 0,-3 11 0,-1 9 0,-4 10 0,-3 14 0,-9 18 0,-8 18 0,-9 19 0,-6 10 0,5-8 0,8-11 0,13-29 0,7-16 0,5-19 0,1-6 0,2-12 0,2-13 0,1-8 0,1-1 0,-1 7 0,-2 14 0,-3 12 0,-1 11 0,-3 14 0,-5 19 0,-8 20 0,-8 14 0,-8 8 0,-3-1 0,4-8 0,8-13 0,10-16 0,7-17 0,3-12 0,2-10 0,1-10 0,3-14 0,3-12 0,1-4 0,0 0 0,-2 9 0,-2 11 0,-4 16 0,-2 11 0,-5 16 0,-5 11 0,-7 7 0,-6 9 0,0-2 0,3-5 0,8-10 0,8-14 0,3-9 0,2-6 0,1-8 0,0-10 0,2-7 0,-1-4 0,0 6 0,-1 9 0,0 7 0,-1 9 0,-3 5 0,-4 9 0,-7 12 0,-5 6 0,-4 3 0,4-8 0,6-9 0,7-9 0,3-6 0,2-8 0,1-7 0,-1-5 0,1-1 0,0 4 0,0 6 0,0 5 0,-2 7 0,-4 6 0,-6 9 0,-8 8 0,-4 5 0,2-4 0,8-9 0,7-9 0,5-6 0,2-4 0,-1-5 0,0-4 0,0-2 0,-1 0 0,0 3 0,0 5 0,-1 3 0,-3 9 0,-5 3 0,-3 4 0,-2 1 0,2-4 0,4-4 0,5-2 0,3-4 0,1-3 0,0-5 0,-1-2 0,1-1 0,0 4 0,0 2 0,0 5 0,-3 3 0,-4 7 0,-5 5 0,-2 1 0,3-2 0,5-7 0,4-7 0,2-7 0,-1-5 0,1-1 0,-1 2 0,0 5 0,-2 4 0,-5 5 0,-3 3 0,-3 2 0,3 0 0,2-3 0,4-2 0,1-3 0,0 1 0,1 0 0,2 0 0,-1 0 0,3-1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47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24575,'0'10'0,"0"7"0,0-5 0,0 9 0,0-4 0,0 7 0,0 3 0,-1 2 0,-1-2 0,0-3 0,0-1 0,0-1 0,0-3 0,1-4 0,0-7 0,-1-6 0,1-8 0,-3-6 0,2 4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48.6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24575,'14'1'0,"10"0"0,6 1 0,1 0 0,-5 0 0,-11 0 0,-4 2 0,-3 0 0,-1 0 0,-1 0 0,-3-1 0,-1 0 0,1 2 0,0 1 0,1 1 0,-2-1 0,-1-1 0,0 0 0,-3 1 0,-1 1 0,-4 0 0,-1 0 0,0-1 0,-1 1 0,-2 1 0,-2 0 0,1 2 0,3-1 0,5-3 0,2-2 0,1-3 0,0 0 0,1 1 0,0-1 0,3 2 0,3 1 0,2 2 0,0-1 0,0 0 0,2 0 0,-1 0 0,0 0 0,-2-1 0,-3 0 0,-1 0 0,-1 0 0,-1 1 0,1 1 0,-1 1 0,0 0 0,0-2 0,-1-2 0,0 0 0,0-2 0,0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49.6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24575,'10'13'0,"-1"0"0,-2 4 0,-2 2 0,-3 5 0,0 3 0,-1 1 0,-1-5 0,0-6 0,0-3 0,0 0 0,0 2 0,0 0 0,0-1 0,1-4 0,0-2 0,-1-3 0,0 0 0,0-1 0,0-3 0,-1-9 0,0-7 0,0-9 0,0 9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5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24575,'9'-5'0,"-1"1"0,0-1 0,-2 3 0,0 0 0,1 1 0,3 2 0,1 0 0,0 1 0,-1 1 0,-3 0 0,1 2 0,0-1 0,-2 1 0,-1-1 0,-2-2 0,-2 1 0,-2 2 0,1 3 0,-1 2 0,-1 1 0,-1-1 0,-1 1 0,-1-1 0,-1-1 0,-2 0 0,-1 0 0,0-1 0,0-2 0,3-2 0,-1-1 0,1-1 0,-2 1 0,2 0 0,3-1 0,5 0 0,5-1 0,3 0 0,0 0 0,-3 1 0,1 0 0,3 3 0,2 2 0,0-1 0,-2 0 0,-6-3 0,0 1 0,0 1 0,2 2 0,-2-3 0,-2 0 0,-2 0 0,1 2 0,0 1 0,0-1 0,-1-1 0,0-2 0,-1 0 0,0 1 0,1 0 0,-1 0 0,0-1 0,0-3 0,-1 1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55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24575,'0'11'0,"0"2"0,-1 8 0,0 5 0,1 2 0,0-1 0,-1-1 0,1-2 0,-1 1 0,0-2 0,1-1 0,-1-3 0,0-3 0,0-1 0,1 2 0,-1-1 0,1 0 0,-1 0 0,1-1 0,-1 3 0,1 1 0,-1-2 0,0-3 0,0-4 0,1 1 0,-1 2 0,0 0 0,1 1 0,-1-3 0,0-1 0,1 0 0,0 1 0,0 0 0,0-1 0,-1-1 0,1 0 0,0 1 0,0 2 0,1 0 0,-1 0 0,0-3 0,0-1 0,-1-3 0,1-1 0,-1 0 0,1-2 0,0 2 0,0 1 0,0-2 0,0 3 0,0-5 0,0 2 0,0-2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56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24575,'0'5'0,"0"3"0,-1 3 0,1 4 0,-1 5 0,-1 3 0,1 0 0,0-3 0,0-7 0,1-6 0,-1-3 0,0-4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57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24575,'12'-2'0,"2"-1"0,2-2 0,-2 0 0,-2 0 0,-4 2 0,2 0 0,2 1 0,-1 0 0,-1 0 0,-6 1 0,-1 1 0,0 0 0,2-1 0,0 1 0,0-1 0,-1 1 0,-2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7:36:59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24575,'-7'3'0,"-1"0"0,0 1 0,1 0 0,2 1 0,1-3 0,2 0 0,2 0 0,-2 1 0,1 1 0,0 0 0,0 0 0,1-1 0,-1-1 0,2 4 0,5 2 0,5 6 0,1-1 0,-1-3 0,-5-4 0,-3-2 0,1 1 0,1 2 0,-1-1 0,0 0 0,-1-2 0,-3-1 0,1 1 0,-1-1 0,0 0 0,-1 0 0,1 0 0,0 0 0,-1-1 0,0 1 0,0-1 0,-1 1 0,0 1 0,-1-1 0,1 0 0,0 1 0,0-1 0,1-1 0,-1 0 0,-1 0 0,-1 1 0,1 0 0,1-1 0,0-1 0,0-1 0,2 1 0,-2-1 0,1 1 0,-2 0 0,1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16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211 0 24575,'-5'11'0,"-1"3"0,2-1 0,-1 10 0,3 5 0,-1 5 0,2-2 0,-1-3 0,1-4 0,1-3 0,2-4 0,0-2 0,2-6 0,2-5 0,-1-2 0,1-2 0,1-2 0,1 1 0,0-2 0,-2 1 0,2-4 0,0-3 0,2-6 0,0-4 0,-2-1 0,-3 1 0,-3 4 0,-2 2 0,-1 4 0,0 1 0,-3-3 0,-2-4 0,-1-3 0,0-2 0,1 2 0,2 5 0,1 5 0,1 4 0,0 3 0,-3 0 0,-4 2 0,-4 2 0,-3 1 0,-2 4 0,1 4 0,1 3 0,3 2 0,2 0 0,4-1 0,1 0 0,0 0 0,-1 2 0,0 5 0,-1 5 0,0 2 0,0 1 0,-1-4 0,2-3 0,0 2 0,0 2 0,0 1 0,1-2 0,2-11 0,2-7 0,1-6 0,0 2 0,-2 2 0,0 1 0,0 0 0,1-2 0,0-1 0,1-1 0,-1-3 0,1 1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04.3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24575,'-1'12'0,"-3"17"0,-1 43 0,1-11 0,-2 25 0,3 12 0,0-39 0,-1 36 0,2-54 0,1-6 0,-1-5 0,0-8 0,0 14 0,0-9 0,0 9 0,0-12 0,-1 6 0,1-8 0,0 3 0,3-16 0,-1-3 0,0-5 0,0 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5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205 156 11870,'-31'44'0,"-11"24"4843,5 7-4843,12-16 0,2 1 2211,-3 17-2211,6 7 1246,20-51-1246,4-13 4405,1-9-4405,1-8 0,4-4 0,7-2 0,17-5 0,16-5 0,12-8 0,3-8 0,-11-5 0,-11-11 0,-24-1 0,-4-4 0,3-19 0,-9 18 0,-3 2 0,-4-3 0,-2 13 0,-5 8 0,0 11 0,-5 3 0,-5 1 0,-8-4 0,-7-5 0,-6-1 0,16 12 0,1 3 0,19 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6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36 24575,'4'-17'0,"-1"9"0,-1-3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7.1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81 24575,'-1'13'0,"1"39"0,4-19 0,10 31 0,-5-43 0,53 18 0,-21-25 0,39 16 0,-30-21 0,-9-6 0,-13-6 0,-11-5 0,-5-4 0,-3-4 0,-3-5 0,-1-8 0,0-8 0,-1-3 0,-1-1 0,0 3 0,-1 2 0,-2 5 0,1 4 0,0 13 0,0 8 0,-2 19 0,0 27 0,-2 35 0,-2-5 0,-2 4 0,3-14 0,-1-1 0,-1 8 0,-1-5 0,1-3 0,4-21 0,1-9 0,1-1 0,1-3 0,1-5 0,-1-7 0,2-7 0,-2-4 0,2-2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9.6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373 27 24575,'-8'5'0,"-2"5"0,-3 9 0,1 12 0,2 25 0,6-10 0,10 13 0,11-22 0,7-4 0,0-11 0,-4-12 0,-5-12 0,0-9 0,1-8 0,1-12 0,3-6 0,3-21 0,-5 4 0,-7 5 0,-12 16 0,-10 17 0,-4 2 0,-1 1 0,-1 2 0,-1 4 0,-12 13 0,-2 9 0,-40 37 0,28-9 0,-18 18 0,30-20 0,1-2 0,2-2 0,-6 14 0,16-19 0,-5 19 0,15-27 0,-1 4 0,4-13 0,2-5 0,-3 5 0,1 0 0,0 0 0,3-4 0,3-9 0,-1-2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1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0 569 24575,'37'2'0,"-8"-3"0,14-1 0,13 0 0,11-1 0,11-1 0,9-1 0,8-1 0,7 0 0,7 0 0,5-1 0,4 0 0,2 0 0,3 0 0,0-1 0,0 1 0,-2-1 0,-2 1 0,-3 0 0,-6 1 0,-5 0 0,-7 0 0,-7 1 0,-10 1-984,27-2 1,-9 1 0,-8 1 0,-5 0 0,-3 0 0,1 0 0,3 0 0,6-1 0,8 0 0,10-1 927,-35 3 1,4-2 0,4 1 0,4-1 0,5 0 0,2 0-1,3-1 1,3 0 0,2 1 0,2-1 0,2 0 0,0 0-1,1 0 1,0 0 0,0-1 0,0 1 0,-1 0 0,-2 1-1,-1-1 1,-2 0 0,-3 1 0,-2-1 0,-3 1 0,-4 1-1,-4-1 1,-4 1 0,-5 0 55,36-1 0,-5-1 0,-5 2 0,-4-1 0,-4 1 0,-4 0 0,-1 0 0,-3 0 0,-2 1 0,-1-1 0,0 1 177,17-1 0,-7 1 0,-4-1 1,-1 1-1,1 0 0,3 0 0,8-1-177,-16 0 0,6 0 0,3 0 0,2-1 0,3 0 0,-1 0 0,0 0 0,-1 1 0,-3 0 0,-4 0 0,-5 0 0,16 1 0,-5 0 0,-4 0 0,-1 1 0,-2-1 0,1 1 0,2-1 0,3 0 0,0-1 0,0 0 0,1 1 0,0-1 0,0 1 0,1 0-65,-7 0 1,2 1-1,2-1 1,-1 1 0,-1 0-1,-1 0 1,-4-1-1,-3 1 65,18 0 0,-5-1 0,-3 1 0,0-1 0,2-1 0,-10 1 0,4-1 0,0-1 0,-2 1 0,-5-1 0,-6 1 0,19-1 0,-8 0 0,-6 0 0,26-3 0,-20 1 4896,-34 4-4896,-19 2 0,-24 0 0,-15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3.8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4933 24575,'9'-1'0,"5"-3"0,12-3 0,16-9 0,7-5 0,5-2 0,-7 4 0,4-1 0,7-5 0,5-2 0,0-1 0,22-10 0,1-2 0,-14 4 0,3-4 0,0 1 0,2-2 0,-1-1 0,-3 2 0,-10 5 0,-3 0 0,-1 2 0,26-16 0,-5 2 0,-19 8 0,-4 0 0,-2-2 0,-1-3 0,1-4 0,-1-2 0,-2-1 0,-1-2 0,-1-1 0,0-2 0,1-2 0,0-2 0,-3 2 0,-1 0 0,-3 2 0,2-3 0,-2 3 0,2-3 0,-2 2 0,7-12 0,0 0 0,-5 5 0,4-3 0,-4 3 0,1-8 0,-4 3 0,3-5 0,1 1 0,-3 3 0,5-2 0,-1 1 0,5-6 0,1 0 0,4-2 0,0-1 0,1 0 0,-15 19 0,1-1 0,0 1 0,-1 2 0,11-15 0,-1 1 0,-3 7 0,4-4 0,0 3 0,-3 9 0,5-2 0,2 0 0,4-2 0,3 2 0,0 0 0,1-1 0,0 1 0,1 1 0,-3 4 0,0 2 0,-4 3 0,4-3 0,-4 2 0,-3 3 0,-3 0 0,-6 6 0,0 1 0,-1 0 0,1 3 0,-1 1 0,2 2 0,2 0 0,1 2 0,3-1 0,2 2 0,15-2 0,-1 3 0,-18 10 0,-1 2 0,11 0 0,-1 6 0,25 7 0,-37 5 0,1 1 0,2 2 0,2 1 0,2 2 0,0 1 0,2 2 0,2 2 0,5 3 0,3 3 0,10 3 0,2 2 0,3 2 0,-1 2 0,-3 2 0,-2 1 0,-8 2 0,-5 1 0,-8 1 0,-1 5 0,-4 0 0,3 4 0,1 4 0,5 7 0,2 3 0,1 1 0,0-3 0,0 1 0,0 1 0,4 3 0,1 2 0,-2-2 0,-5-2 0,-2-2 0,-3 0 0,16 13 0,-2-1 0,-19-14 0,0 0 0,-3-2 0,5 8 0,-2-2 0,3 1 0,-1-1 0,-1 1 0,0-1 0,0 2 0,-2 0 0,-8-4 0,-1 1 0,-1 3 0,-1 2 0,6 9 0,0 2 0,2 1 0,0 1 0,4 4 0,0-1 0,-4-7 0,-1-3 0,-3-5 0,-1-1 0,-2-4 0,-1-3 0,-3-5 0,1-1 0,0-1 0,1-1 0,0-2 0,0 0 0,4 1 0,2 2 0,22 19 0,0-1 0,-20-20 0,0-1 0,12 10 0,-2-4 0,15 5 0,3 0 0,-14-9 0,8 2 0,-13-14 0,3 1 0,-2-1 0,22 15 0,0 0 0,11 3 0,-8-7 0,-18-8 0,-21-7 0,0 0 0,29 14 0,-26-16 0,2 0 0,5 3 0,0-2 0,-6-4 0,-2-2 0,40 20 0,-8-6 0,-3-9 0,-28-14 0,-12-8 0,-26-13 0,-9 4 0,1-3 0,-1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8:54.6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24575,'0'28'0,"5"50"0,0 6 0,-1-21 0,0-3 0,0-7 0,-2-8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07.7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1318 91 24575,'-14'14'0,"0"-2"0,-7 3 0,8-7 0,0-2 0,10-7 0,9-18 0,1-3 0,5-15 0,-3 7 0,-2 5 0,-4 13 0,-3 12 0,-28 63 0,-9 7 0,9-14 0,-3 5 0,-5 8 0,1-4 0,-7 17 0,-2 7 0,35-70 0,8-13 0,15-48 0,9-21 0,4-5 0,-3 14 0,-1 4 0,-5 15 0,11-17 0,-26 46 0,-2 22 0,-16 44 0,-2-1 0,-1 2 0,-9 33 0,8-40 0,4-10 0,10-26 0,6-16 0,7-16 0,46-68 0,-17 26 0,2-3 0,1-1 0,-2 1 0,-3 6 0,-9 10 0,-16 22 0,-22 29 0,-19 24 0,-22 20 0,-7-4 0,-3 0 0,22-16 0,1-3 0,-15 9 0,9-8 0,27-20 0,43-47 0,4-11 0,17-29 0,-15 14 0,-11 15 0,-15 25 0,-55 37 0,-23 28 0,18-10 0,-3 2 0,10-4 0,4-1 0,-17 9 0,35-25 0,27-22 0,11-17 0,7-11 0,5-9 0,0 0 0,-4 9 0,-12 14 0,-11 15 0,-17 14 0,-21 11 0,-9 3 0,3-4 0,-2 0 0,-26 9 0,0-1 0,-21-2 0,37-12 0,40-14 0,29-16 0,11-18 0,13-12 0,10-3 0,1 6 0,-12 16 0,-15 16 0,-23 17 0,-22 21 0,-22 20 0,-21 15 0,32-26 0,-1-2 0,-29 23 0,20-16 0,22-15 0,19-12 0,14-9 0,31-12 0,46-19 0,-10 6 0,14-3 0,-4 3 0,6 0 0,0 0 0,-9 2 0,3-1 0,-15 7 0,1 7 0,-48 10 0,-28 8 0,-6 10 0,-10 14 0,-13 19 0,-5 9 0,6-1 0,12-23 0,20-24 0,41-58 0,13-4 0,-4 4 0,4-2 0,-6 12 0,-1 2 0,31-22 0,-31 25 0,-31 23 0,-19 13 0,-15 15 0,-19 11 0,-7 2 0,-30 19 0,33-22 0,3-5 0,8-17 0,51-37 0,21-35 0,-13 18 0,2-5 0,-32 43 0,-81 59 0,30-19 0,-6 2 0,2 0 0,-4 2 0,0-2 0,-18 9 0,4-5 0,17-11 0,7-5 0,-3-3 0,45-25 0,34-24 0,27-27 0,-15 20 0,2-1 0,0 2 0,0 1 0,23-16 0,-38 36 0,-27 26 0,-23 20 0,-3 3 0,12-13 0,8-14 0,10-13 0,1-1 0,0 2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08.8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411 178 24575,'-37'24'0,"-8"11"0,-11 16 0,10 2 0,15-8 0,22-18 0,14-16 0,11-8 0,11-4 0,10-4 0,11-9 0,10-16 0,5-12 0,-2-11 0,-11-7 0,-19 1 0,-16 2 0,-11 9 0,-5 17 0,0 13 0,-1 11 0,-4 6 0,-7 4 0,-15 15 0,-28 29 0,17-12 0,-3 4 0,-7 8 0,-1 2 0,0 2 0,1 0 0,8-5 0,3-2 0,-20 31 0,22-21 0,16-19 0,8-13 0,7-12 0,2-4 0,1-3 0,1-3 0,5-9 0,-4 7 0,5-8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23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0 24575,'2'16'0,"0"-1"0,0 2 0,-2 1 0,0 0 0,0 1 0,0 0 0,0 0 0,-1 0 0,-1 0 0,0-1 0,2 2 0,-2 1 0,1 1 0,0 2 0,1-4 0,0-5 0,0-2 0,-1 1 0,0 3 0,0 2 0,0-2 0,1-5 0,-1-4 0,0-1 0,-1 3 0,1 2 0,-2 2 0,1-2 0,0-6 0,0-3 0,1-2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09.8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39 24575,'-2'24'0,"1"7"0,1 0 0,0 3 0,0-4 0,0-3 0,1-11 0,-1-1 0,2-9 0,0-6 0,5-7 0,23-26 0,20-21 0,-2 3 0,-2 1 0,-29 31 0,-7 7 0,-1 2 0,-2 1 0,-3 4 0,-2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1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 24575,'45'-12'0,"-11"6"0,17-3 0,-24 8 0,-12 0 0,-7 1 0,-7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2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24575,'22'-3'0,"-7"2"0,3 0 0,60-14 0,8-2 0,-41 10 0,35-9 0,0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2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48 24575,'-37'23'0,"2"7"0,10 7 0,2 27 0,12-14 0,6 9 0,5-34 0,4-11 0,0-17 0,7-5 0,10-9 0,14-10 0,9-10 0,8-17 0,-19 17 0,-4-14 0,-25 25 0,-1-11 0,-5 12 0,0 5 0,-1 12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3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24575,'2'3'0,"2"-1"0,-3-2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4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0 24575,'-43'41'0,"-13"20"0,18-2 0,-5 21 0,14-25 0,17-17 0,13-33 0,3-4 0,-1 0 0,6-3 0,3-5 0,12-9 0,15-23 0,-9 5 0,4-11 0,-21 17 0,-4 7 0,-4 7 0,-3 7 0,-1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15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24575,'18'2'0,"1"3"0,-3 4 0,1 5 0,0 6 0,-2 4 0,-4 1 0,-4 19 0,-4-9 0,-3 15 0,-8 3 0,1-19 0,-5 4 0,0-20 0,-1-4 0,-2-3 0,-9-3 0,8-8 0,-2-1 0,10-5 0,4-2 0,2-12 0,3 6 0,6-6 0,9 9 0,33-9 0,-17 7 0,15-3 0,-32 12 0,-5 2 0,16 2 0,-3 0 0,6 1 0,-13-1 0,-10 1 0,-4-1 0,-2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21.9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2985 741 24575,'-24'-6'0,"-13"-2"0,-38-4 0,20 3 0,-14 0 0,11 12 0,-31 18 0,41-8 0,-2 2 0,-10 6 0,-6 5 0,3 1 0,-5 5 0,0 2 0,1 3 0,0 2 0,-1 3 0,-9 3 0,0 3 0,3 1-149,12-3 1,4 2 0,4 2 148,-12 24 0,9-2 0,18-25 0,2-1 0,-12 17 0,2-1 0,0 8 0,21-25 0,3 5 0,4 7 0,3 5 0,3 9 0,2 6 148,2-11 0,0 4 1,1 0-149,1 0 0,2 0 0,1-1 0,-2 1 0,1 0 0,1-2 0,3 29 0,2-3 0,2-15 0,2-3 0,2 0 0,2-4 0,2-12 0,2-4 0,4-7 0,4-3 0,27 34 0,13-10 0,-24-36 0,4-4 0,0-5 0,8-4 0,13-6 0,9-4 0,-2-2 0,11 0 0,1-2 0,-2-4 0,6-1 0,-6-2 0,1-3 0,-4-4 0,-2-2 0,4-5 0,-4-5 0,5-6 0,-4 0 0,7-4 0,-2-3 0,-6 2 0,3-4 0,-8 1 0,-8-3 0,-6 0 0,-1-4 0,-2-2 0,-3 0 0,-3-2 0,2-3 0,-1-3 0,1-5 0,-3-2 0,-3-1 0,-3-2 0,-3-1 0,-3 0 0,-4 1 0,-2 1 0,-3 1 0,-2-3 0,5-25 0,-3-4 0,-8 17 0,-3-2 0,3-17 0,-5 1 0,-9 31 0,-2 3 0,0 4 0,-1 1 0,0-7 0,-1 3 0,0-7 0,-1 11 0,-4 1 0,-11-18 0,-9-15 0,-3-8 0,9 34 0,0 2 0,-10-27 0,-15 9 0,-6 5 0,-11 8 0,6 17 0,-7 5 0,16 19 0,-8 3 0,-10-3 0,-14-1 0,-8-1 0,-2 2 0,0 3 0,-5 2 0,-4 1 0,-1-1 0,2 1-89,0-3 0,1 0 1,-1 0-1,-1 2 0,0 2 89,8 4 0,-3 1 0,-2 2 0,4 1 0,7 1 0,11 1 0,-30 2 0,14 5 0,0 3 0,15 5 0,28 12 0,-2 8 0,-31 26 0,14-4 222,17-11 0,1 4-222,10-4 0,2 3 0,-5 10 0,-1 5 0,1 5 0,1 4 0,1 6 0,2 5 0,11-20 0,0 3 0,1 6 0,-1 10 0,-1 8 0,0 3 0,3-2 0,2-9 0,2-2 0,1 3 0,0 9-100,4-11 0,0 9 0,0 5 1,1 2-1,1-1 0,1-5 1,2-6 99,-2 16 0,3-7 0,2-2 0,0 3 0,2-3 0,0 4 0,1 1 0,2-6 0,3-11 0,1-4 0,3-10 0,4-1 0,11 25 0,10-7 0,12-14 0,9-5 0,6 1 0,8-6 0,17-8 0,8-9-267,-27-16 1,4-4 0,1-2 266,10 1 0,3-1 0,5-3 0,0-4 0,7-2 0,0 0 0,-7-2 0,-6 0 0,-5-1 0,6-1 0,11-3 0,8-2 0,1-2 0,-6-1-498,1-1 1,-5-3 0,3 0 497,-11 2 0,2-2 0,1 0 0,-2 0 0,-2-2 0,0 0 0,-1 0 0,-3-2 6,10-3 1,-3 0 0,-2-3-7,-10 2 0,-1-2 0,0-2 0,4-3 0,1-2 0,-2-1 0,-2-1 0,-2 0 0,-2-2 0,-5 0 0,-1-2 0,-2-1-39,27-17 0,-4-4 39,-16 1 0,-2-5 0,-19 11 0,0-3 0,0-3 244,5-7 1,1-4 0,-1-6-245,-5-1 0,2-5 0,-2-3 0,-4 5 0,2-6 0,-5 4 0,0-4-15,3-11 0,-2-3 0,-9 5 15,-10-5 0,-7 6 309,-5 25 1,0 0-310,1-23 0,-1 2 41,-5 28 1,-3-1-42,-7-38 0,-3-2 0,4 29 0,-3 2 0,-7-18 0,-4 3 828,4 28 0,-1 3-828,-4-4 0,-4-1 0,-4-4 0,-4 0 0,0 3 0,-1 1 0,0 2 0,-1 3 0,3 7 0,-1 2 0,-34-33 0,24 32 0,-6-1 0,-12-5 0,-5-1 0,-10-2 0,-3 1 0,-7-1 0,-2 1 0,5 4 0,-4 0 0,14 7 0,-5-2 0,3 1 0,12 8 0,3 0 0,-6 0 0,-11-4 0,-7-2 0,-1 1 0,9 4 0,-18-6 0,3 4 0,8 5 0,-3 0 0,11 5 0,-24 0 0,44 14 0,2 3 0,-17 3 0,-4 4 0,14 2 0,13 2 0,3 2 0,-4 3 0,-16 2 0,-14 5 0,-1 2 0,-6 8 0,24-8 0,-2 1 0,12-5 0,0 0 0,-14 3 0,1 0 0,-24 7 0,15 2 0,-2 3 0,17-5 0,-1 0 0,-21 10 0,3 0 0,28-11 0,4-1 0,-30 21 0,9 0 0,-4 13 0,-2 11 0,31-28 0,3-1 0,-11 15 0,8-11 0,27-32 0,0-2 0,-2 1 0,6-5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38.4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1 783 24575,'8'-89'0,"-2"27"0,1 4 0,-1-2 0,3-19 0,-4 18 0,0-1 0,2-29 0,-4 33 0,1 3 0,-1-4 0,-2 31 0,0 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39.1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0 461 24575,'39'-64'0,"-1"1"0,0 0 0,9-17 0,-3 10 0,7 5 0,-25 32 0,-11 13 0,-7 17 0,-4 8 0,0 8 0,-1-1 0,0 3 0,-1-6 0,0 3 0,-1-7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25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24575,'-1'11'0,"0"4"0,0 7 0,1-4 0,1 8 0,0-6 0,0 8 0,0-1 0,0-6 0,0-4 0,-1-6 0,1-1 0,0 3 0,-1 3 0,1-1 0,1-2 0,-2-4 0,2 0 0,-2 3 0,0 3 0,0-1 0,0-6 0,0-4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4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474 273 24575,'-16'28'0,"-11"24"0,-12 24 0,3-7 0,-2 3 0,10-22 0,-1 0 0,-19 26 0,0-2 0,-7 2 0,24-33 0,1-1 0,-2 16 0,18-9 0,11-20 0,12 1 0,32-3 0,-3-10 0,20 4 0,-6-14 0,28-2 0,-16 0 0,11 1 0,7 3 0,11 2 0,7 1-498,-22-2 1,4 0 0,3 1 0,6 2-1,7 2 498,-15-2 0,8 2 0,4 1 0,4 2 0,3 0 0,-1 0 0,0-1 0,-4-1 0,-3-1 0,-4-1 0,-3-2 0,-2 0 0,0-1 0,-1 0 0,2 0 0,1 1 0,2 0 0,4 2 0,4 1 0,3 1 0,0 0 0,0 0 0,-2-1 0,-3-1 0,-6-2 0,-7-2 0,12 0 0,-8-3 0,-4-1 0,-4-1 0,-3-1 0,26 2 0,-7-2 0,-7-1 0,10 0 0,-15-1 0,-5-1 0,-19 0 0,-53-2 0,1-2 0,-4 0 2487,2-8-2487,-3-3 0,0-4 0,0-9 0,0 8 0,-1-32 0,0-21 0,1 18 0,-1-7 0,2-21 0,-1-5 0,1-7 0,0-2 0,-1 28 0,1 0 0,-1 0 0,1-27 0,-1 4 0,0 19 0,0 6 0,-1 13 0,1 6 0,-1-11 0,-1 25 0,0 19 0,-1 6 0,-1 6 0,-4-2 0,-8-1 0,-13-1 0,-19-4 0,-24-4 0,20 6 0,-4-1 0,-8 0 0,-3 0 0,-19-2 0,-6 1 0,24 2 0,-2 1 0,-3 0-431,-11-1 0,-4 0 1,-1 0 430,13 1 0,-1-1 0,-2 1 0,1 0 0,2 0 0,0 0 0,1 0 0,-1 0 0,-25-2 0,1 1 0,0-1 0,5 2 0,1-1 0,-1 2 0,2 0 0,1 1 0,-2-1 0,-4 1 0,0 1 0,-1-1 0,2 1 0,0 1 0,2-1 0,4 1 0,2 0 0,1 1 0,1-1 0,1 1 0,-2 0 0,10 1 0,-2 0 0,0 0 0,6 1 0,0-2 0,6 1 0,-2 0 0,-7 1 0,0-1 0,12 1 0,-11 1 0,37 0 0,19 0 1292,11-1-1292,5 0 0,1-2 0,2 1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1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2380 194 24575,'-64'-4'0,"-4"0"0,15 1 0,-4 0 0,2 0 0,-1 0 0,-1 1 0,-4 0 0,-32 2 0,-4 2 0,14 1 0,-3 2 0,-1 2 0,-7 2 0,8 1 0,6 3 0,4 2 0,-13 4 0,7 5 0,33 0 0,5 4 0,-2 3 0,1 13 0,6 19 0,1 19 0,3 4 0,2-10 0,-6 8 0,4 1 0,8-8 0,-1 11 0,3-2 0,9-15 0,10-14 0,6-8 0,7 43 0,19 3 0,22-12 0,11 1 0,-5-17 0,7-2-317,3-2 0,8 3 1,2-8 316,-6-16 0,1-7 0,6-2 0,-7-5 0,4-1 0,3-2 0,1-1-539,8-2 1,3-2-1,1-1 1,2-3 538,-11-3 0,1-1 0,1-2 0,1-1 0,0-2 0,3-1 0,1-2 0,0-2 0,0-1 0,-2-2 0,16-3 0,-1-2 0,-2-2 0,-2-2 0,-9-2 0,-1-2 0,-2-2 0,-5-1-19,9-4 0,-4-2 0,-7-1 19,9-7 0,-9-3 0,-17 0 0,-8-2 0,-12 3 0,-4-3 421,-2-3 0,-4-2-421,-1-5 0,-5-3 1125,-4-3 1,-4-3-1126,-4-8 0,-3-2 34,-5-7 0,-2-1-34,-2 6 0,-2 2 0,-2 1 0,-3 2 0,-2 6 0,-3 3 0,-3 5 0,-6-1 0,-17-17 0,-6 1 0,11 20 0,-4 3 0,-18-14 0,-3 5 0,8 17 0,-2 3 0,-14-4 0,-4 1 0,-4 0 0,-4-1 0,9 6 0,-3-1 0,2 1 0,-9-2 0,1 1 0,14 6 0,-3-1 0,-1 3 0,-4 3 0,-3 2 0,3 2 0,-18-2 0,-2 3 0,8 2 0,-5 2 0,10 2 0,18 4 0,1 2 0,-37 3 0,-1 3 0,39 0 0,-1 2 0,-3-1 0,-7 2 0,3 0 0,-18 6 0,2 2 0,-8 3 0,-4 4 0,10 0 0,-4 4 0,4-2 0,-9 5 0,2 2 0,17-6 0,-1 2 0,9 1 0,10 2 0,9 3 0,7 2 0,5 5 0,3 7 0,4 4 0,0 4 0,4 2 0,1-1 0,2 0 0,3 0 0,2 0 0,4-6 0,3-1 0,3-1 0,5 5 0,8 20 0,6 10 0,2-6 0,4-5 0,4 0 0,1 7 0,5 7 0,6-12 0,15-12 0,6-10 0,6 1 0,9-2 0,3-4 0,8 0 0,5-3 0,-13-9 0,5-2 0,1-2 0,2 1 0,4 1 0,2 1 0,1-3 0,1-1-374,3-4 0,3-1 0,-2-3 0,-3-4 374,10-1 0,-4-4 0,-2-2 0,-10-3 0,-2-1 0,0-5 0,5-4 0,1-5 0,-9 1 0,-11 1 0,-3-2 0,32-14 0,-4-7 0,-40 6 0,-4-2 0,8-4 0,-1 0 0,-5 0 0,-5 1 1496,12-13-1496,-5 1 0,0 0 0,4-6 0,4-12 0,-1-5 0,4-1 0,-3-3 0,-5-4 0,-8-1 0,-21 21 0,-5 1 0,-2 2 0,-3-3 0,-2-22 0,-5 2 0,2-1 0,-9 4 0,-3-1 0,-5-6 0,-12-1 0,-9-5 0,-1 13 0,-6 1 0,1 10 0,-6-2 0,-5 1 0,-17-7 0,-6 2 0,3 4 0,-5-8 0,0 2 0,9 11 0,-2-2 0,7 7 0,11 7 0,4 6 0,-30-21 0,7 15 0,-23 10 0,14 14 0,-21 14 0,-7 6 0,34 1 0,-4 5 0,-3 3 0,-11 4 0,-1 2 0,8 0 0,10 0 0,6 0 0,-4 3 0,-21 6 0,-4 4 0,3 3 0,12 3 0,2 3 0,4-1 0,-16 10 0,3 2 0,20-11 0,0 1 0,4-1 0,-4 5 0,6-1 0,8-5 0,4 1 0,4 0 0,2 2 0,1 2 0,2 0 0,2 0 0,0 3 0,-10 20 0,3 0 0,14-21 0,2 0 0,-5 13 0,5-2 0,10 0 0,3-10 0,0-9 0,2-10 0,2-4 0,1-4 0,3-4 0,0-3 0,1-5 0,1-3 0,0-4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1320 24575,'4'19'0,"4"9"0,8 26 0,12 23 0,2 4 0,0-1 0,-1-3 0,-3-14 0,-14-46 0,21-21 0,16-27 0,8-10 0,10-9 0,-1 0 0,6-6 0,4-3-628,-16 14 1,3-2 0,3-2 0,1 0 0,2-2 627,-4 4 0,3-2 0,0 0 0,2-1 0,0 1 0,0-1 0,3 0 0,0-1 0,1 0 0,0 1 0,-1 0 0,-2 1 0,7-5 0,-1 2 0,0 0 0,-3 1 0,-1 0-165,9-7 0,-2 0 0,-3 3 0,-9 4 165,15-10 0,-12 6 0,-18 11 0,-15 10 0,-30 22 0,-8 12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24 24575,'-15'17'0,"0"7"0,-4 13 0,4 7 0,3 24 0,13-17 0,10 10 0,6-28 0,1-10 0,1-11 0,-5-10 0,3-5 0,10-16 0,-4-2 0,11-16 0,-6-1 0,-5-8 0,-5-6 0,-9 4 0,-5 8 0,-4 13 0,-3 6 0,-3 5 0,-5 0 0,2 8 0,-7 4 0,2 10 0,-6 8 0,-3 12 0,-9 13 0,-8 13 0,-8 15 0,0 4 0,5 3 0,8-5 0,5-11 0,-1-6 0,-1-6 0,4-3 0,5-3 0,8-7 0,6-8 0,4-4 0,3-10 0,2-1 0,1-8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24575,'9'-2'0,"0"0"0,-1 0 0,5 0 0,2 0 0,2-1 0,-2 0 0,-5 1 0,-1 0 0,-3 1 0,0 0 0,-4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24575,'15'-1'0,"30"0"0,-24 0 0,33-1 0,-17-4 0,-14 3 0,7-3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24575,'3'80'0,"7"-31"0,0-5 0,3-35 0,-6-9 0,-2-2 0,1-4 0,3-4 0,7-39 0,-7 0 0,3-18 0,-12 23 0,-2 17 0,0 14 0,-1 6 0,0 6 0,3 1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24575,'6'-7'0,"21"-31"0,-18 25 0,14-22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24575,'15'62'0,"-4"-22"0,7 10 0,-8-35 0,3-7 0,-5-7 0,14-9 0,4-10 0,2-3 0,-2-9 0,-17 14 0,-1-1 0,-7 15 0,0 8 0,-1 19 0,0 17 0,0 16 0,0 3 0,1 8 0,0-27 0,1 1 0,1-28 0,-1-3 0,0-4 0,-2-4 0,0-2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0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1523 24575,'-20'-1'0,"-3"0"0,-1 0 0,-18 2 0,20 1 0,-23 4 0,1 7 0,2-1 0,2 2 0,21-7 0,14-4 0,3-1 0,1 1 0,0 0 0,2 4 0,1 17 0,2 24 0,2 35 0,-3-27 0,0 4 0,-1 11 0,0 3 0,-1 7 0,0 2 0,0 5 0,0-5 0,-1-26 0,1-5 0,1 26 0,0-69 0,4-15 0,19-19 0,-6 4 0,29-26 0,-7 8 0,9-11 0,-10 12 0,6-2 0,5-5 0,4 1 0,9-5 0,3 1 0,3 0 0,1 2 0,-9 10 0,1 1 0,3-1 0,2 0 0,0-2 0,3 1 0,-12 8 0,2 1 0,2 0-145,-1 1 1,2 1 0,0 0 144,5 0 0,1 0 0,-1 2 0,0-1 0,0 2 0,-3 0 0,21-8 0,-3 0 0,-3 0 0,-1-1 0,-5 1 0,-1 0 0,0-3 0,1-1 0,-5 2 0,-1-1 0,-5 4 0,-4 1 0,-8 5 0,-3 0 0,33-14 216,-25 11 1,-2 1-217,7-4 0,12-6 0,-56 28 0,-3 2 0,1 1 0,-1-1 0,-4 0 0,-5 2 0,-4 0 0,-2 1 0,-3-10 0,-1-1 0,-3-9 0,1-3 0,-6-12 0,-11-36 0,0 6 0,7 21 0,-1-1 0,-17-34 0,-6-4 0,0 5 0,5 9 0,11 20 0,10 13 0,4 9 0,5 9 0,1 8 0,1 7 0,3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6:57:29.6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 24575,'-4'5'0,"-1"1"0,0 0 0,-1 2 0,0 2 0,-1 0 0,0 1 0,-1 1 0,1 1 0,3 1 0,0 2 0,2-1 0,0-1 0,0-2 0,1 0 0,2 1 0,1 1 0,0-5 0,-1 0 0,-1-8 0,2 0 0,1 0 0,2 0 0,3 2 0,0-1 0,2-1 0,-2-1 0,-1-2 0,-1 1 0,0-1 0,0-2 0,1 0 0,1-3 0,-2 0 0,-1 0 0,-1 0 0,-1 1 0,1-2 0,-1-3 0,0-2 0,-1-4 0,-1 1 0,-1 1 0,0 2 0,0 1 0,0 1 0,-1 0 0,-1 4 0,1 3 0,-1 1 0,-1 2 0,-1-2 0,-2-2 0,0 2 0,0 0 0,-2 3 0,-1 0 0,0 0 0,2 0 0,0 0 0,2 2 0,-2 4 0,0 3 0,1 1 0,1 0 0,1 0 0,0-1 0,0 2 0,0 2 0,0 1 0,0 1 0,-2 0 0,0 2 0,1 1 0,0 1 0,1 1 0,-3-1 0,-1 1 0,-1-2 0,0-3 0,3-3 0,3-4 0,1-4 0,1-1 0,-1-2 0,-2 3 0,0 2 0,-2 4 0,-1 2 0,2-2 0,0-1 0,2-1 0,1-3 0,0-2 0,0-7 0,1 2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5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24575,'55'72'0,"-1"0"0,1-1 0,0 1 0,0 0 0,0-1 0,-1 1 0,1 0 0,0-1 0,-1-3 0,3 2 0,2 3 0,2 1 0,2 2 0,1 1 0,1 1 0,0 0 0,-1-1 0,1-1 0,-1-1 0,-2-2 0,-2-2 0,-1-4 0,7 9 0,-2-4 0,-1-1 0,0-2 0,-2-1 0,1-1 0,-1 0 0,1 0 0,0 1 0,1 2-256,3 3 1,2 1-1,0 1 1,1 1-1,0-1 1,-1 0-1,0-1 1,-2-2-1,-2-2 1,-2-1 255,13 13 0,1 2 0,-1-1 0,-3-4 0,-6-6 0,-8-9 0,-10-13-1848,1 0 0,-8-8 1848,18 20 0,-7-8 1356,-23-24-1356,-17-37 0,-15-22 0,2 7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49:5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5441 0 24575,'-18'10'0,"-46"39"0,-22 22 0,31-24 0,-3 3 0,-6 5 0,-6 4-1405,5-5 1,-5 5 0,-5 3-1,-4 3 1,-2 1 0,-3 2-1,-1 0 1269,19-15 1,-3 1-1,-1 0 1,-2 2-1,-1 0 1,-1 1 0,-2 1-1,1 0 1,-2 0-1,1 1 1,-1-1 88,7-4 1,-1 0-1,-1 0 1,-1 1 0,1 0-1,-2 0 1,1 0 0,-2 1-1,1 1 1,-1 0-1,0 1 1,-1 0 0,0 2 46,3-3 0,-1 2 0,-1 1 0,-2 1 0,0 1 0,-1 1 0,1 0 0,0-1 0,0 1 0,1-1 0,2-1 0,1-1 0,1-2 0,3 0 0,2-3 0,-10 8 0,1-1 0,3-2 0,1-1 0,2-1 0,1-1 0,1 0 0,2 0 0,0 1 0,1 0 0,-10 11 0,-2 3 0,1 0 0,2 0 0,4-2 0,4-2 0,6-5 0,7-5 665,-18 27 0,14-8 0,8-9-665,7-9 0,5-6 0,0-2 0,7-9 0,15-21 5227,12-15-5227,0-5 4527,-1-1-4527,0-1 43,0-1 1,4 0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2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24575,'16'80'0,"-9"-20"0,-2 3 0,1-4 0,0 2 0,-1 25 0,0-2 0,-2-32 0,1 0 0,3 23 0,0-2 0,2 0 0,0-2 0,-7-63 0,-2-2 0,0-1 0,-1-4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0:2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85 24575,'-7'6'0,"-6"7"0,-11 7 0,-2 5 0,-1 14 0,13-19 0,6 11 0,8-16 0,17 17 0,9 0 0,17 6 0,-6-14 0,-12-13 0,-8-15 0,1-19 0,-4 3 0,10-15 0,-14 10 0,1-6 0,-5 0 0,-4-1 0,-1 1 0,0-2 0,-2 0 0,-5 1 0,-3 3 0,0 9 0,1 8 0,-1 12 0,-4 12 0,-14 19 0,-22 26 0,15-16 0,-2 2 0,-3 4 0,-1 2 0,-2 12 0,2-2 0,-11 18 0,11 0 0,27-46 0,3-10 0,3-8 0,2-6 0,2-2 0,2-3 0,-1-2 0,10-6 0,-7 4 0,7-4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4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24575,'12'15'0,"12"17"0,12 12 0,15 15 0,7 10 0,-6-6 0,5 9 0,6 6 0,3 4 0,2 2 0,0-2 0,-8-11 0,3 2 0,2 1 0,0 1 0,2 1 0,-1 0 0,1 0 0,-2-1-79,-1 1 1,0 0 0,-1-1 0,1 1-1,0 1 1,0-1 0,2 1 0,0 0 78,0-2 0,1 2 0,3 2 0,0 0 0,0-1 0,-2-2 0,-2-4 0,-3-4 0,-6-5 0,7 5 0,-6-8 0,-3-3 0,1 0 0,5 5 0,-1-2 0,5 5 0,3 2 0,0 0 0,-2-2 0,-5-7 0,-7-7 0,13 9 0,-9-10 0,0-1 0,6 1 0,1-1 0,-12-9 155,3 0-155,-23-16 0,-14-12 0,-13-9 0,-5-3 0,-4-4 0,1 3 0,-1-3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4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5425 1103 24575,'-38'0'0,"-12"15"0,-24 12 0,-14 10 0,-7 4 0,2 2 0,11-2 0,2 3 0,6 1 0,0 2 0,-3 3 0,-8 3-591,18-13 1,-5 2 0,-3 1 0,-3 2 0,-3 2 0,0 1 0,-1 1 0,0 1 0,2 2-1,1 0 591,4 1 0,0 2 0,-1 3 0,1 1 0,-1 1 0,1 0 0,1 1 0,0-1 0,1-1 0,0-2 0,2-2-466,-5 3 0,3-1 0,0-2 0,1-1 1,1 0-1,-1 0 0,0 0 0,-2 2 0,-1 1 466,-3 0 0,-1 3 0,-3 2 0,-1 0 0,0 0 0,1-1 0,1-1 0,3-2 0,2-3 0,5-3 0,-15 9 0,3-4 0,4-3 0,3-3 0,1 0 0,2 0 186,-1 2 1,2-1 0,2-2-1,3-1 1,2-1-187,0 0 0,3-1 0,2-2 0,3-3 0,-5 3 0,3-3 0,3-4 0,-10 4 0,7-6 2097,-15 4-2097,50-28 5419,19-12-5419,19-15 1646,40-42-1646,6-9 0,13-11 0,-21 23 0,4-4 0,5-2 0,3-4-837,-7 9 0,3-3 0,3-2 0,2-1 0,3-2 0,1 0 837,-5 6 0,2-2 0,2-1 0,2 0 0,2-1 0,0-1 0,2 0 0,0 0-569,-1 2 0,1-1 0,2 0 0,1 0 0,0 0 0,2-1 0,0-1 0,1 0 0,1 0 569,-8 6 0,0 0 0,2-1 0,0 0 0,1 0 0,0-1 0,1 0 0,-1 1 0,1-1 0,-1 1 0,0 0-157,-1 0 1,1 0-1,0 1 1,0 0 0,0 0-1,-1-1 1,1 1 0,0-1-1,0 0 1,0 0-1,0-1 157,2-3 0,1 0 0,1-1 0,1-1 0,-1 0 0,0 0 0,-2 1 0,0 0 0,-3 2 0,-2 1 0,-2 2 0,5-5 0,-2 2 0,-3 0 0,-1 2 0,-1 1 0,-3 1 0,0 1 0,-2 0 0,10-9 0,2-1 0,-2 1 0,-5 3 0,-8 6 0,-10 8 0,19-26 0,-35 36 0,-55 66 0,-26 24 0,-22 21 0,-10 11 0,28-29 0,-5 6 0,-4 4 0,-3 5 0,-2 1 0,-2 2 0,1 0 0,1-1 46,1-3 0,1 1 0,0 0 0,-1 1 0,-1 1 0,-2 1 0,-2 3 0,-3 2 0,-2 2-46,12-14 0,-3 2 0,-3 3 0,-2 3 0,-1 1 0,-3 1 0,1 1 0,-2 0 0,1-1 0,1 1 0,0-3 0,3 0 0,1-3 0,3-2 0,3-4 0,-7 9 0,2-3 0,2-2 0,2-2 0,2-1 0,0-1 0,0 0 0,1-1 0,-1 0 0,-1 1 497,-8 7 0,-2 3 0,-1 0 0,-1 0 0,2-1 0,3-4 0,4-5 0,5-5 0,7-8-497,-27 27 0,12-12 0,22-29 2697,29-32-2697,25-103 0,-6 61 0,7-57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6:51:4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24575,'19'28'0,"8"28"0,5 14 0,4 5 0,8 14-1219,-11-25 1,7 12-1,6 7 1,2 6 0,1 0-1,0-1 1,-2-6 1218,0 1 0,0-3 0,0-2 0,0 2 0,3 2 0,3 5 0,-6-10 0,2 4 0,3 4 0,1 1 0,1 1 0,0 0 0,-2-3 0,-1-4 0,-3-4 0,7 10 0,-2-6 0,-2-3 0,-1-1 0,1 0 0,2 2 276,2 4 1,3 2 0,-1 0-1,1-2 1,-2-1 0,-3-5-277,0-1 0,-2-2 0,-1-3 0,-2-2 0,0-2 312,2 5 1,0-1 0,-3-4-1,-2-4-312,4 3 0,-3-4 0,-10-14 0,-10-12 0,-17-25 4593,-3-4-4593,-6-9 184,-1-1 0,0 3 0,1-1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1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5342 320 24575,'-66'60'0,"21"-15"0,-10 10 0,-6 5 0,0 0 0,5-9 0,0-1 0,-2 2 0,-6 3 0,-7 6-452,10-9 0,-5 5 0,-5 3 0,-4 3 1,-2 2-1,-2 1 0,-2 0 0,0 0 0,0-1 1,2-2 451,3-4 0,-1 0 0,-1 0 0,-1-1 0,0 1 0,0-1 0,-1 0 0,0 0 0,2 0 0,-1-1 0,2 0-454,-4 3 1,1-1 0,0 1 0,0-1 0,1-1 0,0 1 0,0-1 0,1-1 0,-1 0 0,1-1 453,-5 4 0,-2-1 0,1 0 0,-1-1 0,2-1 0,1 0 0,2-1 0,3-2 0,4-1 0,-9 7 0,5-2 0,2-1 0,3-2 0,0 1 0,-1 1-12,-1 0 1,1 0 0,0 1 0,0-1 0,2 0 0,1-1 11,-7 6 0,1 1 0,1-2 0,3-1 0,4-3 0,-3 2 0,2 0 0,6-7 0,12-9 0,-22 12 1508,42-35-1508,45-40 4726,28-22-4726,2-2 0,8-8 0,1-4 0,6-7 0,3-3 11,-4 3 1,2-2-1,3-4 1,2-1-12,-3 2 0,2-1 0,1-3 0,2-1 0,1-2-660,-4 6 0,2-2 0,1 0 0,1-2 0,2 0 1,0 1 659,-5 5 0,2 0 0,0 0 0,1-1 0,0 0 0,2 0 0,-1-1 0,-4 6 0,0-2 0,2 1 0,-1-1 0,1 0 0,-1 0 0,0 1 0,-1 0 0,6-5 0,0-1 0,0 1 0,-1 1 0,-2 0 0,0 0 0,-2 2 0,2-2 0,-1 0 0,-1 2 0,-2 0 0,-2 1 0,0 1-286,1-3 1,-1 1 0,-2 1 0,-1 1 0,-2 2 285,5-4 0,-3 3 0,0 0 0,2-1-194,7-5 0,3-1 0,-1 2 1,-5 5 193,-2 1 0,-4 5 0,-1 1 615,2 0 0,-1 0 0,-13 12-615,-10 4 0,-23 23 3857,-11 12-3857,-10 10 1999,-31 25-1999,-8 7 0,-8 9 0,3-4 0,-4 6 0,-8 11-633,10-2 1,-7 11 0,-4 7 0,-3 4 0,-2 3 0,1-1 0,3-5 632,2-3 0,1-2 0,1 0 0,-1 1 0,-2 1 0,-1 3 0,-4 4-445,12-14 1,-2 4-1,-2 2 1,-1 2-1,-1 1 1,-2 1-1,1 0 1,-1-1-1,1 0 1,0-3-1,1-2 445,-1-1 0,0 0 0,1-1 0,-1-1 0,0-1 0,1 0 0,-1-2 0,0 0 0,1-1 0,0 0 0,-4 2 0,0 0 0,-1-1 0,1-1 0,0-1 0,0-1 0,2-1 0,1-2 0,1-2-158,-17 15 0,1-3 1,1-1-1,3-4 1,3-2-1,4-5 158,-8 6 0,4-3 0,6-6 0,12-10 0,5-4 0,15-12 0,18-11 3458,28-25-3458,16-17 6134,15-22-6134,-5 2 0,0 1 0,4-5 0,6-11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2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1 834 24575,'55'81'0,"0"-1"0,1 0 0,-1 0 0,1 1 0,-1-1 0,0 0 0,1 0 0,-1 1 0,0-1 0,1 0 0,-1 0 0,0 1 0,-4-1 0,-2 1 0,-2-1 0,0 1 0,-1-1 0,-1 0 0,0 0 0,0 0 0,0 0 0,0 0 0,1 0 0,1 0-820,2 1 1,0 0 0,2 0 0,0 1 0,0 0-1,1-1 1,-2 0 0,0-1 0,-2 0 0,-2-2 0,-1 0-1,-3-2 814,8 19 1,-2 2 0,-3-2 0,-1-1 0,-3-3 0,-1-3 0,-2-5 0,-1-5 5,2 2 0,-3-6 0,-2-4 0,0-2 0,0-1 585,8 12 1,0-1-1,-2-4 1,-3-9-586,4 5 0,-3-10 786,-5-6 0,-3-7-786,5-2 0,-15-21 0,2-16 5655,-27-54-5655,-24-48 0,6 38 0,-6-5 0,-5-5-532,-1 0 1,-5-4-1,-3-3 1,-2-1 531,4 6 0,-2 1 0,-2-4 0,-2-3 0,-4-6 0,8 11 0,-5-6 0,-2-4 0,-1-3 0,-2-2 0,1 1 0,0 0 0,3 3 0,3 5 0,-1-3 0,3 4 0,1 2 0,1 1 0,0-2 0,-1-1 0,-2-3 0,-2-6 0,-3-3 0,-1-2 0,0-2 0,1 0 0,1 2 0,3 2 0,4 4 0,-1-4 0,3 2 0,2 1 0,2 3 0,3 4 0,1 3 0,-1-4 0,3 6 0,2 1 0,-3-2-56,-6-13 1,-2-5 0,2 5 0,6 15 55,7 13 0,2 8 0,-19-41 0,35 73 0,4 9 0,1 7 0,5 6 2399,21 30-2399,14 17 0,11 14 0,5 5 0,7 9 0,3 4-576,-16-23 1,1 2 0,3 3 0,1 0 0,1 1 575,-2-4 0,2 2 0,1 0 0,1 1 0,0-1 0,0 0 0,0-1 0,0-1 0,1 0 0,0 0 0,0 1 0,1 2 0,5 7 0,2 2 0,0 2 0,0-1 0,-3-2 0,-2-4 0,-3-4 0,-3-2 0,-2-3 0,0 1 0,0 1 0,-1 3 0,0 2 0,0-1 0,-3-1 0,-3-5 0,13 15 0,-5-4 0,-5-8 0,-3-3 0,-2-5 0,10 8 0,-8-10 0,-23-29 0,-12-13 0,-11-12 3127,0-1-3127,0-1 0,-4-12 0,-6-23 0,-18-37 0,0 12 0,-7-8 0,-5-2 0,-7-6 0,-4-4-809,1 5 1,-4-5-1,-3-2 1,-2-4 808,12 19 0,-1-2 0,-2-1 0,-1-2 0,-1-1 0,0 0 0,4 6 0,-1-1 0,-1 0 0,1-1 0,-2-1 0,0-2 0,-1-2 0,5 5 0,-3-4 0,0-1 0,0-2 0,-1 0 0,1 1 0,1 0 0,2 3 0,1 3 0,-9-15 0,2 5 0,2 1 0,1 1 0,-1-1 0,-1-3 0,3 3 0,-3-3 0,0-2 0,0 0 0,2 3 0,3 4 0,3 6 0,-7-13 0,5 7 0,2 4 0,1 1-79,-6-10 0,2 2 1,3 6 78,-7-15 0,8 11 0,0-9 0,30 55 0,12 30 0,16 40 0,6 20 0,7 21 0,0-1 0,-2-7 0,-1 1 0,4 6 170,-3-7 0,4 7 0,1 3 1,0 0-1,0-2-170,6 13 0,-1-1 0,2 1 0,2 2 0,-7-20 0,1 0 0,1 1 0,1 3 0,3 2 0,1 3 0,1 0 0,4 5 0,1 3 0,2 2 0,0 0 0,0-1 0,-2-2 0,-1-3 0,-3-4 0,-1-3 0,-1-2 0,0 0 0,1 0 0,0 1 0,3 2-370,0 0 1,3 4 0,1 1 0,1 0 0,0-1 0,-1-2-1,-2-5 1,-3-4 369,5 8 0,-2-6 0,-1-3 0,-1-3 0,-1 0 0,7 8 0,0-2 0,-2-2 0,-1 0-60,-3-4 0,-1 1 1,-3-4-1,-3-5 60,8 15 0,-7-7 0,-9-10 0,-7-10 0,-9-21 1921,-3-3-1921,-4-9 3562,-4-11-3562,-6-24 329,-10-37-329,-2 3 0,-8-15 0,-5 0 0,-7-14 0,-6-8 0,-2-2 0,0 3-747,6 14 1,0 0-1,-2 0 1,-2-2 0,0-1-1,-2-4 747,2 6 0,-2-4 0,-1-2 0,-1-1 0,-1-1 0,1 1 0,0 3 0,2 3 0,-7-9 0,2 3 0,-1 3 0,2 0 0,-1 0 0,0-1-357,-1-3 1,-1 0 0,0-1 0,1 2 0,2 2 0,4 5 356,-5-8 0,3 5 0,3 2 0,-1-2-129,-3-5 1,0-4 0,3 4 0,3 9 128,-7-15 0,5 12 0,12 19 0,2 7 0,-5-11 3737,16 35-3737,12 18 2634,8 18-2634,6 19 758,23 45-758,1-7 0,7 9 0,0-4 0,5 6 0,9 11-611,-12-19 1,7 8 0,4 6 0,2 4 0,0-1 0,-2-2 0,-3-6 610,4 8 0,-2-4 0,-1-1 0,1 1 0,2 5 0,-4-8 0,2 3 0,3 3 0,-1 1 0,-1-1 0,-3-1 0,-5-4-388,2 10 1,-4-1 0,-3-2 0,-2-3 0,-1-3 387,0-2 0,-2-4 0,-1-2 0,1 4-145,5 15 0,1 4 0,0-3 1,-4-9 144,-4-15 0,-2-7 0,-2-5 0,4 3 0,-5-10 0,-7-14 0,-18-45 3607,-12-44-3607,-11-9 0,-11-20 0,-5-9 0,0 5 0,3 8 0,-1 3 0,-3-4 0,-6-10-303,10 20 1,-4-8 0,-4-5-1,-1-3 1,-2-3 0,0 1 0,0 1-1,1 4 1,1 5 302,-1-1 0,0 4 0,1 2 0,0 2 0,0-1 0,-2-1 0,-2-5 0,3 5 0,-2-3 0,-1-2 0,-2-2 0,1 1 0,0 0 0,0 1 0,2 4 0,2 2-298,-10-12 1,2 3 0,1 2 0,1 2 0,1 1 0,0-1 297,2 5 0,1-1 0,0 2 0,1 0 0,1 1 0,1 0 0,-4-7 0,0-1 0,2 1 0,2 4 0,4 6 0,-3-10 0,4 7 0,3 4 0,-10-17 0,11 14 0,20 32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6T17:13:4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1695 24575,'0'-16'0,"4"-3"0,41-46 0,14-5 0,-11 13 0,9-8 0,-11 13 0,7-6 0,0-1 0,-3 4 0,-2 2 0,-3 2 0,3-3-116,2-3 0,5-5 1,-2 1-1,-6 5 116,9-10 0,-6 5 0,-3 3 0,-3 1 0,-4 6 0,-2-3 0,10-24 0,-4 2 0,3-10 0,-17 26 0,-7 7 0,-16 23 463,-5 12-463,-1-1 0,-1 12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18D20-FFAE-DF4B-BCCC-24D5D5DADBA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8289-CFCA-094E-8C27-889B6C4E4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6fb069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6fb069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6fb069f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6fb069f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6fb069f1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6fb069f1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80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6fb069f1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6fb069f1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6fb069f1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6fb069f1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4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C680-CEB7-82B0-6A93-C5575D18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A62FE-5CBC-3F56-148E-986A028B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F3EB-F635-BC10-C293-BDEAEE0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CA17-F1AC-F4F8-75DC-E0F0D750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1A5A-4ACF-C040-C6A9-3FBB8A4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4C9C-8E3F-AAE2-1A0E-64F2DBE4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12144-03AF-8953-C023-C064B17B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16E2-C75D-57D1-C5FE-57EC57EA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17FB-72B4-5992-70BC-E68DE0DB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E28F-F1DF-C485-6F99-AA2E6E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41FC1-FCBB-F3D2-7E1A-D6162C7ED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933D3-8B04-AC54-7A93-CACC3386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1EA8-E02E-CF0E-C440-B6F9AB52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5F54-ABC8-062A-33BD-90FE27C5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6DF1-E673-E28A-CA30-E98F641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0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7EBC-38CE-C8E0-E766-3FD6EDE0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2C12-D857-E971-20F7-3CD49F97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4B03-6A2D-F8EB-0AF6-2CB5CC2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1138-9E62-971C-34B3-F34B5991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6B00-C66F-323D-D383-AD169996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2DEC-FD6B-E64B-E8DC-51410DD5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76AD-B6D8-7CB7-04EA-38E97F6A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9704-56A5-EF38-3857-5489163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0D8A-B53F-9C21-F0BA-595AB1DA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949F-8CB2-B073-DAA6-B8594EF5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7C8-C757-3B0D-B481-FC122388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AA9D-FFFB-2D95-A669-1A59C04E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C483-2BB7-BD1D-7A81-337FAF40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521C-0E59-BCFF-979D-B1F27BC6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DD6C-583F-EE02-FB63-68F8AAC3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7115-F48E-CD4B-D435-CA90C23C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E7-2640-9B37-490F-E226B370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8A4B-D74A-D9EB-B272-A82CFC1D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B6DD-0204-FB51-B849-6A74174A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E5C2-BF48-11E7-08BB-32476278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93162-34AE-9AB7-5C5C-12A58CAE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4B023-501F-EF0B-46BB-92E83BD0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6C17D-5B54-C8F1-2535-7450B7FC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FC7AD-75EA-09EA-EC4D-E281BF56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03AF-2218-14CC-FAA9-586E13D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1625B-5A60-6F6D-0B85-ABACFF38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82C36-7263-8AE9-57CB-B3F38B1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7916E-5C94-19B7-F939-5FC0E542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83DE-8380-3276-0100-A046C97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D2A87-5692-3F0B-0DE0-48F74975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DF36-FD84-F885-0A5A-798158D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CF6-E5A7-A337-4305-1FDCB970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BEF-993E-321C-F1B6-B027EB9D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B36B-1FA4-1DCF-5624-DB9026AE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4750-079E-AD62-C414-98D90C5E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5202-0B20-72C4-D616-008C036D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E4F4C-9ED9-F54B-3D3B-D2064D58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E7C-7299-A3DC-B85D-BC71BFE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30914-4033-DB07-A35F-CEF7147B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C76C-DC8F-A828-3B07-FC667B57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373F-45CE-9E31-A640-14A029D3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C42B-5580-B44C-9A41-5AAAF7AE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6321-4473-4839-9006-5A9D5917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F2E59-7ED7-B0FF-51B3-35F6FD00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C6DD-5D77-C20F-B756-CBFE3CE8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DEC7-A134-2F60-0B7A-4922B93B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D8A4-948D-2FCC-3DE6-BF832AEE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8066-D788-E0E1-1BAC-BA6096AB8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93" Type="http://schemas.openxmlformats.org/officeDocument/2006/relationships/image" Target="../media/image335.png"/><Relationship Id="rId3" Type="http://schemas.openxmlformats.org/officeDocument/2006/relationships/image" Target="../media/image30.png"/><Relationship Id="rId47" Type="http://schemas.openxmlformats.org/officeDocument/2006/relationships/image" Target="../media/image312.png"/><Relationship Id="rId50" Type="http://schemas.openxmlformats.org/officeDocument/2006/relationships/customXml" Target="../ink/ink3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9" Type="http://schemas.openxmlformats.org/officeDocument/2006/relationships/image" Target="../media/image313.png"/><Relationship Id="rId4" Type="http://schemas.openxmlformats.org/officeDocument/2006/relationships/customXml" Target="../ink/ink33.xml"/><Relationship Id="rId48" Type="http://schemas.openxmlformats.org/officeDocument/2006/relationships/customXml" Target="../ink/ink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37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8" Type="http://schemas.openxmlformats.org/officeDocument/2006/relationships/image" Target="../media/image700.png"/><Relationship Id="rId18" Type="http://schemas.openxmlformats.org/officeDocument/2006/relationships/customXml" Target="../ink/ink41.xml"/><Relationship Id="rId12" Type="http://schemas.openxmlformats.org/officeDocument/2006/relationships/image" Target="../media/image1400.png"/><Relationship Id="rId17" Type="http://schemas.openxmlformats.org/officeDocument/2006/relationships/customXml" Target="../ink/ink40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10.png"/><Relationship Id="rId15" Type="http://schemas.openxmlformats.org/officeDocument/2006/relationships/customXml" Target="../ink/ink38.xml"/><Relationship Id="rId19" Type="http://schemas.openxmlformats.org/officeDocument/2006/relationships/image" Target="../media/image1600.png"/><Relationship Id="rId14" Type="http://schemas.openxmlformats.org/officeDocument/2006/relationships/image" Target="../media/image27.png"/><Relationship Id="rId4" Type="http://schemas.openxmlformats.org/officeDocument/2006/relationships/image" Target="../media/image5010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00.png"/><Relationship Id="rId26" Type="http://schemas.openxmlformats.org/officeDocument/2006/relationships/image" Target="../media/image38.png"/><Relationship Id="rId21" Type="http://schemas.openxmlformats.org/officeDocument/2006/relationships/image" Target="../media/image200.png"/><Relationship Id="rId47" Type="http://schemas.openxmlformats.org/officeDocument/2006/relationships/customXml" Target="../ink/ink50.xml"/><Relationship Id="rId50" Type="http://schemas.openxmlformats.org/officeDocument/2006/relationships/image" Target="../media/image41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2" Type="http://schemas.openxmlformats.org/officeDocument/2006/relationships/image" Target="../media/image35.png"/><Relationship Id="rId20" Type="http://schemas.openxmlformats.org/officeDocument/2006/relationships/customXml" Target="../ink/ink42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24" Type="http://schemas.openxmlformats.org/officeDocument/2006/relationships/customXml" Target="../ink/ink45.xml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45.png"/><Relationship Id="rId66" Type="http://schemas.openxmlformats.org/officeDocument/2006/relationships/image" Target="../media/image49.png"/><Relationship Id="rId23" Type="http://schemas.openxmlformats.org/officeDocument/2006/relationships/customXml" Target="../ink/ink44.xml"/><Relationship Id="rId28" Type="http://schemas.openxmlformats.org/officeDocument/2006/relationships/customXml" Target="../ink/ink48.xml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61" Type="http://schemas.openxmlformats.org/officeDocument/2006/relationships/customXml" Target="../ink/ink57.xml"/><Relationship Id="rId19" Type="http://schemas.openxmlformats.org/officeDocument/2006/relationships/image" Target="../media/image27.png"/><Relationship Id="rId10" Type="http://schemas.openxmlformats.org/officeDocument/2006/relationships/image" Target="../media/image230.png"/><Relationship Id="rId44" Type="http://schemas.openxmlformats.org/officeDocument/2006/relationships/image" Target="../media/image504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59.xml"/><Relationship Id="rId4" Type="http://schemas.openxmlformats.org/officeDocument/2006/relationships/image" Target="../media/image37.png"/><Relationship Id="rId22" Type="http://schemas.openxmlformats.org/officeDocument/2006/relationships/customXml" Target="../ink/ink43.xml"/><Relationship Id="rId27" Type="http://schemas.openxmlformats.org/officeDocument/2006/relationships/customXml" Target="../ink/ink47.xml"/><Relationship Id="rId14" Type="http://schemas.openxmlformats.org/officeDocument/2006/relationships/image" Target="../media/image250.png"/><Relationship Id="rId48" Type="http://schemas.openxmlformats.org/officeDocument/2006/relationships/image" Target="../media/image40.png"/><Relationship Id="rId56" Type="http://schemas.openxmlformats.org/officeDocument/2006/relationships/image" Target="../media/image44.png"/><Relationship Id="rId64" Type="http://schemas.openxmlformats.org/officeDocument/2006/relationships/image" Target="../media/image48.png"/><Relationship Id="rId8" Type="http://schemas.openxmlformats.org/officeDocument/2006/relationships/image" Target="../media/image220.png"/><Relationship Id="rId51" Type="http://schemas.openxmlformats.org/officeDocument/2006/relationships/customXml" Target="../ink/ink52.xml"/><Relationship Id="rId3" Type="http://schemas.openxmlformats.org/officeDocument/2006/relationships/image" Target="../media/image36.png"/><Relationship Id="rId25" Type="http://schemas.openxmlformats.org/officeDocument/2006/relationships/customXml" Target="../ink/ink46.xml"/><Relationship Id="rId46" Type="http://schemas.openxmlformats.org/officeDocument/2006/relationships/image" Target="../media/image39.png"/><Relationship Id="rId59" Type="http://schemas.openxmlformats.org/officeDocument/2006/relationships/customXml" Target="../ink/ink56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7.png"/><Relationship Id="rId21" Type="http://schemas.openxmlformats.org/officeDocument/2006/relationships/image" Target="../media/image550.png"/><Relationship Id="rId42" Type="http://schemas.openxmlformats.org/officeDocument/2006/relationships/customXml" Target="../ink/ink80.xml"/><Relationship Id="rId63" Type="http://schemas.openxmlformats.org/officeDocument/2006/relationships/image" Target="../media/image570.png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59" Type="http://schemas.openxmlformats.org/officeDocument/2006/relationships/image" Target="../media/image617.png"/><Relationship Id="rId170" Type="http://schemas.openxmlformats.org/officeDocument/2006/relationships/customXml" Target="../ink/ink144.xml"/><Relationship Id="rId191" Type="http://schemas.openxmlformats.org/officeDocument/2006/relationships/image" Target="../media/image633.png"/><Relationship Id="rId205" Type="http://schemas.openxmlformats.org/officeDocument/2006/relationships/image" Target="../media/image640.png"/><Relationship Id="rId107" Type="http://schemas.openxmlformats.org/officeDocument/2006/relationships/image" Target="../media/image592.png"/><Relationship Id="rId11" Type="http://schemas.openxmlformats.org/officeDocument/2006/relationships/image" Target="../media/image545.png"/><Relationship Id="rId32" Type="http://schemas.openxmlformats.org/officeDocument/2006/relationships/customXml" Target="../ink/ink75.xml"/><Relationship Id="rId53" Type="http://schemas.openxmlformats.org/officeDocument/2006/relationships/image" Target="../media/image565.png"/><Relationship Id="rId74" Type="http://schemas.openxmlformats.org/officeDocument/2006/relationships/customXml" Target="../ink/ink96.xml"/><Relationship Id="rId128" Type="http://schemas.openxmlformats.org/officeDocument/2006/relationships/customXml" Target="../ink/ink123.xml"/><Relationship Id="rId149" Type="http://schemas.openxmlformats.org/officeDocument/2006/relationships/image" Target="../media/image612.png"/><Relationship Id="rId5" Type="http://schemas.openxmlformats.org/officeDocument/2006/relationships/image" Target="../media/image542.png"/><Relationship Id="rId95" Type="http://schemas.openxmlformats.org/officeDocument/2006/relationships/image" Target="../media/image586.png"/><Relationship Id="rId160" Type="http://schemas.openxmlformats.org/officeDocument/2006/relationships/customXml" Target="../ink/ink139.xml"/><Relationship Id="rId181" Type="http://schemas.openxmlformats.org/officeDocument/2006/relationships/image" Target="../media/image628.png"/><Relationship Id="rId22" Type="http://schemas.openxmlformats.org/officeDocument/2006/relationships/customXml" Target="../ink/ink70.xml"/><Relationship Id="rId43" Type="http://schemas.openxmlformats.org/officeDocument/2006/relationships/image" Target="../media/image560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image" Target="../media/image607.png"/><Relationship Id="rId85" Type="http://schemas.openxmlformats.org/officeDocument/2006/relationships/image" Target="../media/image581.png"/><Relationship Id="rId150" Type="http://schemas.openxmlformats.org/officeDocument/2006/relationships/customXml" Target="../ink/ink134.xml"/><Relationship Id="rId171" Type="http://schemas.openxmlformats.org/officeDocument/2006/relationships/image" Target="../media/image623.png"/><Relationship Id="rId192" Type="http://schemas.openxmlformats.org/officeDocument/2006/relationships/customXml" Target="../ink/ink155.xml"/><Relationship Id="rId12" Type="http://schemas.openxmlformats.org/officeDocument/2006/relationships/customXml" Target="../ink/ink65.xml"/><Relationship Id="rId33" Type="http://schemas.openxmlformats.org/officeDocument/2006/relationships/image" Target="../media/image555.png"/><Relationship Id="rId108" Type="http://schemas.openxmlformats.org/officeDocument/2006/relationships/customXml" Target="../ink/ink113.xml"/><Relationship Id="rId129" Type="http://schemas.openxmlformats.org/officeDocument/2006/relationships/image" Target="../media/image603.png"/><Relationship Id="rId54" Type="http://schemas.openxmlformats.org/officeDocument/2006/relationships/customXml" Target="../ink/ink86.xml"/><Relationship Id="rId75" Type="http://schemas.openxmlformats.org/officeDocument/2006/relationships/image" Target="../media/image576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61" Type="http://schemas.openxmlformats.org/officeDocument/2006/relationships/image" Target="../media/image618.png"/><Relationship Id="rId182" Type="http://schemas.openxmlformats.org/officeDocument/2006/relationships/customXml" Target="../ink/ink150.xml"/><Relationship Id="rId6" Type="http://schemas.openxmlformats.org/officeDocument/2006/relationships/customXml" Target="../ink/ink62.xml"/><Relationship Id="rId23" Type="http://schemas.openxmlformats.org/officeDocument/2006/relationships/image" Target="../media/image551.png"/><Relationship Id="rId119" Type="http://schemas.openxmlformats.org/officeDocument/2006/relationships/image" Target="../media/image598.png"/><Relationship Id="rId44" Type="http://schemas.openxmlformats.org/officeDocument/2006/relationships/customXml" Target="../ink/ink81.xml"/><Relationship Id="rId65" Type="http://schemas.openxmlformats.org/officeDocument/2006/relationships/image" Target="../media/image571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51" Type="http://schemas.openxmlformats.org/officeDocument/2006/relationships/image" Target="../media/image613.png"/><Relationship Id="rId172" Type="http://schemas.openxmlformats.org/officeDocument/2006/relationships/customXml" Target="../ink/ink145.xml"/><Relationship Id="rId193" Type="http://schemas.openxmlformats.org/officeDocument/2006/relationships/image" Target="../media/image634.png"/><Relationship Id="rId13" Type="http://schemas.openxmlformats.org/officeDocument/2006/relationships/image" Target="../media/image546.png"/><Relationship Id="rId109" Type="http://schemas.openxmlformats.org/officeDocument/2006/relationships/image" Target="../media/image593.png"/><Relationship Id="rId34" Type="http://schemas.openxmlformats.org/officeDocument/2006/relationships/customXml" Target="../ink/ink76.xml"/><Relationship Id="rId55" Type="http://schemas.openxmlformats.org/officeDocument/2006/relationships/image" Target="../media/image566.png"/><Relationship Id="rId76" Type="http://schemas.openxmlformats.org/officeDocument/2006/relationships/customXml" Target="../ink/ink97.xml"/><Relationship Id="rId97" Type="http://schemas.openxmlformats.org/officeDocument/2006/relationships/image" Target="../media/image587.png"/><Relationship Id="rId120" Type="http://schemas.openxmlformats.org/officeDocument/2006/relationships/customXml" Target="../ink/ink119.xml"/><Relationship Id="rId141" Type="http://schemas.openxmlformats.org/officeDocument/2006/relationships/image" Target="../media/image608.png"/><Relationship Id="rId7" Type="http://schemas.openxmlformats.org/officeDocument/2006/relationships/image" Target="../media/image543.png"/><Relationship Id="rId162" Type="http://schemas.openxmlformats.org/officeDocument/2006/relationships/customXml" Target="../ink/ink140.xml"/><Relationship Id="rId183" Type="http://schemas.openxmlformats.org/officeDocument/2006/relationships/image" Target="../media/image629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561.png"/><Relationship Id="rId66" Type="http://schemas.openxmlformats.org/officeDocument/2006/relationships/customXml" Target="../ink/ink92.xml"/><Relationship Id="rId87" Type="http://schemas.openxmlformats.org/officeDocument/2006/relationships/image" Target="../media/image582.png"/><Relationship Id="rId110" Type="http://schemas.openxmlformats.org/officeDocument/2006/relationships/customXml" Target="../ink/ink114.xml"/><Relationship Id="rId115" Type="http://schemas.openxmlformats.org/officeDocument/2006/relationships/image" Target="../media/image596.png"/><Relationship Id="rId131" Type="http://schemas.openxmlformats.org/officeDocument/2006/relationships/image" Target="../media/image604.png"/><Relationship Id="rId136" Type="http://schemas.openxmlformats.org/officeDocument/2006/relationships/customXml" Target="../ink/ink127.xml"/><Relationship Id="rId157" Type="http://schemas.openxmlformats.org/officeDocument/2006/relationships/image" Target="../media/image616.png"/><Relationship Id="rId178" Type="http://schemas.openxmlformats.org/officeDocument/2006/relationships/customXml" Target="../ink/ink148.xml"/><Relationship Id="rId61" Type="http://schemas.openxmlformats.org/officeDocument/2006/relationships/image" Target="../media/image569.png"/><Relationship Id="rId82" Type="http://schemas.openxmlformats.org/officeDocument/2006/relationships/customXml" Target="../ink/ink100.xml"/><Relationship Id="rId152" Type="http://schemas.openxmlformats.org/officeDocument/2006/relationships/customXml" Target="../ink/ink135.xml"/><Relationship Id="rId173" Type="http://schemas.openxmlformats.org/officeDocument/2006/relationships/image" Target="../media/image624.png"/><Relationship Id="rId194" Type="http://schemas.openxmlformats.org/officeDocument/2006/relationships/customXml" Target="../ink/ink156.xml"/><Relationship Id="rId199" Type="http://schemas.openxmlformats.org/officeDocument/2006/relationships/image" Target="../media/image637.png"/><Relationship Id="rId203" Type="http://schemas.openxmlformats.org/officeDocument/2006/relationships/image" Target="../media/image639.png"/><Relationship Id="rId19" Type="http://schemas.openxmlformats.org/officeDocument/2006/relationships/image" Target="../media/image549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556.png"/><Relationship Id="rId56" Type="http://schemas.openxmlformats.org/officeDocument/2006/relationships/customXml" Target="../ink/ink87.xml"/><Relationship Id="rId77" Type="http://schemas.openxmlformats.org/officeDocument/2006/relationships/image" Target="../media/image577.png"/><Relationship Id="rId100" Type="http://schemas.openxmlformats.org/officeDocument/2006/relationships/customXml" Target="../ink/ink109.xml"/><Relationship Id="rId105" Type="http://schemas.openxmlformats.org/officeDocument/2006/relationships/image" Target="../media/image591.png"/><Relationship Id="rId126" Type="http://schemas.openxmlformats.org/officeDocument/2006/relationships/customXml" Target="../ink/ink122.xml"/><Relationship Id="rId147" Type="http://schemas.openxmlformats.org/officeDocument/2006/relationships/image" Target="../media/image611.png"/><Relationship Id="rId168" Type="http://schemas.openxmlformats.org/officeDocument/2006/relationships/customXml" Target="../ink/ink143.xml"/><Relationship Id="rId8" Type="http://schemas.openxmlformats.org/officeDocument/2006/relationships/customXml" Target="../ink/ink63.xml"/><Relationship Id="rId51" Type="http://schemas.openxmlformats.org/officeDocument/2006/relationships/image" Target="../media/image564.png"/><Relationship Id="rId72" Type="http://schemas.openxmlformats.org/officeDocument/2006/relationships/customXml" Target="../ink/ink95.xml"/><Relationship Id="rId93" Type="http://schemas.openxmlformats.org/officeDocument/2006/relationships/image" Target="../media/image585.png"/><Relationship Id="rId98" Type="http://schemas.openxmlformats.org/officeDocument/2006/relationships/customXml" Target="../ink/ink108.xml"/><Relationship Id="rId121" Type="http://schemas.openxmlformats.org/officeDocument/2006/relationships/image" Target="../media/image599.png"/><Relationship Id="rId142" Type="http://schemas.openxmlformats.org/officeDocument/2006/relationships/customXml" Target="../ink/ink130.xml"/><Relationship Id="rId163" Type="http://schemas.openxmlformats.org/officeDocument/2006/relationships/image" Target="../media/image619.png"/><Relationship Id="rId184" Type="http://schemas.openxmlformats.org/officeDocument/2006/relationships/customXml" Target="../ink/ink151.xml"/><Relationship Id="rId189" Type="http://schemas.openxmlformats.org/officeDocument/2006/relationships/image" Target="../media/image632.png"/><Relationship Id="rId3" Type="http://schemas.openxmlformats.org/officeDocument/2006/relationships/image" Target="../media/image541.png"/><Relationship Id="rId25" Type="http://schemas.openxmlformats.org/officeDocument/2006/relationships/image" Target="../media/image552.png"/><Relationship Id="rId46" Type="http://schemas.openxmlformats.org/officeDocument/2006/relationships/customXml" Target="../ink/ink82.xml"/><Relationship Id="rId67" Type="http://schemas.openxmlformats.org/officeDocument/2006/relationships/image" Target="../media/image572.png"/><Relationship Id="rId116" Type="http://schemas.openxmlformats.org/officeDocument/2006/relationships/customXml" Target="../ink/ink117.xml"/><Relationship Id="rId137" Type="http://schemas.openxmlformats.org/officeDocument/2006/relationships/image" Target="../media/image385.png"/><Relationship Id="rId158" Type="http://schemas.openxmlformats.org/officeDocument/2006/relationships/customXml" Target="../ink/ink138.xml"/><Relationship Id="rId20" Type="http://schemas.openxmlformats.org/officeDocument/2006/relationships/customXml" Target="../ink/ink69.xml"/><Relationship Id="rId41" Type="http://schemas.openxmlformats.org/officeDocument/2006/relationships/image" Target="../media/image559.png"/><Relationship Id="rId62" Type="http://schemas.openxmlformats.org/officeDocument/2006/relationships/customXml" Target="../ink/ink90.xml"/><Relationship Id="rId83" Type="http://schemas.openxmlformats.org/officeDocument/2006/relationships/image" Target="../media/image580.png"/><Relationship Id="rId88" Type="http://schemas.openxmlformats.org/officeDocument/2006/relationships/customXml" Target="../ink/ink103.xml"/><Relationship Id="rId111" Type="http://schemas.openxmlformats.org/officeDocument/2006/relationships/image" Target="../media/image594.png"/><Relationship Id="rId132" Type="http://schemas.openxmlformats.org/officeDocument/2006/relationships/customXml" Target="../ink/ink125.xml"/><Relationship Id="rId153" Type="http://schemas.openxmlformats.org/officeDocument/2006/relationships/image" Target="../media/image614.png"/><Relationship Id="rId174" Type="http://schemas.openxmlformats.org/officeDocument/2006/relationships/customXml" Target="../ink/ink146.xml"/><Relationship Id="rId179" Type="http://schemas.openxmlformats.org/officeDocument/2006/relationships/image" Target="../media/image627.png"/><Relationship Id="rId195" Type="http://schemas.openxmlformats.org/officeDocument/2006/relationships/image" Target="../media/image635.png"/><Relationship Id="rId190" Type="http://schemas.openxmlformats.org/officeDocument/2006/relationships/customXml" Target="../ink/ink154.xml"/><Relationship Id="rId204" Type="http://schemas.openxmlformats.org/officeDocument/2006/relationships/customXml" Target="../ink/ink161.xml"/><Relationship Id="rId15" Type="http://schemas.openxmlformats.org/officeDocument/2006/relationships/image" Target="../media/image547.png"/><Relationship Id="rId36" Type="http://schemas.openxmlformats.org/officeDocument/2006/relationships/customXml" Target="../ink/ink77.xml"/><Relationship Id="rId57" Type="http://schemas.openxmlformats.org/officeDocument/2006/relationships/image" Target="../media/image567.png"/><Relationship Id="rId106" Type="http://schemas.openxmlformats.org/officeDocument/2006/relationships/customXml" Target="../ink/ink112.xml"/><Relationship Id="rId127" Type="http://schemas.openxmlformats.org/officeDocument/2006/relationships/image" Target="../media/image602.png"/><Relationship Id="rId10" Type="http://schemas.openxmlformats.org/officeDocument/2006/relationships/customXml" Target="../ink/ink64.xml"/><Relationship Id="rId31" Type="http://schemas.openxmlformats.org/officeDocument/2006/relationships/image" Target="../media/image100.png"/><Relationship Id="rId52" Type="http://schemas.openxmlformats.org/officeDocument/2006/relationships/customXml" Target="../ink/ink85.xml"/><Relationship Id="rId73" Type="http://schemas.openxmlformats.org/officeDocument/2006/relationships/image" Target="../media/image575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588.png"/><Relationship Id="rId101" Type="http://schemas.openxmlformats.org/officeDocument/2006/relationships/image" Target="../media/image589.png"/><Relationship Id="rId122" Type="http://schemas.openxmlformats.org/officeDocument/2006/relationships/customXml" Target="../ink/ink120.xml"/><Relationship Id="rId143" Type="http://schemas.openxmlformats.org/officeDocument/2006/relationships/image" Target="../media/image609.png"/><Relationship Id="rId148" Type="http://schemas.openxmlformats.org/officeDocument/2006/relationships/customXml" Target="../ink/ink133.xml"/><Relationship Id="rId164" Type="http://schemas.openxmlformats.org/officeDocument/2006/relationships/customXml" Target="../ink/ink141.xml"/><Relationship Id="rId169" Type="http://schemas.openxmlformats.org/officeDocument/2006/relationships/image" Target="../media/image622.png"/><Relationship Id="rId185" Type="http://schemas.openxmlformats.org/officeDocument/2006/relationships/image" Target="../media/image630.png"/><Relationship Id="rId4" Type="http://schemas.openxmlformats.org/officeDocument/2006/relationships/customXml" Target="../ink/ink61.xml"/><Relationship Id="rId9" Type="http://schemas.openxmlformats.org/officeDocument/2006/relationships/image" Target="../media/image544.png"/><Relationship Id="rId180" Type="http://schemas.openxmlformats.org/officeDocument/2006/relationships/customXml" Target="../ink/ink149.xml"/><Relationship Id="rId26" Type="http://schemas.openxmlformats.org/officeDocument/2006/relationships/customXml" Target="../ink/ink72.xml"/><Relationship Id="rId47" Type="http://schemas.openxmlformats.org/officeDocument/2006/relationships/image" Target="../media/image562.png"/><Relationship Id="rId68" Type="http://schemas.openxmlformats.org/officeDocument/2006/relationships/customXml" Target="../ink/ink93.xml"/><Relationship Id="rId89" Type="http://schemas.openxmlformats.org/officeDocument/2006/relationships/image" Target="../media/image583.png"/><Relationship Id="rId112" Type="http://schemas.openxmlformats.org/officeDocument/2006/relationships/customXml" Target="../ink/ink115.xml"/><Relationship Id="rId133" Type="http://schemas.openxmlformats.org/officeDocument/2006/relationships/image" Target="../media/image605.png"/><Relationship Id="rId154" Type="http://schemas.openxmlformats.org/officeDocument/2006/relationships/customXml" Target="../ink/ink136.xml"/><Relationship Id="rId175" Type="http://schemas.openxmlformats.org/officeDocument/2006/relationships/image" Target="../media/image625.png"/><Relationship Id="rId196" Type="http://schemas.openxmlformats.org/officeDocument/2006/relationships/customXml" Target="../ink/ink157.xml"/><Relationship Id="rId200" Type="http://schemas.openxmlformats.org/officeDocument/2006/relationships/customXml" Target="../ink/ink159.xml"/><Relationship Id="rId16" Type="http://schemas.openxmlformats.org/officeDocument/2006/relationships/customXml" Target="../ink/ink67.xml"/><Relationship Id="rId37" Type="http://schemas.openxmlformats.org/officeDocument/2006/relationships/image" Target="../media/image557.png"/><Relationship Id="rId58" Type="http://schemas.openxmlformats.org/officeDocument/2006/relationships/customXml" Target="../ink/ink88.xml"/><Relationship Id="rId79" Type="http://schemas.openxmlformats.org/officeDocument/2006/relationships/image" Target="../media/image578.png"/><Relationship Id="rId102" Type="http://schemas.openxmlformats.org/officeDocument/2006/relationships/customXml" Target="../ink/ink110.xml"/><Relationship Id="rId123" Type="http://schemas.openxmlformats.org/officeDocument/2006/relationships/image" Target="../media/image600.png"/><Relationship Id="rId144" Type="http://schemas.openxmlformats.org/officeDocument/2006/relationships/customXml" Target="../ink/ink131.xml"/><Relationship Id="rId90" Type="http://schemas.openxmlformats.org/officeDocument/2006/relationships/customXml" Target="../ink/ink104.xml"/><Relationship Id="rId165" Type="http://schemas.openxmlformats.org/officeDocument/2006/relationships/image" Target="../media/image620.png"/><Relationship Id="rId186" Type="http://schemas.openxmlformats.org/officeDocument/2006/relationships/customXml" Target="../ink/ink152.xml"/><Relationship Id="rId27" Type="http://schemas.openxmlformats.org/officeDocument/2006/relationships/image" Target="../media/image553.png"/><Relationship Id="rId48" Type="http://schemas.openxmlformats.org/officeDocument/2006/relationships/customXml" Target="../ink/ink83.xml"/><Relationship Id="rId69" Type="http://schemas.openxmlformats.org/officeDocument/2006/relationships/image" Target="../media/image573.png"/><Relationship Id="rId113" Type="http://schemas.openxmlformats.org/officeDocument/2006/relationships/image" Target="../media/image595.png"/><Relationship Id="rId134" Type="http://schemas.openxmlformats.org/officeDocument/2006/relationships/customXml" Target="../ink/ink126.xml"/><Relationship Id="rId80" Type="http://schemas.openxmlformats.org/officeDocument/2006/relationships/customXml" Target="../ink/ink99.xml"/><Relationship Id="rId155" Type="http://schemas.openxmlformats.org/officeDocument/2006/relationships/image" Target="../media/image615.png"/><Relationship Id="rId176" Type="http://schemas.openxmlformats.org/officeDocument/2006/relationships/customXml" Target="../ink/ink147.xml"/><Relationship Id="rId197" Type="http://schemas.openxmlformats.org/officeDocument/2006/relationships/image" Target="../media/image636.png"/><Relationship Id="rId201" Type="http://schemas.openxmlformats.org/officeDocument/2006/relationships/image" Target="../media/image638.png"/><Relationship Id="rId17" Type="http://schemas.openxmlformats.org/officeDocument/2006/relationships/image" Target="../media/image548.png"/><Relationship Id="rId38" Type="http://schemas.openxmlformats.org/officeDocument/2006/relationships/customXml" Target="../ink/ink78.xml"/><Relationship Id="rId59" Type="http://schemas.openxmlformats.org/officeDocument/2006/relationships/image" Target="../media/image568.png"/><Relationship Id="rId103" Type="http://schemas.openxmlformats.org/officeDocument/2006/relationships/image" Target="../media/image590.png"/><Relationship Id="rId124" Type="http://schemas.openxmlformats.org/officeDocument/2006/relationships/customXml" Target="../ink/ink121.xml"/><Relationship Id="rId70" Type="http://schemas.openxmlformats.org/officeDocument/2006/relationships/customXml" Target="../ink/ink94.xml"/><Relationship Id="rId91" Type="http://schemas.openxmlformats.org/officeDocument/2006/relationships/image" Target="../media/image584.png"/><Relationship Id="rId145" Type="http://schemas.openxmlformats.org/officeDocument/2006/relationships/image" Target="../media/image610.png"/><Relationship Id="rId166" Type="http://schemas.openxmlformats.org/officeDocument/2006/relationships/customXml" Target="../ink/ink142.xml"/><Relationship Id="rId187" Type="http://schemas.openxmlformats.org/officeDocument/2006/relationships/image" Target="../media/image631.png"/><Relationship Id="rId1" Type="http://schemas.openxmlformats.org/officeDocument/2006/relationships/slideLayout" Target="../slideLayouts/slideLayout12.xml"/><Relationship Id="rId28" Type="http://schemas.openxmlformats.org/officeDocument/2006/relationships/customXml" Target="../ink/ink73.xml"/><Relationship Id="rId49" Type="http://schemas.openxmlformats.org/officeDocument/2006/relationships/image" Target="../media/image563.png"/><Relationship Id="rId114" Type="http://schemas.openxmlformats.org/officeDocument/2006/relationships/customXml" Target="../ink/ink116.xml"/><Relationship Id="rId60" Type="http://schemas.openxmlformats.org/officeDocument/2006/relationships/customXml" Target="../ink/ink89.xml"/><Relationship Id="rId81" Type="http://schemas.openxmlformats.org/officeDocument/2006/relationships/image" Target="../media/image579.png"/><Relationship Id="rId135" Type="http://schemas.openxmlformats.org/officeDocument/2006/relationships/image" Target="../media/image606.png"/><Relationship Id="rId156" Type="http://schemas.openxmlformats.org/officeDocument/2006/relationships/customXml" Target="../ink/ink137.xml"/><Relationship Id="rId177" Type="http://schemas.openxmlformats.org/officeDocument/2006/relationships/image" Target="../media/image626.png"/><Relationship Id="rId198" Type="http://schemas.openxmlformats.org/officeDocument/2006/relationships/customXml" Target="../ink/ink158.xml"/><Relationship Id="rId202" Type="http://schemas.openxmlformats.org/officeDocument/2006/relationships/customXml" Target="../ink/ink160.xml"/><Relationship Id="rId18" Type="http://schemas.openxmlformats.org/officeDocument/2006/relationships/customXml" Target="../ink/ink68.xml"/><Relationship Id="rId39" Type="http://schemas.openxmlformats.org/officeDocument/2006/relationships/image" Target="../media/image558.png"/><Relationship Id="rId50" Type="http://schemas.openxmlformats.org/officeDocument/2006/relationships/customXml" Target="../ink/ink84.xml"/><Relationship Id="rId104" Type="http://schemas.openxmlformats.org/officeDocument/2006/relationships/customXml" Target="../ink/ink111.xml"/><Relationship Id="rId125" Type="http://schemas.openxmlformats.org/officeDocument/2006/relationships/image" Target="../media/image601.png"/><Relationship Id="rId146" Type="http://schemas.openxmlformats.org/officeDocument/2006/relationships/customXml" Target="../ink/ink132.xml"/><Relationship Id="rId167" Type="http://schemas.openxmlformats.org/officeDocument/2006/relationships/image" Target="../media/image621.png"/><Relationship Id="rId188" Type="http://schemas.openxmlformats.org/officeDocument/2006/relationships/customXml" Target="../ink/ink153.xml"/><Relationship Id="rId71" Type="http://schemas.openxmlformats.org/officeDocument/2006/relationships/image" Target="../media/image574.png"/><Relationship Id="rId92" Type="http://schemas.openxmlformats.org/officeDocument/2006/relationships/customXml" Target="../ink/ink105.xml"/><Relationship Id="rId2" Type="http://schemas.openxmlformats.org/officeDocument/2006/relationships/customXml" Target="../ink/ink60.xml"/><Relationship Id="rId29" Type="http://schemas.openxmlformats.org/officeDocument/2006/relationships/image" Target="../media/image5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0.png"/><Relationship Id="rId5" Type="http://schemas.openxmlformats.org/officeDocument/2006/relationships/image" Target="../media/image50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image" Target="../media/image15.png"/><Relationship Id="rId39" Type="http://schemas.openxmlformats.org/officeDocument/2006/relationships/customXml" Target="../ink/ink21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image" Target="../media/image22.png"/><Relationship Id="rId47" Type="http://schemas.openxmlformats.org/officeDocument/2006/relationships/customXml" Target="../ink/ink25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customXml" Target="../ink/ink20.xml"/><Relationship Id="rId40" Type="http://schemas.openxmlformats.org/officeDocument/2006/relationships/image" Target="../media/image21.png"/><Relationship Id="rId45" Type="http://schemas.openxmlformats.org/officeDocument/2006/relationships/customXml" Target="../ink/ink24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image" Target="../media/image19.png"/><Relationship Id="rId49" Type="http://schemas.openxmlformats.org/officeDocument/2006/relationships/image" Target="../media/image25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4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customXml" Target="../ink/ink13.xml"/><Relationship Id="rId33" Type="http://schemas.openxmlformats.org/officeDocument/2006/relationships/image" Target="../media/image18.png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customXml" Target="../ink/ink31.xml"/><Relationship Id="rId3" Type="http://schemas.openxmlformats.org/officeDocument/2006/relationships/image" Target="../media/image26.png"/><Relationship Id="rId7" Type="http://schemas.openxmlformats.org/officeDocument/2006/relationships/customXml" Target="../ink/ink28.xml"/><Relationship Id="rId12" Type="http://schemas.openxmlformats.org/officeDocument/2006/relationships/image" Target="../media/image230.png"/><Relationship Id="rId2" Type="http://schemas.openxmlformats.org/officeDocument/2006/relationships/image" Target="../media/image4100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220.png"/><Relationship Id="rId4" Type="http://schemas.openxmlformats.org/officeDocument/2006/relationships/image" Target="../media/image27.png"/><Relationship Id="rId9" Type="http://schemas.openxmlformats.org/officeDocument/2006/relationships/customXml" Target="../ink/ink29.xml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8" y="4129500"/>
            <a:ext cx="6076207" cy="1655762"/>
          </a:xfrm>
        </p:spPr>
        <p:txBody>
          <a:bodyPr>
            <a:normAutofit/>
          </a:bodyPr>
          <a:lstStyle/>
          <a:p>
            <a:r>
              <a:rPr lang="en-US" dirty="0"/>
              <a:t>Unit 8 – Hypothesis Testing</a:t>
            </a:r>
          </a:p>
          <a:p>
            <a:r>
              <a:rPr lang="en-US" dirty="0"/>
              <a:t>Your Scientist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2063617" y="1806713"/>
            <a:ext cx="3217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Almost there!!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6C13-BEB6-534B-8BB9-87122D63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11" y="1248102"/>
            <a:ext cx="4847961" cy="39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0" y="4828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Hypothesis Statements</a:t>
            </a:r>
            <a:endParaRPr dirty="0"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214879" y="1823380"/>
            <a:ext cx="591540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sz="1800" u="sng" dirty="0"/>
              <a:t>Alternative Hypothesis</a:t>
            </a:r>
            <a:r>
              <a:rPr lang="en-US" sz="1800" dirty="0"/>
              <a:t> H</a:t>
            </a:r>
            <a:r>
              <a:rPr lang="en-US" sz="1800" baseline="-25000" dirty="0"/>
              <a:t>A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</a:rPr>
              <a:t>The Alternative hypothesis is another equation that includes the population parameter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Uses the </a:t>
            </a:r>
            <a:r>
              <a:rPr lang="en-US" sz="1400" u="sng" dirty="0"/>
              <a:t>same value</a:t>
            </a:r>
            <a:r>
              <a:rPr lang="en-US" sz="1400" dirty="0"/>
              <a:t> of the parameter as in the Null hypothesis H</a:t>
            </a:r>
            <a:r>
              <a:rPr lang="en-US" sz="1400" baseline="-25000" dirty="0"/>
              <a:t>0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/>
              <a:t>May be left-tailed (&lt;), right-tailed (&gt;), or two-tailed (≠).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Depends on if we are interested in simply different than (≠), or a directional difference ( &lt; or &gt;)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</a:rPr>
              <a:t>This is the </a:t>
            </a:r>
            <a:r>
              <a:rPr lang="en" sz="1400" dirty="0">
                <a:solidFill>
                  <a:srgbClr val="000000"/>
                </a:solidFill>
              </a:rPr>
              <a:t>research interest, what </a:t>
            </a:r>
            <a:r>
              <a:rPr lang="en" sz="1400" u="sng" dirty="0">
                <a:solidFill>
                  <a:srgbClr val="000000"/>
                </a:solidFill>
              </a:rPr>
              <a:t>we want to prove</a:t>
            </a:r>
          </a:p>
          <a:p>
            <a:pPr>
              <a:lnSpc>
                <a:spcPct val="100000"/>
              </a:lnSpc>
            </a:pPr>
            <a:endParaRPr lang="en" sz="1400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" sz="1400" dirty="0">
              <a:solidFill>
                <a:srgbClr val="000000"/>
              </a:solidFill>
            </a:endParaRPr>
          </a:p>
          <a:p>
            <a:pPr marL="152396" indent="0">
              <a:lnSpc>
                <a:spcPct val="100000"/>
              </a:lnSpc>
              <a:buNone/>
            </a:pPr>
            <a:r>
              <a:rPr lang="en-US" sz="1800" dirty="0"/>
              <a:t>In general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u="sng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1400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l-GR" sz="1400" dirty="0">
                <a:solidFill>
                  <a:srgbClr val="000000"/>
                </a:solidFill>
              </a:rPr>
              <a:t> = </a:t>
            </a:r>
            <a:r>
              <a:rPr lang="en-US" sz="1400" i="1" dirty="0">
                <a:solidFill>
                  <a:srgbClr val="000000"/>
                </a:solidFill>
              </a:rPr>
              <a:t>p</a:t>
            </a:r>
            <a:r>
              <a:rPr lang="en-US" sz="1400" i="1" baseline="-25000" dirty="0">
                <a:solidFill>
                  <a:srgbClr val="000000"/>
                </a:solidFill>
              </a:rPr>
              <a:t>0</a:t>
            </a:r>
            <a:r>
              <a:rPr lang="en-US" sz="1400" i="1" dirty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and       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1400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l-GR" sz="14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>≠</a:t>
            </a:r>
            <a:r>
              <a:rPr lang="en-US" sz="1400" dirty="0">
                <a:solidFill>
                  <a:srgbClr val="000000"/>
                </a:solidFill>
              </a:rPr>
              <a:t>, &lt;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0000"/>
                </a:solidFill>
              </a:rPr>
              <a:t> &gt;</a:t>
            </a:r>
            <a:r>
              <a:rPr lang="el-GR" sz="1400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</a:rPr>
              <a:t>p</a:t>
            </a:r>
            <a:r>
              <a:rPr lang="en-US" sz="1400" i="1" baseline="-25000" dirty="0">
                <a:solidFill>
                  <a:srgbClr val="000000"/>
                </a:solidFill>
              </a:rPr>
              <a:t>0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endParaRPr lang="en-US" sz="1400" i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l-GR" sz="1400" i="1" dirty="0">
                <a:solidFill>
                  <a:srgbClr val="000000"/>
                </a:solidFill>
              </a:rPr>
              <a:t>μ</a:t>
            </a:r>
            <a:r>
              <a:rPr lang="el-GR" sz="1400" dirty="0">
                <a:solidFill>
                  <a:srgbClr val="000000"/>
                </a:solidFill>
              </a:rPr>
              <a:t> = </a:t>
            </a:r>
            <a:r>
              <a:rPr lang="en-US" sz="1400" dirty="0"/>
              <a:t>𝜇</a:t>
            </a:r>
            <a:r>
              <a:rPr lang="en-US" sz="1400" baseline="-25000" dirty="0"/>
              <a:t>0          </a:t>
            </a:r>
            <a:r>
              <a:rPr lang="en-US" sz="1400" dirty="0">
                <a:solidFill>
                  <a:srgbClr val="000000"/>
                </a:solidFill>
              </a:rPr>
              <a:t>and       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l-GR" sz="1400" i="1" dirty="0">
                <a:solidFill>
                  <a:srgbClr val="000000"/>
                </a:solidFill>
              </a:rPr>
              <a:t>μ</a:t>
            </a:r>
            <a:r>
              <a:rPr lang="el-GR" sz="14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>≠</a:t>
            </a:r>
            <a:r>
              <a:rPr lang="en-US" sz="1400" dirty="0">
                <a:solidFill>
                  <a:srgbClr val="000000"/>
                </a:solidFill>
              </a:rPr>
              <a:t>, &lt;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0000"/>
                </a:solidFill>
              </a:rPr>
              <a:t> &gt;</a:t>
            </a:r>
            <a:r>
              <a:rPr lang="el-GR" sz="14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>𝜇</a:t>
            </a:r>
            <a:r>
              <a:rPr lang="en-US" sz="1400" baseline="-25000" dirty="0"/>
              <a:t>0</a:t>
            </a:r>
            <a:endParaRPr lang="en-US" sz="1400" i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en-US" sz="1400" u="sng" dirty="0"/>
          </a:p>
          <a:p>
            <a:pPr marL="152396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1400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8C34D5AB-73EF-9F4D-944C-51A0632D03D4}"/>
              </a:ext>
            </a:extLst>
          </p:cNvPr>
          <p:cNvSpPr txBox="1">
            <a:spLocks/>
          </p:cNvSpPr>
          <p:nvPr/>
        </p:nvSpPr>
        <p:spPr>
          <a:xfrm>
            <a:off x="242806" y="811881"/>
            <a:ext cx="5191116" cy="101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State the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Define parameter + context.</a:t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B7947-B9C1-E444-8CB6-11D83B21307A}"/>
                  </a:ext>
                </a:extLst>
              </p:cNvPr>
              <p:cNvSpPr txBox="1"/>
              <p:nvPr/>
            </p:nvSpPr>
            <p:spPr>
              <a:xfrm>
                <a:off x="6826655" y="144534"/>
                <a:ext cx="5028715" cy="246221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rgbClr val="7030A0"/>
                    </a:solidFill>
                  </a:rPr>
                  <a:t>Full Example</a:t>
                </a:r>
              </a:p>
              <a:p>
                <a:endParaRPr lang="en-US" sz="1400" i="1" dirty="0">
                  <a:solidFill>
                    <a:srgbClr val="7030A0"/>
                  </a:solidFill>
                </a:endParaRPr>
              </a:p>
              <a:p>
                <a:r>
                  <a:rPr lang="en-US" sz="1400" dirty="0"/>
                  <a:t>Is there sufficient evidence to conclude that the proportion of students who purchase their books is less than 0.65?</a:t>
                </a:r>
              </a:p>
              <a:p>
                <a:endParaRPr lang="en-US" sz="1400" i="1" dirty="0">
                  <a:solidFill>
                    <a:srgbClr val="7030A0"/>
                  </a:solidFill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Hypotheses:</a:t>
                </a:r>
                <a:endParaRPr lang="en-US" sz="1400" i="1" dirty="0">
                  <a:solidFill>
                    <a:srgbClr val="7030A0"/>
                  </a:solidFill>
                </a:endParaRP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Let p = true proportion of students who purchase textbooks at the campus bookstore</a:t>
                </a:r>
              </a:p>
              <a:p>
                <a:endParaRPr lang="en-US" sz="1400" i="1" dirty="0">
                  <a:solidFill>
                    <a:srgbClr val="7030A0"/>
                  </a:solidFill>
                </a:endParaRP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0.65</m:t>
                    </m:r>
                  </m:oMath>
                </a14:m>
                <a:endParaRPr lang="en-US" sz="1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0.65</m:t>
                    </m:r>
                  </m:oMath>
                </a14:m>
                <a:endParaRPr lang="en-US" sz="14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B7947-B9C1-E444-8CB6-11D83B213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655" y="144534"/>
                <a:ext cx="5028715" cy="2462213"/>
              </a:xfrm>
              <a:prstGeom prst="rect">
                <a:avLst/>
              </a:prstGeom>
              <a:blipFill>
                <a:blip r:embed="rId3"/>
                <a:stretch>
                  <a:fillRect l="-251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289429F-D077-B64C-84CF-6F7C04CD7C2F}"/>
              </a:ext>
            </a:extLst>
          </p:cNvPr>
          <p:cNvSpPr txBox="1"/>
          <p:nvPr/>
        </p:nvSpPr>
        <p:spPr>
          <a:xfrm>
            <a:off x="7339977" y="4584708"/>
            <a:ext cx="465550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More Examples:</a:t>
            </a:r>
          </a:p>
          <a:p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: </a:t>
            </a:r>
            <a:r>
              <a:rPr lang="en-US" sz="1200" i="1" dirty="0"/>
              <a:t>p =</a:t>
            </a:r>
            <a:r>
              <a:rPr lang="en-US" sz="1200" dirty="0"/>
              <a:t> 0.3, </a:t>
            </a:r>
            <a:r>
              <a:rPr lang="en-US" sz="1200" i="1" dirty="0"/>
              <a:t>p </a:t>
            </a:r>
            <a:r>
              <a:rPr lang="en-US" sz="1200" dirty="0"/>
              <a:t>= population proportion of students is statistics courses</a:t>
            </a:r>
          </a:p>
          <a:p>
            <a:r>
              <a:rPr lang="en-US" sz="1200" dirty="0"/>
              <a:t>H</a:t>
            </a:r>
            <a:r>
              <a:rPr lang="en-US" sz="1200" baseline="-25000" dirty="0"/>
              <a:t>A</a:t>
            </a:r>
            <a:r>
              <a:rPr lang="en-US" sz="1200" dirty="0"/>
              <a:t>: </a:t>
            </a:r>
            <a:r>
              <a:rPr lang="en-US" sz="1200" i="1" dirty="0"/>
              <a:t>p &gt;</a:t>
            </a:r>
            <a:r>
              <a:rPr lang="en-US" sz="1200" dirty="0"/>
              <a:t> 0.3</a:t>
            </a:r>
          </a:p>
          <a:p>
            <a:endParaRPr lang="en-US" sz="1200" dirty="0"/>
          </a:p>
          <a:p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: </a:t>
            </a:r>
            <a:r>
              <a:rPr lang="en-US" sz="1200" i="1" dirty="0"/>
              <a:t>μ</a:t>
            </a:r>
            <a:r>
              <a:rPr lang="en-US" sz="1200" dirty="0"/>
              <a:t> = 70</a:t>
            </a:r>
            <a:r>
              <a:rPr lang="en-US" sz="1200" i="1" dirty="0"/>
              <a:t>, </a:t>
            </a:r>
            <a:r>
              <a:rPr lang="en-US" sz="1200" dirty="0"/>
              <a:t>𝜇 = true mean height of oak trees in meters</a:t>
            </a:r>
          </a:p>
          <a:p>
            <a:r>
              <a:rPr lang="en-US" sz="1200" dirty="0"/>
              <a:t>H</a:t>
            </a:r>
            <a:r>
              <a:rPr lang="en-US" sz="1200" baseline="-25000" dirty="0"/>
              <a:t>A</a:t>
            </a:r>
            <a:r>
              <a:rPr lang="en-US" sz="1200" dirty="0"/>
              <a:t>: </a:t>
            </a:r>
            <a:r>
              <a:rPr lang="en-US" sz="1200" i="1" dirty="0"/>
              <a:t>μ ≠</a:t>
            </a:r>
            <a:r>
              <a:rPr lang="en-US" sz="1200" dirty="0"/>
              <a:t> 70</a:t>
            </a:r>
          </a:p>
          <a:p>
            <a:endParaRPr lang="en-US" sz="1200" dirty="0"/>
          </a:p>
          <a:p>
            <a:r>
              <a:rPr lang="en-US" sz="1200" dirty="0"/>
              <a:t>‘The owner believes his average monthly profit is more than $50,000’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this case, greater than → H</a:t>
            </a:r>
            <a:r>
              <a:rPr lang="en-US" sz="1200" baseline="-25000" dirty="0"/>
              <a:t>A</a:t>
            </a:r>
            <a:r>
              <a:rPr lang="en-US" sz="1200" dirty="0"/>
              <a:t>: </a:t>
            </a:r>
            <a:r>
              <a:rPr lang="el-GR" sz="1200" dirty="0"/>
              <a:t>μ &gt; 50,000</a:t>
            </a:r>
          </a:p>
          <a:p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59F1C2-14F3-6B43-9B6F-D7C4AE6B8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20" y="2680610"/>
            <a:ext cx="5796450" cy="17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E2EE-2F49-8A41-9039-200BFF3F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r>
              <a:rPr lang="en-US" dirty="0"/>
              <a:t>LCQ – 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4029-A390-FC46-BBCF-38D9E596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73" y="1251284"/>
            <a:ext cx="12059653" cy="668952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Problem</a:t>
            </a:r>
            <a:r>
              <a:rPr lang="en-US" sz="1600" dirty="0"/>
              <a:t>: (1) Define the parameter of interest and (2) State the Null and Alternative Hypotheses and the directionality of the test (two-tailed, left-tailed or right-tailed) for the following scenarios:</a:t>
            </a:r>
          </a:p>
          <a:p>
            <a:pPr marL="0">
              <a:lnSpc>
                <a:spcPct val="100000"/>
              </a:lnSpc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a) A company reports that last year 40% of their reports in accounting were on time. From a random sample this year, they want to know if that proportion has </a:t>
            </a:r>
            <a:r>
              <a:rPr lang="en-US" sz="1600" b="1" dirty="0"/>
              <a:t>changed</a:t>
            </a:r>
            <a:r>
              <a:rPr lang="en-US" sz="1600" dirty="0"/>
              <a:t>.</a:t>
            </a:r>
          </a:p>
          <a:p>
            <a:pPr marL="0" indent="-385763">
              <a:lnSpc>
                <a:spcPct val="100000"/>
              </a:lnSpc>
              <a:buFont typeface="+mj-lt"/>
              <a:buAutoNum type="alphaLcParenR"/>
            </a:pPr>
            <a:endParaRPr lang="en-US" sz="1600" dirty="0"/>
          </a:p>
          <a:p>
            <a:pPr marL="0" indent="-385763">
              <a:lnSpc>
                <a:spcPct val="100000"/>
              </a:lnSpc>
              <a:buFont typeface="+mj-lt"/>
              <a:buAutoNum type="alphaLcParenR"/>
            </a:pPr>
            <a:endParaRPr lang="en-US" sz="1600" dirty="0"/>
          </a:p>
          <a:p>
            <a:pPr marL="0" indent="-385763">
              <a:lnSpc>
                <a:spcPct val="10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b) Last year, 42% of the employees enrolled in at least one wellness class at the company’s site. Using a survey from randomly selected employees, they want to know if a </a:t>
            </a:r>
            <a:r>
              <a:rPr lang="en-US" sz="1600" b="1" dirty="0"/>
              <a:t>greater</a:t>
            </a:r>
            <a:r>
              <a:rPr lang="en-US" sz="1600" dirty="0"/>
              <a:t> percentage is planning to take a wellness class this year.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c) There are two political candidates, and one wants to know from the recent polls if she is going to win a majority of votes in next week’s election.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4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E2EE-2F49-8A41-9039-200BFF3F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r>
              <a:rPr lang="en-US" dirty="0"/>
              <a:t>LCQ – 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4029-A390-FC46-BBCF-38D9E596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47" y="763600"/>
            <a:ext cx="12059653" cy="668952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/>
              <a:t>Problem</a:t>
            </a:r>
            <a:r>
              <a:rPr lang="en-US" sz="1300" dirty="0"/>
              <a:t>: (1) Define the parameter of interest and (2) State the Null and Alternative Hypotheses and the directionality of the test (two-tailed, left-tailed or right-tailed) for the following scenarios:</a:t>
            </a:r>
          </a:p>
          <a:p>
            <a:pPr marL="0">
              <a:lnSpc>
                <a:spcPct val="100000"/>
              </a:lnSpc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a) A company reports that last year 40% of their reports in accounting were on time. From a random sample this year, they want to know if that proportion has changed.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Let p = the true proportion of reports that were on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H</a:t>
            </a:r>
            <a:r>
              <a:rPr lang="en-US" sz="1300" i="1" baseline="-25000" dirty="0">
                <a:solidFill>
                  <a:srgbClr val="FF0000"/>
                </a:solidFill>
              </a:rPr>
              <a:t>0</a:t>
            </a:r>
            <a:r>
              <a:rPr lang="en-US" sz="1300" i="1" dirty="0">
                <a:solidFill>
                  <a:srgbClr val="FF0000"/>
                </a:solidFill>
              </a:rPr>
              <a:t>: p = 0.4    and    H</a:t>
            </a:r>
            <a:r>
              <a:rPr lang="en-US" sz="1300" i="1" baseline="-25000" dirty="0">
                <a:solidFill>
                  <a:srgbClr val="FF0000"/>
                </a:solidFill>
              </a:rPr>
              <a:t>A</a:t>
            </a:r>
            <a:r>
              <a:rPr lang="en-US" sz="1300" i="1" dirty="0">
                <a:solidFill>
                  <a:srgbClr val="FF0000"/>
                </a:solidFill>
              </a:rPr>
              <a:t>: p ≠ 0.4   →    two tailed! </a:t>
            </a:r>
            <a:r>
              <a:rPr lang="en-US" sz="1300" i="1" dirty="0">
                <a:solidFill>
                  <a:srgbClr val="7030A0"/>
                </a:solidFill>
              </a:rPr>
              <a:t>PERFECTO!!</a:t>
            </a:r>
          </a:p>
          <a:p>
            <a:pPr marL="0" indent="-385763">
              <a:lnSpc>
                <a:spcPct val="100000"/>
              </a:lnSpc>
              <a:buFont typeface="+mj-lt"/>
              <a:buAutoNum type="alphaLcParenR"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b) Last year, 42% of the employees enrolled in at least one wellness class at the company’s site. U</a:t>
            </a:r>
            <a:r>
              <a:rPr lang="en-US" sz="1400" dirty="0"/>
              <a:t>sing a survey from randomly selected employees</a:t>
            </a:r>
            <a:r>
              <a:rPr lang="en-US" sz="1300" dirty="0"/>
              <a:t>, they want to know if a greater percentage is planning to take a wellness class this year.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7030A0"/>
                </a:solidFill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1) Let p = the true </a:t>
            </a:r>
            <a:r>
              <a:rPr lang="en-US" sz="1300" i="1" strike="sngStrike" dirty="0">
                <a:solidFill>
                  <a:srgbClr val="FF0000"/>
                </a:solidFill>
              </a:rPr>
              <a:t>number</a:t>
            </a:r>
            <a:r>
              <a:rPr lang="en-US" sz="1300" i="1" dirty="0">
                <a:solidFill>
                  <a:srgbClr val="FF0000"/>
                </a:solidFill>
              </a:rPr>
              <a:t> PROPORTION of employees enrolled (+ more context) </a:t>
            </a:r>
            <a:r>
              <a:rPr lang="en-US" sz="1300" i="1" dirty="0">
                <a:solidFill>
                  <a:srgbClr val="7030A0"/>
                </a:solidFill>
              </a:rPr>
              <a:t>→ Have to say PROPORTION (not ‘number’, ‘amount’, etc.)</a:t>
            </a:r>
            <a:endParaRPr lang="en-US" sz="13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2) P = TRUE proportion of employees enrolled in at least one wellness class </a:t>
            </a:r>
            <a:r>
              <a:rPr lang="en-US" sz="1300" i="1" dirty="0">
                <a:solidFill>
                  <a:srgbClr val="7030A0"/>
                </a:solidFill>
              </a:rPr>
              <a:t>→ Need to make sure to say TRUE or POPULATION proportion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7030A0"/>
                </a:solidFill>
              </a:rPr>
              <a:t>Options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1) H</a:t>
            </a:r>
            <a:r>
              <a:rPr lang="en-US" sz="1300" i="1" baseline="-25000" dirty="0">
                <a:solidFill>
                  <a:srgbClr val="FF0000"/>
                </a:solidFill>
              </a:rPr>
              <a:t>0 </a:t>
            </a:r>
            <a:r>
              <a:rPr lang="en-US" sz="1300" i="1" dirty="0">
                <a:solidFill>
                  <a:srgbClr val="FF0000"/>
                </a:solidFill>
              </a:rPr>
              <a:t>&gt; 0.42    and      H</a:t>
            </a:r>
            <a:r>
              <a:rPr lang="en-US" sz="1300" i="1" baseline="-25000" dirty="0">
                <a:solidFill>
                  <a:srgbClr val="FF0000"/>
                </a:solidFill>
              </a:rPr>
              <a:t>A</a:t>
            </a:r>
            <a:r>
              <a:rPr lang="en-US" sz="1300" i="1" dirty="0">
                <a:solidFill>
                  <a:srgbClr val="FF0000"/>
                </a:solidFill>
              </a:rPr>
              <a:t> &lt; 0.42     </a:t>
            </a:r>
            <a:r>
              <a:rPr lang="en-US" sz="1300" i="1" dirty="0">
                <a:solidFill>
                  <a:srgbClr val="7030A0"/>
                </a:solidFill>
              </a:rPr>
              <a:t>→   several things to correct: (1) ‘H</a:t>
            </a:r>
            <a:r>
              <a:rPr lang="en-US" sz="1300" i="1" baseline="-25000" dirty="0">
                <a:solidFill>
                  <a:srgbClr val="7030A0"/>
                </a:solidFill>
              </a:rPr>
              <a:t>0</a:t>
            </a:r>
            <a:r>
              <a:rPr lang="en-US" sz="1300" i="1" dirty="0">
                <a:solidFill>
                  <a:srgbClr val="7030A0"/>
                </a:solidFill>
              </a:rPr>
              <a:t>’ is NOT our PARAMETER, p is (have to include p); (2) equals sign = always goes in the Null hypothesis; (3) from the wording of the problem (‘if a greater percentage is planning’) indicates greater than for the Alternative and have to include our PARAMETER, less than 0.42,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2) H</a:t>
            </a:r>
            <a:r>
              <a:rPr lang="en-US" sz="1300" i="1" baseline="-25000" dirty="0">
                <a:solidFill>
                  <a:srgbClr val="FF0000"/>
                </a:solidFill>
              </a:rPr>
              <a:t>0</a:t>
            </a:r>
            <a:r>
              <a:rPr lang="en-US" sz="1300" i="1" dirty="0">
                <a:solidFill>
                  <a:srgbClr val="FF0000"/>
                </a:solidFill>
              </a:rPr>
              <a:t>: p = 0.42    and    H</a:t>
            </a:r>
            <a:r>
              <a:rPr lang="en-US" sz="1300" i="1" baseline="-25000" dirty="0">
                <a:solidFill>
                  <a:srgbClr val="FF0000"/>
                </a:solidFill>
              </a:rPr>
              <a:t>A</a:t>
            </a:r>
            <a:r>
              <a:rPr lang="en-US" sz="1300" i="1" dirty="0">
                <a:solidFill>
                  <a:srgbClr val="FF0000"/>
                </a:solidFill>
              </a:rPr>
              <a:t>: p &gt; 0.42   →   RIGHT (greater than) tailed! </a:t>
            </a:r>
            <a:r>
              <a:rPr lang="en-US" sz="1300" i="1" dirty="0">
                <a:solidFill>
                  <a:srgbClr val="7030A0"/>
                </a:solidFill>
              </a:rPr>
              <a:t>YES!!</a:t>
            </a:r>
            <a:endParaRPr lang="en-US" sz="13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                                       </a:t>
            </a:r>
            <a:r>
              <a:rPr lang="en-US" sz="1300" i="1" dirty="0">
                <a:solidFill>
                  <a:srgbClr val="FF0000"/>
                </a:solidFill>
              </a:rPr>
              <a:t>H</a:t>
            </a:r>
            <a:r>
              <a:rPr lang="en-US" sz="1300" i="1" baseline="-25000" dirty="0">
                <a:solidFill>
                  <a:srgbClr val="FF0000"/>
                </a:solidFill>
              </a:rPr>
              <a:t>A</a:t>
            </a:r>
            <a:r>
              <a:rPr lang="en-US" sz="1300" i="1" dirty="0">
                <a:solidFill>
                  <a:srgbClr val="FF0000"/>
                </a:solidFill>
              </a:rPr>
              <a:t>: p ≥ 0.42    </a:t>
            </a:r>
            <a:r>
              <a:rPr lang="en-US" sz="1300" i="1" dirty="0">
                <a:solidFill>
                  <a:srgbClr val="7030A0"/>
                </a:solidFill>
              </a:rPr>
              <a:t>→   INCORRECT, should never include any equality in the alternative hypothesis</a:t>
            </a:r>
            <a:endParaRPr lang="en-US" sz="13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c) There are two political candidates, and one wants to know from the recent polls if she is going to win a majority of votes in next week’s election.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Let p = the true proportion of votes she will 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FF0000"/>
                </a:solidFill>
              </a:rPr>
              <a:t>H</a:t>
            </a:r>
            <a:r>
              <a:rPr lang="en-US" sz="1300" baseline="-25000" dirty="0">
                <a:solidFill>
                  <a:srgbClr val="FF0000"/>
                </a:solidFill>
              </a:rPr>
              <a:t>0</a:t>
            </a:r>
            <a:r>
              <a:rPr lang="en-US" sz="1300" dirty="0">
                <a:solidFill>
                  <a:srgbClr val="FF0000"/>
                </a:solidFill>
              </a:rPr>
              <a:t>: </a:t>
            </a:r>
            <a:r>
              <a:rPr lang="en-US" sz="1300" i="1" dirty="0">
                <a:solidFill>
                  <a:srgbClr val="FF0000"/>
                </a:solidFill>
              </a:rPr>
              <a:t>p</a:t>
            </a:r>
            <a:r>
              <a:rPr lang="en-US" sz="1300" dirty="0">
                <a:solidFill>
                  <a:srgbClr val="FF0000"/>
                </a:solidFill>
              </a:rPr>
              <a:t> = 0.5</a:t>
            </a:r>
            <a:r>
              <a:rPr lang="en-US" sz="1300" i="1" dirty="0">
                <a:solidFill>
                  <a:srgbClr val="FF0000"/>
                </a:solidFill>
              </a:rPr>
              <a:t> </a:t>
            </a:r>
            <a:r>
              <a:rPr lang="en-US" sz="1300" i="1" dirty="0">
                <a:solidFill>
                  <a:srgbClr val="7030A0"/>
                </a:solidFill>
              </a:rPr>
              <a:t>→</a:t>
            </a:r>
            <a:r>
              <a:rPr lang="en-US" sz="1300" i="1" dirty="0">
                <a:solidFill>
                  <a:srgbClr val="FF0000"/>
                </a:solidFill>
              </a:rPr>
              <a:t>  </a:t>
            </a:r>
            <a:r>
              <a:rPr lang="en-US" sz="1300" i="1" dirty="0">
                <a:solidFill>
                  <a:srgbClr val="7030A0"/>
                </a:solidFill>
              </a:rPr>
              <a:t>We use 0.5 because there was no prior information about how she had been polling, so we just start with assuming they are tied (evenly 50/50)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7030A0"/>
                </a:solidFill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FF0000"/>
                </a:solidFill>
              </a:rPr>
              <a:t>H</a:t>
            </a:r>
            <a:r>
              <a:rPr lang="en-US" sz="1300" baseline="-25000" dirty="0">
                <a:solidFill>
                  <a:srgbClr val="FF0000"/>
                </a:solidFill>
              </a:rPr>
              <a:t>A </a:t>
            </a:r>
            <a:r>
              <a:rPr lang="en-US" sz="1300" dirty="0">
                <a:solidFill>
                  <a:srgbClr val="FF0000"/>
                </a:solidFill>
              </a:rPr>
              <a:t>= wins election</a:t>
            </a:r>
            <a:r>
              <a:rPr lang="en-US" sz="1300" i="1" dirty="0">
                <a:solidFill>
                  <a:srgbClr val="FF0000"/>
                </a:solidFill>
              </a:rPr>
              <a:t>   </a:t>
            </a:r>
            <a:r>
              <a:rPr lang="en-US" sz="1300" i="1" dirty="0">
                <a:solidFill>
                  <a:srgbClr val="7030A0"/>
                </a:solidFill>
              </a:rPr>
              <a:t>→    INCORRECT! Yes this is the correct context, but what does this mean for the population proportion??? Have to have an INEQUALITY with our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i="1" dirty="0">
                <a:solidFill>
                  <a:srgbClr val="FF0000"/>
                </a:solidFill>
              </a:rPr>
              <a:t>H</a:t>
            </a:r>
            <a:r>
              <a:rPr lang="en-US" sz="1300" i="1" baseline="-25000" dirty="0">
                <a:solidFill>
                  <a:srgbClr val="FF0000"/>
                </a:solidFill>
              </a:rPr>
              <a:t>A</a:t>
            </a:r>
            <a:r>
              <a:rPr lang="en-US" sz="1300" i="1" dirty="0">
                <a:solidFill>
                  <a:srgbClr val="FF0000"/>
                </a:solidFill>
              </a:rPr>
              <a:t>: p &gt; </a:t>
            </a:r>
            <a:r>
              <a:rPr lang="en-US" sz="1300" i="1" strike="sngStrike" dirty="0">
                <a:solidFill>
                  <a:srgbClr val="FF0000"/>
                </a:solidFill>
              </a:rPr>
              <a:t>0.51</a:t>
            </a:r>
            <a:r>
              <a:rPr lang="en-US" sz="1300" i="1" dirty="0">
                <a:solidFill>
                  <a:srgbClr val="FF0000"/>
                </a:solidFill>
              </a:rPr>
              <a:t>     →</a:t>
            </a:r>
            <a:r>
              <a:rPr lang="en-US" sz="1300" i="1" dirty="0"/>
              <a:t>      </a:t>
            </a:r>
            <a:r>
              <a:rPr lang="en-US" sz="1300" i="1" dirty="0">
                <a:solidFill>
                  <a:srgbClr val="7030A0"/>
                </a:solidFill>
              </a:rPr>
              <a:t>Alternative hypothesis is INCORRECT! We have to have the SAME VALUE in the Null and Alternative; the strictly greater sign take care of getting ‘the majority’ because anything more than 0.5 is technically the majority (even 0.50001)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FF0000"/>
                </a:solidFill>
              </a:rPr>
              <a:t>H</a:t>
            </a:r>
            <a:r>
              <a:rPr lang="en-US" sz="1300" baseline="-25000" dirty="0">
                <a:solidFill>
                  <a:srgbClr val="FF0000"/>
                </a:solidFill>
              </a:rPr>
              <a:t>A</a:t>
            </a:r>
            <a:r>
              <a:rPr lang="en-US" sz="1300" dirty="0">
                <a:solidFill>
                  <a:srgbClr val="FF0000"/>
                </a:solidFill>
              </a:rPr>
              <a:t>: </a:t>
            </a:r>
            <a:r>
              <a:rPr lang="en-US" sz="1300" i="1" dirty="0">
                <a:solidFill>
                  <a:srgbClr val="FF0000"/>
                </a:solidFill>
              </a:rPr>
              <a:t>p </a:t>
            </a:r>
            <a:r>
              <a:rPr lang="en-US" sz="1300" dirty="0">
                <a:solidFill>
                  <a:srgbClr val="FF0000"/>
                </a:solidFill>
              </a:rPr>
              <a:t>&gt; 0.5     RIGHT tailed  </a:t>
            </a:r>
            <a:r>
              <a:rPr lang="en-US" sz="1300" i="1" dirty="0">
                <a:solidFill>
                  <a:srgbClr val="7030A0"/>
                </a:solidFill>
              </a:rPr>
              <a:t>→   CORRECT!</a:t>
            </a:r>
            <a:endParaRPr lang="en-US" sz="1300" dirty="0"/>
          </a:p>
          <a:p>
            <a:pPr marL="0" indent="-457200">
              <a:lnSpc>
                <a:spcPct val="100000"/>
              </a:lnSpc>
              <a:buFont typeface="+mj-lt"/>
              <a:buAutoNum type="arabicPeriod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4960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48" y="-43952"/>
            <a:ext cx="11360800" cy="763600"/>
          </a:xfrm>
        </p:spPr>
        <p:txBody>
          <a:bodyPr/>
          <a:lstStyle/>
          <a:p>
            <a:r>
              <a:rPr lang="en-US" dirty="0"/>
              <a:t>Rejection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A392-4795-6547-8661-FA1E19DC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58" y="1264295"/>
            <a:ext cx="6069591" cy="4555200"/>
          </a:xfrm>
        </p:spPr>
        <p:txBody>
          <a:bodyPr/>
          <a:lstStyle/>
          <a:p>
            <a:pPr marL="152396" indent="0">
              <a:lnSpc>
                <a:spcPct val="100000"/>
              </a:lnSpc>
              <a:buNone/>
            </a:pPr>
            <a:r>
              <a:rPr lang="en-US" sz="1300" u="sng" dirty="0"/>
              <a:t>Rejection Region (RR)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We have to determine the the when </a:t>
            </a:r>
            <a:r>
              <a:rPr lang="en-US" sz="1300" u="sng" dirty="0"/>
              <a:t>there is or is not enough evidence</a:t>
            </a:r>
            <a:r>
              <a:rPr lang="en-US" sz="1300" dirty="0"/>
              <a:t> against the Null.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dirty="0"/>
              <a:t>In other words, </a:t>
            </a:r>
            <a:r>
              <a:rPr lang="en-US" sz="1300" u="sng" dirty="0"/>
              <a:t>which tail</a:t>
            </a:r>
            <a:r>
              <a:rPr lang="en-US" sz="1300" dirty="0"/>
              <a:t> do we make the conclusion of </a:t>
            </a:r>
            <a:r>
              <a:rPr lang="en-US" sz="1300" u="sng" dirty="0"/>
              <a:t>reject</a:t>
            </a:r>
            <a:r>
              <a:rPr lang="en-US" sz="1300" dirty="0"/>
              <a:t> and how </a:t>
            </a:r>
            <a:r>
              <a:rPr lang="en-US" sz="1300" u="sng" dirty="0"/>
              <a:t>large is the area</a:t>
            </a:r>
            <a:r>
              <a:rPr lang="en-US" sz="1300" dirty="0"/>
              <a:t>!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300" dirty="0"/>
              <a:t>Our Rejection Region (RR) is based on whether we are doing a one or two tailed test (this is the direction from the H</a:t>
            </a:r>
            <a:r>
              <a:rPr lang="en-US" sz="1300" baseline="-25000" dirty="0"/>
              <a:t>A</a:t>
            </a:r>
            <a:r>
              <a:rPr lang="en-US" sz="1300" dirty="0"/>
              <a:t>)!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u="sng" dirty="0"/>
              <a:t>Significance Level</a:t>
            </a:r>
          </a:p>
          <a:p>
            <a:pPr marL="0" indent="0">
              <a:buNone/>
            </a:pPr>
            <a:endParaRPr lang="en-US" sz="1300" u="sng" dirty="0"/>
          </a:p>
          <a:p>
            <a:pPr>
              <a:lnSpc>
                <a:spcPct val="100000"/>
              </a:lnSpc>
            </a:pPr>
            <a:r>
              <a:rPr lang="en-US" sz="1300" b="1" dirty="0"/>
              <a:t>The significance level </a:t>
            </a:r>
            <a:r>
              <a:rPr lang="en-US" sz="1300" dirty="0"/>
              <a:t>(</a:t>
            </a:r>
            <a:r>
              <a:rPr lang="el-GR" sz="1300" dirty="0"/>
              <a:t>α</a:t>
            </a:r>
            <a:r>
              <a:rPr lang="en-US" sz="1300" dirty="0"/>
              <a:t>)</a:t>
            </a:r>
            <a:r>
              <a:rPr lang="el-GR" sz="1300" dirty="0"/>
              <a:t> </a:t>
            </a:r>
            <a:r>
              <a:rPr lang="en-US" sz="1300" dirty="0"/>
              <a:t>of the test is what determines how large the Rejection Region is!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It is chosen </a:t>
            </a:r>
            <a:r>
              <a:rPr lang="en-US" sz="1300" i="1" dirty="0"/>
              <a:t>before </a:t>
            </a:r>
            <a:r>
              <a:rPr lang="en-US" sz="1300" dirty="0"/>
              <a:t>running the test. Setups will say something similar to: ”Determine if there is enough evidence at the 5% significance level.”</a:t>
            </a:r>
          </a:p>
          <a:p>
            <a:endParaRPr lang="en-US" sz="1300" dirty="0"/>
          </a:p>
          <a:p>
            <a:r>
              <a:rPr lang="en-US" sz="1300" dirty="0"/>
              <a:t>It represents the </a:t>
            </a:r>
            <a:r>
              <a:rPr lang="en-US" sz="1300" u="sng" dirty="0"/>
              <a:t>probability of rejecting the Null Hypothesis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Visually, it is the area under the curve in the </a:t>
            </a:r>
            <a:r>
              <a:rPr lang="en-US" sz="1300" u="sng" dirty="0"/>
              <a:t>direction</a:t>
            </a:r>
            <a:r>
              <a:rPr lang="en-US" sz="1300" dirty="0"/>
              <a:t> of the </a:t>
            </a:r>
            <a:r>
              <a:rPr lang="en-US" sz="1300" u="sng" dirty="0"/>
              <a:t>Alternative hypothesis</a:t>
            </a:r>
          </a:p>
          <a:p>
            <a:endParaRPr lang="en-US" sz="1300" dirty="0"/>
          </a:p>
          <a:p>
            <a:r>
              <a:rPr lang="en-US" sz="1300" dirty="0"/>
              <a:t>For a </a:t>
            </a:r>
            <a:r>
              <a:rPr lang="en-US" sz="1300" u="sng" dirty="0"/>
              <a:t>two-tailed test</a:t>
            </a:r>
            <a:r>
              <a:rPr lang="en-US" sz="1300" dirty="0"/>
              <a:t>, area for 𝛼 is </a:t>
            </a:r>
            <a:r>
              <a:rPr lang="en-US" sz="1300" u="sng" dirty="0"/>
              <a:t>split equally</a:t>
            </a:r>
            <a:r>
              <a:rPr lang="en-US" sz="1300" dirty="0"/>
              <a:t> between the upper and lower tails!</a:t>
            </a:r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178965" y="725027"/>
            <a:ext cx="5625004" cy="5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" sz="1800" b="1" dirty="0">
                <a:solidFill>
                  <a:srgbClr val="0070C0"/>
                </a:solidFill>
              </a:rPr>
              <a:t>2. Sketch Rejection Region based of Significance Level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24ED08-2CF8-7743-9283-50CA9B62EE1A}"/>
              </a:ext>
            </a:extLst>
          </p:cNvPr>
          <p:cNvSpPr txBox="1"/>
          <p:nvPr/>
        </p:nvSpPr>
        <p:spPr>
          <a:xfrm>
            <a:off x="6278453" y="321706"/>
            <a:ext cx="5028715" cy="3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7030A0"/>
                </a:solidFill>
              </a:rPr>
              <a:t>Full Example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/>
              <a:t>Is there sufficient evidence to conclude that the proportion of students who purchase their books is less than 0.65? Test this at the 10% significance level.</a:t>
            </a:r>
          </a:p>
          <a:p>
            <a:endParaRPr lang="en-US" sz="1400" dirty="0"/>
          </a:p>
          <a:p>
            <a:r>
              <a:rPr lang="en-US" sz="1400" dirty="0"/>
              <a:t>Rejection Region: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𝛼 = 0.1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RR = Lower 10% of standard normal curve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42955-BD2D-EF49-9B5E-BE58AA2F3310}"/>
              </a:ext>
            </a:extLst>
          </p:cNvPr>
          <p:cNvGrpSpPr/>
          <p:nvPr/>
        </p:nvGrpSpPr>
        <p:grpSpPr>
          <a:xfrm>
            <a:off x="7503961" y="2421024"/>
            <a:ext cx="3168772" cy="1825456"/>
            <a:chOff x="8006035" y="2303281"/>
            <a:chExt cx="3168772" cy="18254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0211E9D-0ABC-3F45-9E5F-F683099EE300}"/>
                </a:ext>
              </a:extLst>
            </p:cNvPr>
            <p:cNvGrpSpPr/>
            <p:nvPr/>
          </p:nvGrpSpPr>
          <p:grpSpPr>
            <a:xfrm>
              <a:off x="8380807" y="2303281"/>
              <a:ext cx="2794000" cy="1825456"/>
              <a:chOff x="9153358" y="3006529"/>
              <a:chExt cx="2794000" cy="1825456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2B899C0-1871-EE42-925B-C7F4EEF3E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53358" y="3006529"/>
                <a:ext cx="2794000" cy="17526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6EA3EC-E0A1-4B49-95C0-47B7494362BD}"/>
                  </a:ext>
                </a:extLst>
              </p:cNvPr>
              <p:cNvSpPr txBox="1"/>
              <p:nvPr/>
            </p:nvSpPr>
            <p:spPr>
              <a:xfrm>
                <a:off x="9977991" y="446265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Z*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BFD6C0-1583-F347-BD23-64EC2F3B3F5F}"/>
                </a:ext>
              </a:extLst>
            </p:cNvPr>
            <p:cNvSpPr txBox="1"/>
            <p:nvPr/>
          </p:nvSpPr>
          <p:spPr>
            <a:xfrm>
              <a:off x="8006035" y="2689471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𝛼 = 0.1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7EC5923-91E5-614E-AD3F-603EB51579D9}"/>
                </a:ext>
              </a:extLst>
            </p:cNvPr>
            <p:cNvCxnSpPr/>
            <p:nvPr/>
          </p:nvCxnSpPr>
          <p:spPr>
            <a:xfrm flipH="1" flipV="1">
              <a:off x="8670268" y="3004083"/>
              <a:ext cx="418079" cy="3016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B1CD3D-9F00-C84C-8416-2C09DAFF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82" y="4756360"/>
            <a:ext cx="5320930" cy="1657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553ADAC-609F-FB94-4DCF-7AD363BFCBCD}"/>
                  </a:ext>
                </a:extLst>
              </p14:cNvPr>
              <p14:cNvContentPartPr/>
              <p14:nvPr/>
            </p14:nvContentPartPr>
            <p14:xfrm>
              <a:off x="8094797" y="3245893"/>
              <a:ext cx="424440" cy="353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553ADAC-609F-FB94-4DCF-7AD363BFCB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86157" y="3236893"/>
                <a:ext cx="442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1F313D-F2D1-59A8-A9A7-3B7A616252AA}"/>
                  </a:ext>
                </a:extLst>
              </p14:cNvPr>
              <p14:cNvContentPartPr/>
              <p14:nvPr/>
            </p14:nvContentPartPr>
            <p14:xfrm>
              <a:off x="8063477" y="3423373"/>
              <a:ext cx="421560" cy="176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1F313D-F2D1-59A8-A9A7-3B7A616252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54477" y="3414373"/>
                <a:ext cx="439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E913E30-E94E-599F-39E5-89CE90DB50EC}"/>
                  </a:ext>
                </a:extLst>
              </p14:cNvPr>
              <p14:cNvContentPartPr/>
              <p14:nvPr/>
            </p14:nvContentPartPr>
            <p14:xfrm>
              <a:off x="7948637" y="3272661"/>
              <a:ext cx="564840" cy="332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E913E30-E94E-599F-39E5-89CE90DB50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39637" y="3263661"/>
                <a:ext cx="58248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3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5F5-1FFF-8946-BAA4-3A39109E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LCQ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38B-16BD-CB40-A8C2-EECC2EABE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Problem</a:t>
            </a:r>
            <a:r>
              <a:rPr lang="en-US" sz="2000" dirty="0"/>
              <a:t>: Sketch the Rejection Region for the following Alternative hypotheses and significance levels:</a:t>
            </a:r>
          </a:p>
          <a:p>
            <a:pPr marL="0"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a) H</a:t>
            </a:r>
            <a:r>
              <a:rPr lang="en-US" sz="2000" baseline="-25000" dirty="0"/>
              <a:t>A</a:t>
            </a:r>
            <a:r>
              <a:rPr lang="en-US" sz="2000" dirty="0"/>
              <a:t>: p &gt; 0.7, 𝛼 = 0.08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b) H</a:t>
            </a:r>
            <a:r>
              <a:rPr lang="en-US" sz="2000" baseline="-25000" dirty="0"/>
              <a:t>A</a:t>
            </a:r>
            <a:r>
              <a:rPr lang="en-US" sz="2000" dirty="0"/>
              <a:t>: p ≠ 0.7, 𝛼 = 0.15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c) H</a:t>
            </a:r>
            <a:r>
              <a:rPr lang="en-US" sz="2000" baseline="-25000" dirty="0"/>
              <a:t>A</a:t>
            </a:r>
            <a:r>
              <a:rPr lang="en-US" sz="2000" dirty="0"/>
              <a:t>: p &lt; 0.7, 𝛼 = 4%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6A91C-B692-7B47-8DB8-A547C999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54" y="3876170"/>
            <a:ext cx="2705100" cy="1600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22E5FD-C627-6C41-8933-BEF0806C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82" y="5257800"/>
            <a:ext cx="2705100" cy="1600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128B13-0AD6-B04E-A380-03DC8C3C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2070836"/>
            <a:ext cx="2705100" cy="160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6C2985-FE1C-4F4D-AA94-F212CBE859F2}"/>
                  </a:ext>
                </a:extLst>
              </p14:cNvPr>
              <p14:cNvContentPartPr/>
              <p14:nvPr/>
            </p14:nvContentPartPr>
            <p14:xfrm>
              <a:off x="9149419" y="446968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6C2985-FE1C-4F4D-AA94-F212CBE859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0419" y="44606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FCB59BF-571B-E840-B2C1-DC822E53E347}"/>
                  </a:ext>
                </a:extLst>
              </p14:cNvPr>
              <p14:cNvContentPartPr/>
              <p14:nvPr/>
            </p14:nvContentPartPr>
            <p14:xfrm>
              <a:off x="1478179" y="407692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FCB59BF-571B-E840-B2C1-DC822E53E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9179" y="40679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8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5F5-1FFF-8946-BAA4-3A39109E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LCQ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38B-16BD-CB40-A8C2-EECC2EAB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19" y="1985634"/>
            <a:ext cx="11360800" cy="4555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Problem</a:t>
            </a:r>
            <a:r>
              <a:rPr lang="en-US" sz="2000" dirty="0"/>
              <a:t>: Sketch the Rejection Region for the following Alternative hypotheses and significance levels:</a:t>
            </a:r>
          </a:p>
          <a:p>
            <a:pPr marL="0"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a) H</a:t>
            </a:r>
            <a:r>
              <a:rPr lang="en-US" sz="2000" baseline="-25000" dirty="0"/>
              <a:t>A</a:t>
            </a:r>
            <a:r>
              <a:rPr lang="en-US" sz="2000" dirty="0"/>
              <a:t>: p &gt; 0.7, 𝛼 = 0.08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Right tailed → RR = upper 0.08 probability on the standard normal curve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b) H</a:t>
            </a:r>
            <a:r>
              <a:rPr lang="en-US" sz="2000" baseline="-25000" dirty="0"/>
              <a:t>A</a:t>
            </a:r>
            <a:r>
              <a:rPr lang="en-US" sz="2000" dirty="0"/>
              <a:t>: p ≠ 0.7, 𝛼 = 0.15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Two tailed → RR = lower and upper 0.075 probability on the standard normal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7030A0"/>
                </a:solidFill>
              </a:rPr>
              <a:t>RR are always to the outside, so never the middle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c) H</a:t>
            </a:r>
            <a:r>
              <a:rPr lang="en-US" sz="2000" baseline="-25000" dirty="0"/>
              <a:t>A</a:t>
            </a:r>
            <a:r>
              <a:rPr lang="en-US" sz="2000" dirty="0"/>
              <a:t>: p &lt; 0.7, 𝛼 = 4%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Left tailed → RR = lower 0.04 probability on the standard normal curve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6E6ACB-4A40-4041-AD3F-089F06FF9282}"/>
              </a:ext>
            </a:extLst>
          </p:cNvPr>
          <p:cNvGrpSpPr/>
          <p:nvPr/>
        </p:nvGrpSpPr>
        <p:grpSpPr>
          <a:xfrm>
            <a:off x="8913199" y="2501383"/>
            <a:ext cx="3109903" cy="1331058"/>
            <a:chOff x="8845120" y="2204413"/>
            <a:chExt cx="3109903" cy="13310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931E3A-E512-114A-93B5-2CB5E8433834}"/>
                </a:ext>
              </a:extLst>
            </p:cNvPr>
            <p:cNvGrpSpPr/>
            <p:nvPr/>
          </p:nvGrpSpPr>
          <p:grpSpPr>
            <a:xfrm>
              <a:off x="8845120" y="2204413"/>
              <a:ext cx="3109903" cy="1054100"/>
              <a:chOff x="2982494" y="2153516"/>
              <a:chExt cx="3109903" cy="10541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587F10D-8CDD-CD4A-B3BA-8CF3A1AD8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2494" y="2153516"/>
                <a:ext cx="2184400" cy="1054100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BC649F9-9507-E146-89A7-82BEBF495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852" y="2603574"/>
                <a:ext cx="48964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505B58-7D63-8144-9D10-A9448603E8D2}"/>
                  </a:ext>
                </a:extLst>
              </p:cNvPr>
              <p:cNvSpPr txBox="1"/>
              <p:nvPr/>
            </p:nvSpPr>
            <p:spPr>
              <a:xfrm>
                <a:off x="5139892" y="2303576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𝛼 = 0.08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8BD19B-B4AC-F649-BA57-C9893790C324}"/>
                </a:ext>
              </a:extLst>
            </p:cNvPr>
            <p:cNvSpPr txBox="1"/>
            <p:nvPr/>
          </p:nvSpPr>
          <p:spPr>
            <a:xfrm>
              <a:off x="9805955" y="31661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76358-CF80-2D47-BDCA-637BDD32F628}"/>
              </a:ext>
            </a:extLst>
          </p:cNvPr>
          <p:cNvGrpSpPr/>
          <p:nvPr/>
        </p:nvGrpSpPr>
        <p:grpSpPr>
          <a:xfrm>
            <a:off x="8858621" y="5659631"/>
            <a:ext cx="2884098" cy="1315680"/>
            <a:chOff x="8790542" y="5362661"/>
            <a:chExt cx="2884098" cy="13156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7BF882-9813-F842-8E42-B9536E0C53F7}"/>
                </a:ext>
              </a:extLst>
            </p:cNvPr>
            <p:cNvGrpSpPr/>
            <p:nvPr/>
          </p:nvGrpSpPr>
          <p:grpSpPr>
            <a:xfrm>
              <a:off x="8790542" y="5362661"/>
              <a:ext cx="2884098" cy="1054100"/>
              <a:chOff x="2908438" y="5321367"/>
              <a:chExt cx="2884098" cy="10541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9D43CA-0BC0-8042-80E9-9590C6A2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136" y="5321367"/>
                <a:ext cx="2184400" cy="1054100"/>
              </a:xfrm>
              <a:prstGeom prst="rect">
                <a:avLst/>
              </a:prstGeom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ED1A3C5-D8A2-D545-8FEB-FEAAEAB85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4573" y="5777915"/>
                <a:ext cx="37106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7A3B0C-15C2-5A4C-91DE-0B4E15224CB7}"/>
                  </a:ext>
                </a:extLst>
              </p:cNvPr>
              <p:cNvSpPr txBox="1"/>
              <p:nvPr/>
            </p:nvSpPr>
            <p:spPr>
              <a:xfrm flipH="1">
                <a:off x="2908438" y="5479085"/>
                <a:ext cx="116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0.04 = 𝛼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9B8528-2F16-8745-9C33-40F3AB600C1E}"/>
                </a:ext>
              </a:extLst>
            </p:cNvPr>
            <p:cNvSpPr txBox="1"/>
            <p:nvPr/>
          </p:nvSpPr>
          <p:spPr>
            <a:xfrm>
              <a:off x="10431597" y="630900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E9658-E6E6-0B4A-882C-217C992E61A5}"/>
              </a:ext>
            </a:extLst>
          </p:cNvPr>
          <p:cNvGrpSpPr/>
          <p:nvPr/>
        </p:nvGrpSpPr>
        <p:grpSpPr>
          <a:xfrm>
            <a:off x="8350051" y="3963267"/>
            <a:ext cx="5188014" cy="1380123"/>
            <a:chOff x="7066948" y="3814233"/>
            <a:chExt cx="5188014" cy="13801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01BFF8-C42B-6340-ABCA-AB44374839B4}"/>
                </a:ext>
              </a:extLst>
            </p:cNvPr>
            <p:cNvGrpSpPr/>
            <p:nvPr/>
          </p:nvGrpSpPr>
          <p:grpSpPr>
            <a:xfrm>
              <a:off x="7066948" y="3814233"/>
              <a:ext cx="5188014" cy="1054100"/>
              <a:chOff x="3608135" y="3758431"/>
              <a:chExt cx="5188014" cy="10541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F1219EB-8174-9C41-BF26-4700D90B7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9378" y="3758431"/>
                <a:ext cx="2184400" cy="1054100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5C7746F-52A0-1741-AF75-9CC2318055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01137" y="4143149"/>
                <a:ext cx="37106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DE51F8-3A62-104D-AE95-CF58ED13C03A}"/>
                  </a:ext>
                </a:extLst>
              </p:cNvPr>
              <p:cNvSpPr txBox="1"/>
              <p:nvPr/>
            </p:nvSpPr>
            <p:spPr>
              <a:xfrm flipH="1">
                <a:off x="3608135" y="3824837"/>
                <a:ext cx="147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0.075 = 𝛼/2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DCB9C81-8535-3F43-AC49-878832786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0030" y="4203433"/>
                <a:ext cx="48964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173341-30B4-FE44-8C20-70C28EC6770C}"/>
                  </a:ext>
                </a:extLst>
              </p:cNvPr>
              <p:cNvSpPr txBox="1"/>
              <p:nvPr/>
            </p:nvSpPr>
            <p:spPr>
              <a:xfrm>
                <a:off x="6683070" y="3903435"/>
                <a:ext cx="211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𝛼/2 = 0.15/2 = 0.075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F693A-DC5C-B24A-A8D0-69080EFD03BA}"/>
                </a:ext>
              </a:extLst>
            </p:cNvPr>
            <p:cNvSpPr txBox="1"/>
            <p:nvPr/>
          </p:nvSpPr>
          <p:spPr>
            <a:xfrm>
              <a:off x="8994357" y="482502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76755-AC02-9D09-94DD-14F527615753}"/>
              </a:ext>
            </a:extLst>
          </p:cNvPr>
          <p:cNvGrpSpPr/>
          <p:nvPr/>
        </p:nvGrpSpPr>
        <p:grpSpPr>
          <a:xfrm>
            <a:off x="4814113" y="67219"/>
            <a:ext cx="4815882" cy="1962918"/>
            <a:chOff x="6570058" y="3932204"/>
            <a:chExt cx="5317446" cy="21118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EB6652-7368-FE9D-869A-04D71666BF4C}"/>
                </a:ext>
              </a:extLst>
            </p:cNvPr>
            <p:cNvGrpSpPr/>
            <p:nvPr/>
          </p:nvGrpSpPr>
          <p:grpSpPr>
            <a:xfrm>
              <a:off x="6570058" y="3932204"/>
              <a:ext cx="5317446" cy="2111864"/>
              <a:chOff x="6343347" y="4257057"/>
              <a:chExt cx="5317446" cy="211186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B23FED-41EF-41BC-0692-AAE2991BD9DE}"/>
                  </a:ext>
                </a:extLst>
              </p:cNvPr>
              <p:cNvSpPr txBox="1"/>
              <p:nvPr/>
            </p:nvSpPr>
            <p:spPr>
              <a:xfrm>
                <a:off x="7416637" y="572890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0.7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E0D01F3-8281-9300-F81A-26AABF24E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3347" y="4257057"/>
                <a:ext cx="2453074" cy="147184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B94E634-D209-68C4-7C36-374A90FB4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441" y="4257057"/>
                <a:ext cx="2453074" cy="147184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FCACDF-FCC2-7A46-AF42-ABA8DA1BA7FB}"/>
                  </a:ext>
                </a:extLst>
              </p:cNvPr>
              <p:cNvSpPr txBox="1"/>
              <p:nvPr/>
            </p:nvSpPr>
            <p:spPr>
              <a:xfrm>
                <a:off x="7420150" y="589731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3B6ABA-2FF9-E5CB-5C4E-A4231F40FCCE}"/>
                  </a:ext>
                </a:extLst>
              </p:cNvPr>
              <p:cNvSpPr txBox="1"/>
              <p:nvPr/>
            </p:nvSpPr>
            <p:spPr>
              <a:xfrm>
                <a:off x="8986041" y="5717307"/>
                <a:ext cx="2674752" cy="281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-3      -2        -1        0         1          2        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B6F433-18F4-9AC4-0AE4-358276891865}"/>
                  </a:ext>
                </a:extLst>
              </p:cNvPr>
              <p:cNvSpPr txBox="1"/>
              <p:nvPr/>
            </p:nvSpPr>
            <p:spPr>
              <a:xfrm>
                <a:off x="10123243" y="5922645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Z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07DEDB8-CCB1-B3A9-0CA3-1DFFFBF45AAF}"/>
                  </a:ext>
                </a:extLst>
              </p:cNvPr>
              <p:cNvCxnSpPr/>
              <p:nvPr/>
            </p:nvCxnSpPr>
            <p:spPr>
              <a:xfrm>
                <a:off x="8172954" y="6107311"/>
                <a:ext cx="17325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EE6E15-01EE-0185-0A4A-FD8DE284E1FF}"/>
                  </a:ext>
                </a:extLst>
              </p:cNvPr>
              <p:cNvSpPr txBox="1"/>
              <p:nvPr/>
            </p:nvSpPr>
            <p:spPr>
              <a:xfrm>
                <a:off x="8552821" y="6107311"/>
                <a:ext cx="8595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Standardize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CDC5D-1BFB-1683-4B25-3A9A53A237A8}"/>
                </a:ext>
              </a:extLst>
            </p:cNvPr>
            <p:cNvSpPr/>
            <p:nvPr/>
          </p:nvSpPr>
          <p:spPr>
            <a:xfrm>
              <a:off x="7593706" y="5286254"/>
              <a:ext cx="405778" cy="41708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2F0DF8-6C01-B4C4-E386-126DF4662FC9}"/>
                </a:ext>
              </a:extLst>
            </p:cNvPr>
            <p:cNvSpPr/>
            <p:nvPr/>
          </p:nvSpPr>
          <p:spPr>
            <a:xfrm>
              <a:off x="10289587" y="5248574"/>
              <a:ext cx="405778" cy="41708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DEE915-2A98-DB91-77B7-5711A6AB3E69}"/>
              </a:ext>
            </a:extLst>
          </p:cNvPr>
          <p:cNvSpPr txBox="1"/>
          <p:nvPr/>
        </p:nvSpPr>
        <p:spPr>
          <a:xfrm>
            <a:off x="9768298" y="342500"/>
            <a:ext cx="427337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7030A0"/>
                </a:solidFill>
              </a:rPr>
              <a:t>Note</a:t>
            </a:r>
            <a:r>
              <a:rPr lang="en-US" sz="1400" i="1" dirty="0">
                <a:solidFill>
                  <a:srgbClr val="7030A0"/>
                </a:solidFill>
              </a:rPr>
              <a:t>: We can draw these RR on the original curve or the standardized. We will use the Z curve so that it is general and applies to all problems</a:t>
            </a:r>
          </a:p>
        </p:txBody>
      </p:sp>
    </p:spTree>
    <p:extLst>
      <p:ext uri="{BB962C8B-B14F-4D97-AF65-F5344CB8AC3E}">
        <p14:creationId xmlns:p14="http://schemas.microsoft.com/office/powerpoint/2010/main" val="429180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37" y="6686"/>
            <a:ext cx="11360800" cy="7636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A392-4795-6547-8661-FA1E19DC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37" y="1462970"/>
            <a:ext cx="6021295" cy="4555200"/>
          </a:xfrm>
        </p:spPr>
        <p:txBody>
          <a:bodyPr/>
          <a:lstStyle/>
          <a:p>
            <a:pPr marL="152396" indent="0">
              <a:lnSpc>
                <a:spcPct val="100000"/>
              </a:lnSpc>
              <a:buNone/>
            </a:pPr>
            <a:r>
              <a:rPr lang="en-US" sz="1800" u="sng" dirty="0"/>
              <a:t>Test Statistic (TS)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152396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Test Statistic (TS)</a:t>
            </a:r>
            <a:r>
              <a:rPr lang="en-US" sz="1600" dirty="0"/>
              <a:t> is calculated using our </a:t>
            </a:r>
            <a:r>
              <a:rPr lang="en-US" sz="1600" u="sng" dirty="0"/>
              <a:t>sample statistics</a:t>
            </a:r>
            <a:r>
              <a:rPr lang="en-US" sz="1600" dirty="0"/>
              <a:t> (or directly from the data)</a:t>
            </a:r>
          </a:p>
          <a:p>
            <a:endParaRPr lang="en-US" sz="2000" dirty="0"/>
          </a:p>
          <a:p>
            <a:r>
              <a:rPr lang="en-US" sz="1600" dirty="0"/>
              <a:t>Technically, the TS is just the </a:t>
            </a:r>
            <a:r>
              <a:rPr lang="en-US" sz="1600" u="sng" dirty="0"/>
              <a:t>standardized</a:t>
            </a:r>
            <a:r>
              <a:rPr lang="en-US" sz="1600" dirty="0"/>
              <a:t> (Z) score of our </a:t>
            </a:r>
            <a:r>
              <a:rPr lang="en-US" sz="1600" u="sng" dirty="0"/>
              <a:t>sample statistic</a:t>
            </a:r>
            <a:r>
              <a:rPr lang="en-US" sz="1600" dirty="0"/>
              <a:t> based on the corresponding </a:t>
            </a:r>
            <a:r>
              <a:rPr lang="en-US" sz="1600" u="sng" dirty="0"/>
              <a:t>sampling distribution</a:t>
            </a:r>
            <a:r>
              <a:rPr lang="en-US" sz="1600" dirty="0"/>
              <a:t> of that statistic under the </a:t>
            </a:r>
            <a:r>
              <a:rPr lang="en-US" sz="1600" u="sng" dirty="0"/>
              <a:t>Null hypothesis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could plot the TS to see if it is in the rejection region!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391537" y="763600"/>
            <a:ext cx="6021295" cy="6074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3.  Compute </a:t>
            </a:r>
            <a:r>
              <a:rPr lang="en-US" sz="2400" dirty="0">
                <a:solidFill>
                  <a:srgbClr val="0070C0"/>
                </a:solidFill>
              </a:rPr>
              <a:t>P-value (and </a:t>
            </a:r>
            <a:r>
              <a:rPr lang="en-US" sz="2400" b="1" dirty="0">
                <a:solidFill>
                  <a:srgbClr val="0070C0"/>
                </a:solidFill>
              </a:rPr>
              <a:t>Test Statistic</a:t>
            </a:r>
            <a:r>
              <a:rPr lang="en-US" sz="2400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1DE7B-EA0F-4C47-A4AD-78B1CD1EC044}"/>
              </a:ext>
            </a:extLst>
          </p:cNvPr>
          <p:cNvSpPr txBox="1"/>
          <p:nvPr/>
        </p:nvSpPr>
        <p:spPr>
          <a:xfrm>
            <a:off x="6966285" y="233185"/>
            <a:ext cx="5079158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7030A0"/>
                </a:solidFill>
              </a:rPr>
              <a:t>Full Example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/>
              <a:t>Is there sufficient evidence to conclude that the proportion of students who purchase their books is less than 0.65? Test this at the 10% significance level.</a:t>
            </a:r>
          </a:p>
          <a:p>
            <a:endParaRPr lang="en-US" sz="1400" dirty="0"/>
          </a:p>
          <a:p>
            <a:r>
              <a:rPr lang="en-US" sz="1400" dirty="0"/>
              <a:t>Test Statistic: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TS = Z</a:t>
            </a:r>
            <a:r>
              <a:rPr lang="en-US" sz="1400" i="1" baseline="-25000" dirty="0">
                <a:solidFill>
                  <a:srgbClr val="7030A0"/>
                </a:solidFill>
              </a:rPr>
              <a:t>stat</a:t>
            </a:r>
            <a:r>
              <a:rPr lang="en-US" sz="1400" i="1" dirty="0">
                <a:solidFill>
                  <a:srgbClr val="7030A0"/>
                </a:solidFill>
              </a:rPr>
              <a:t> = 1-PropZTest(p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 = 0.65, x = 81, n = 137, prop &lt; p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) = -1.44</a:t>
            </a:r>
          </a:p>
          <a:p>
            <a:endParaRPr lang="en-US" sz="1400" i="1" dirty="0"/>
          </a:p>
          <a:p>
            <a:endParaRPr lang="en-US" sz="1400" i="1" dirty="0"/>
          </a:p>
          <a:p>
            <a:endParaRPr lang="en-US" sz="1400" i="1" dirty="0"/>
          </a:p>
          <a:p>
            <a:endParaRPr lang="en-US" sz="1400" i="1" dirty="0"/>
          </a:p>
          <a:p>
            <a:r>
              <a:rPr lang="en-US" sz="1400" i="1" dirty="0" err="1">
                <a:solidFill>
                  <a:srgbClr val="7030A0"/>
                </a:solidFill>
              </a:rPr>
              <a:t>Z</a:t>
            </a:r>
            <a:r>
              <a:rPr lang="en-US" sz="1400" i="1" baseline="-25000" dirty="0" err="1">
                <a:solidFill>
                  <a:srgbClr val="7030A0"/>
                </a:solidFill>
              </a:rPr>
              <a:t>stat</a:t>
            </a:r>
            <a:r>
              <a:rPr lang="en-US" sz="1400" i="1" dirty="0">
                <a:solidFill>
                  <a:srgbClr val="7030A0"/>
                </a:solidFill>
              </a:rPr>
              <a:t> is in the Rejection Region → Reject H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!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16572-5923-9343-9DF6-A591CCCF3C59}"/>
              </a:ext>
            </a:extLst>
          </p:cNvPr>
          <p:cNvSpPr txBox="1"/>
          <p:nvPr/>
        </p:nvSpPr>
        <p:spPr>
          <a:xfrm>
            <a:off x="7774256" y="5145317"/>
            <a:ext cx="427118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</a:t>
            </a:r>
            <a:r>
              <a:rPr lang="en-US" sz="1400" i="1" dirty="0"/>
              <a:t>not</a:t>
            </a:r>
            <a:r>
              <a:rPr lang="en-US" sz="1400" dirty="0"/>
              <a:t> going to calculate these by hand because we’ve had lots of practice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Instead, we will learn new calculator functions shortly!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1-PropZTest and Z-Test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2A4F58-13A9-A040-9BF9-2432B57B9CBF}"/>
              </a:ext>
            </a:extLst>
          </p:cNvPr>
          <p:cNvSpPr txBox="1"/>
          <p:nvPr/>
        </p:nvSpPr>
        <p:spPr>
          <a:xfrm>
            <a:off x="2841574" y="1718337"/>
            <a:ext cx="4013720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*** </a:t>
            </a:r>
            <a:r>
              <a:rPr lang="en-US" sz="1400" b="1" i="1" dirty="0">
                <a:solidFill>
                  <a:srgbClr val="7030A0"/>
                </a:solidFill>
              </a:rPr>
              <a:t>NOTE!! </a:t>
            </a:r>
            <a:r>
              <a:rPr lang="en-US" sz="1400" i="1" dirty="0">
                <a:solidFill>
                  <a:srgbClr val="7030A0"/>
                </a:solidFill>
              </a:rPr>
              <a:t>We are not going to use the Test Statistic to make conclusions, but it is helpful to know what it is!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0B311-CCC0-EC46-AAC3-0C7EA674F283}"/>
              </a:ext>
            </a:extLst>
          </p:cNvPr>
          <p:cNvSpPr txBox="1"/>
          <p:nvPr/>
        </p:nvSpPr>
        <p:spPr>
          <a:xfrm>
            <a:off x="4724250" y="6684489"/>
            <a:ext cx="61000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www.kristakingmath.com</a:t>
            </a:r>
            <a:r>
              <a:rPr lang="en-US" sz="500" dirty="0"/>
              <a:t>/blog/test-statistics-for-means-and-proportions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00BE21-E5C6-0842-B1EE-C9250E4D38C3}"/>
                  </a:ext>
                </a:extLst>
              </p:cNvPr>
              <p:cNvSpPr txBox="1"/>
              <p:nvPr/>
            </p:nvSpPr>
            <p:spPr>
              <a:xfrm>
                <a:off x="7134194" y="2155281"/>
                <a:ext cx="2752485" cy="4970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≈0.59→−1.44=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00BE21-E5C6-0842-B1EE-C9250E4D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94" y="2155281"/>
                <a:ext cx="2752485" cy="4970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A8861461-4403-AF47-9F93-05809C7E6BE1}"/>
              </a:ext>
            </a:extLst>
          </p:cNvPr>
          <p:cNvSpPr/>
          <p:nvPr/>
        </p:nvSpPr>
        <p:spPr>
          <a:xfrm>
            <a:off x="774907" y="3366711"/>
            <a:ext cx="271841" cy="6322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840FBE7-DBE7-CA4F-BFA8-DD5DB77C5C1B}"/>
              </a:ext>
            </a:extLst>
          </p:cNvPr>
          <p:cNvSpPr/>
          <p:nvPr/>
        </p:nvSpPr>
        <p:spPr>
          <a:xfrm>
            <a:off x="6926617" y="2087669"/>
            <a:ext cx="271841" cy="6322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4D321-3371-F544-8393-D0740E95DDA9}"/>
              </a:ext>
            </a:extLst>
          </p:cNvPr>
          <p:cNvGrpSpPr/>
          <p:nvPr/>
        </p:nvGrpSpPr>
        <p:grpSpPr>
          <a:xfrm>
            <a:off x="3438785" y="4688137"/>
            <a:ext cx="3416509" cy="1828800"/>
            <a:chOff x="4725781" y="4554607"/>
            <a:chExt cx="3416509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EF12A-F0FF-934A-9E8F-A61BE3C73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29190" y="4554607"/>
              <a:ext cx="3213100" cy="1828800"/>
            </a:xfrm>
            <a:prstGeom prst="rect">
              <a:avLst/>
            </a:prstGeom>
          </p:spPr>
        </p:pic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C990F56B-E43F-3048-9F47-C1FC041E1375}"/>
                </a:ext>
              </a:extLst>
            </p:cNvPr>
            <p:cNvSpPr/>
            <p:nvPr/>
          </p:nvSpPr>
          <p:spPr>
            <a:xfrm>
              <a:off x="4725781" y="5540065"/>
              <a:ext cx="271841" cy="63228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0486A0-F10E-7742-AAAE-C8366072F068}"/>
              </a:ext>
            </a:extLst>
          </p:cNvPr>
          <p:cNvGrpSpPr/>
          <p:nvPr/>
        </p:nvGrpSpPr>
        <p:grpSpPr>
          <a:xfrm>
            <a:off x="8603529" y="3101319"/>
            <a:ext cx="3286736" cy="1960222"/>
            <a:chOff x="8611621" y="3185095"/>
            <a:chExt cx="3286736" cy="19602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C1CBEA-170E-4543-9407-9E4764400645}"/>
                </a:ext>
              </a:extLst>
            </p:cNvPr>
            <p:cNvGrpSpPr/>
            <p:nvPr/>
          </p:nvGrpSpPr>
          <p:grpSpPr>
            <a:xfrm>
              <a:off x="8611621" y="3185095"/>
              <a:ext cx="3286736" cy="1960222"/>
              <a:chOff x="9000957" y="2736779"/>
              <a:chExt cx="3153690" cy="182545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09F8076-28FC-C149-A593-9369E312FC66}"/>
                  </a:ext>
                </a:extLst>
              </p:cNvPr>
              <p:cNvGrpSpPr/>
              <p:nvPr/>
            </p:nvGrpSpPr>
            <p:grpSpPr>
              <a:xfrm>
                <a:off x="9360647" y="2736779"/>
                <a:ext cx="2794000" cy="1825456"/>
                <a:chOff x="9153358" y="3006529"/>
                <a:chExt cx="2794000" cy="182545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5BCF66D-7B16-844E-A27C-F3748231168A}"/>
                    </a:ext>
                  </a:extLst>
                </p:cNvPr>
                <p:cNvGrpSpPr/>
                <p:nvPr/>
              </p:nvGrpSpPr>
              <p:grpSpPr>
                <a:xfrm>
                  <a:off x="9153358" y="3006529"/>
                  <a:ext cx="2794000" cy="1752600"/>
                  <a:chOff x="9153358" y="3282148"/>
                  <a:chExt cx="2794000" cy="175260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A9E743B2-DA62-FD45-B2DA-9EAB5343C1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53358" y="3282148"/>
                    <a:ext cx="2794000" cy="175260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3532ADC0-30DA-0943-BA19-2BC1B57295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93259" y="3655364"/>
                      <a:ext cx="16200" cy="102780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3532ADC0-30DA-0943-BA19-2BC1B57295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4455" y="3647319"/>
                        <a:ext cx="33457" cy="10442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22" name="Ink 21">
                        <a:extLst>
                          <a:ext uri="{FF2B5EF4-FFF2-40B4-BE49-F238E27FC236}">
                            <a16:creationId xmlns:a16="http://schemas.microsoft.com/office/drawing/2014/main" id="{7B4A0D7C-4788-4640-AEA8-4CF3C2AF5A6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04379" y="4297604"/>
                      <a:ext cx="514440" cy="16776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7B4A0D7C-4788-4640-AEA8-4CF3C2AF5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95747" y="4289216"/>
                        <a:ext cx="531358" cy="184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23" name="Ink 22">
                        <a:extLst>
                          <a:ext uri="{FF2B5EF4-FFF2-40B4-BE49-F238E27FC236}">
                            <a16:creationId xmlns:a16="http://schemas.microsoft.com/office/drawing/2014/main" id="{F50607F4-73BD-0043-A5B6-E6E2642DB36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42819" y="4134524"/>
                      <a:ext cx="537120" cy="336600"/>
                    </p14:xfrm>
                  </p:contentPart>
                </mc:Choice>
                <mc:Fallback xmlns="">
                  <p:pic>
                    <p:nvPicPr>
                      <p:cNvPr id="23" name="Ink 22">
                        <a:extLst>
                          <a:ext uri="{FF2B5EF4-FFF2-40B4-BE49-F238E27FC236}">
                            <a16:creationId xmlns:a16="http://schemas.microsoft.com/office/drawing/2014/main" id="{F50607F4-73BD-0043-A5B6-E6E2642DB3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34529" y="4126478"/>
                        <a:ext cx="554045" cy="35302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A973956-556B-2E41-9BA1-C9582A3D9F1D}"/>
                    </a:ext>
                  </a:extLst>
                </p:cNvPr>
                <p:cNvSpPr txBox="1"/>
                <p:nvPr/>
              </p:nvSpPr>
              <p:spPr>
                <a:xfrm>
                  <a:off x="9977991" y="446265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Z*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B7FADE-2D82-2F46-92F9-22457202CE67}"/>
                    </a:ext>
                  </a:extLst>
                </p:cNvPr>
                <p:cNvSpPr txBox="1"/>
                <p:nvPr/>
              </p:nvSpPr>
              <p:spPr>
                <a:xfrm>
                  <a:off x="9504379" y="4450114"/>
                  <a:ext cx="524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C000"/>
                      </a:solidFill>
                    </a:rPr>
                    <a:t>Z</a:t>
                  </a:r>
                  <a:r>
                    <a:rPr lang="en-US" baseline="-25000" dirty="0">
                      <a:solidFill>
                        <a:srgbClr val="FFC000"/>
                      </a:solidFill>
                    </a:rPr>
                    <a:t>stat</a:t>
                  </a:r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9A058F-52D1-1949-B4B8-A3B6D4380CF4}"/>
                  </a:ext>
                </a:extLst>
              </p:cNvPr>
              <p:cNvSpPr txBox="1"/>
              <p:nvPr/>
            </p:nvSpPr>
            <p:spPr>
              <a:xfrm>
                <a:off x="9000957" y="3200315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𝛼 = 0.1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FAB481B-3BEA-BA45-8426-9CF37EE4A5A2}"/>
                  </a:ext>
                </a:extLst>
              </p:cNvPr>
              <p:cNvCxnSpPr/>
              <p:nvPr/>
            </p:nvCxnSpPr>
            <p:spPr>
              <a:xfrm flipH="1" flipV="1">
                <a:off x="9665190" y="3514927"/>
                <a:ext cx="418079" cy="3016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29C885-F8E4-C244-8A4F-C87FBAD61824}"/>
                    </a:ext>
                  </a:extLst>
                </p14:cNvPr>
                <p14:cNvContentPartPr/>
                <p14:nvPr/>
              </p14:nvContentPartPr>
              <p14:xfrm>
                <a:off x="9722364" y="3851936"/>
                <a:ext cx="17640" cy="72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29C885-F8E4-C244-8A4F-C87FBAD618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3724" y="3842936"/>
                  <a:ext cx="35280" cy="74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C569CE-1C1B-3C5D-0206-F571E7FBF129}"/>
              </a:ext>
            </a:extLst>
          </p:cNvPr>
          <p:cNvSpPr txBox="1"/>
          <p:nvPr/>
        </p:nvSpPr>
        <p:spPr>
          <a:xfrm>
            <a:off x="736579" y="5746525"/>
            <a:ext cx="260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** These are based on the </a:t>
            </a:r>
            <a:r>
              <a:rPr lang="en-US" sz="1600" b="1" i="1" dirty="0">
                <a:solidFill>
                  <a:srgbClr val="7030A0"/>
                </a:solidFill>
              </a:rPr>
              <a:t>CLT formulas </a:t>
            </a:r>
            <a:r>
              <a:rPr lang="en-US" sz="1600" i="1" dirty="0">
                <a:solidFill>
                  <a:srgbClr val="7030A0"/>
                </a:solidFill>
              </a:rPr>
              <a:t>proportions and means</a:t>
            </a:r>
          </a:p>
        </p:txBody>
      </p:sp>
    </p:spTree>
    <p:extLst>
      <p:ext uri="{BB962C8B-B14F-4D97-AF65-F5344CB8AC3E}">
        <p14:creationId xmlns:p14="http://schemas.microsoft.com/office/powerpoint/2010/main" val="278165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37" y="0"/>
            <a:ext cx="11360800" cy="763600"/>
          </a:xfrm>
        </p:spPr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A392-4795-6547-8661-FA1E19DC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27" y="1371058"/>
            <a:ext cx="6811577" cy="4555200"/>
          </a:xfrm>
        </p:spPr>
        <p:txBody>
          <a:bodyPr/>
          <a:lstStyle/>
          <a:p>
            <a:pPr marL="152396" indent="0">
              <a:lnSpc>
                <a:spcPct val="100000"/>
              </a:lnSpc>
              <a:buNone/>
            </a:pPr>
            <a:r>
              <a:rPr lang="en-US" sz="1600" u="sng" dirty="0"/>
              <a:t>P-Value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The </a:t>
            </a:r>
            <a:r>
              <a:rPr lang="en-US" sz="1400" b="1" dirty="0"/>
              <a:t>p-value</a:t>
            </a:r>
            <a:r>
              <a:rPr lang="en-US" sz="1400" dirty="0"/>
              <a:t> is the probability of getting a result as, or more extreme than, the result obtained from the sample </a:t>
            </a:r>
            <a:r>
              <a:rPr lang="en-US" sz="1400" u="sng" dirty="0"/>
              <a:t>given (assuming) the Null Hypothesis</a:t>
            </a:r>
            <a:r>
              <a:rPr lang="en-US" sz="1400" dirty="0"/>
              <a:t> (H</a:t>
            </a:r>
            <a:r>
              <a:rPr lang="en-US" sz="1400" baseline="-25000" dirty="0"/>
              <a:t>0</a:t>
            </a:r>
            <a:r>
              <a:rPr lang="en-US" sz="1400" dirty="0"/>
              <a:t>) </a:t>
            </a:r>
            <a:r>
              <a:rPr lang="en-US" sz="1400" u="sng" dirty="0"/>
              <a:t>is TRUE</a:t>
            </a:r>
            <a:r>
              <a:rPr lang="en-US" sz="1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In other terms, “The P-Value is a measure of how plausible the data are, given our null hypothesis.”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marL="152396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r>
              <a:rPr lang="en-US" sz="1600" u="sng" dirty="0"/>
              <a:t>P-Value Method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This way just involves comparing the </a:t>
            </a:r>
            <a:r>
              <a:rPr lang="en-US" sz="1400" u="sng" dirty="0"/>
              <a:t>p-value</a:t>
            </a:r>
            <a:r>
              <a:rPr lang="en-US" sz="1400" dirty="0"/>
              <a:t> to the </a:t>
            </a:r>
            <a:r>
              <a:rPr lang="en-US" sz="1400" u="sng" dirty="0"/>
              <a:t>significance level</a:t>
            </a:r>
            <a:r>
              <a:rPr lang="en-US" sz="1400" dirty="0"/>
              <a:t>.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If the </a:t>
            </a:r>
            <a:r>
              <a:rPr lang="en-US" sz="1400" u="sng" dirty="0"/>
              <a:t>p-value</a:t>
            </a:r>
            <a:r>
              <a:rPr lang="en-US" sz="1400" dirty="0"/>
              <a:t> is less than the </a:t>
            </a:r>
            <a:r>
              <a:rPr lang="en-US" sz="1400" u="sng" dirty="0"/>
              <a:t>significance level</a:t>
            </a:r>
            <a:r>
              <a:rPr lang="en-US" sz="1400" dirty="0"/>
              <a:t>, this is the implication:</a:t>
            </a:r>
          </a:p>
          <a:p>
            <a:pPr lvl="1"/>
            <a:r>
              <a:rPr lang="en-US" sz="1400" dirty="0"/>
              <a:t>Our statistic or anything more extreme (smaller or larger; depends on alternative) </a:t>
            </a:r>
            <a:r>
              <a:rPr lang="en-US" sz="1400" u="sng" dirty="0"/>
              <a:t>isn’t likely with the Null Hypothesis being True!!</a:t>
            </a:r>
            <a:r>
              <a:rPr lang="en-US" sz="1400" dirty="0"/>
              <a:t> And thus we REJECT!</a:t>
            </a:r>
            <a:endParaRPr lang="en-US" sz="1400" u="sng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145561" y="694796"/>
            <a:ext cx="6021295" cy="6074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3.  Compute P-value</a:t>
            </a:r>
            <a:r>
              <a:rPr lang="en-US" sz="2400" dirty="0">
                <a:solidFill>
                  <a:srgbClr val="0070C0"/>
                </a:solidFill>
              </a:rPr>
              <a:t> (and Test Statistic)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5FB5AF-8B19-DA43-9E5F-B7EFD4FE3451}"/>
              </a:ext>
            </a:extLst>
          </p:cNvPr>
          <p:cNvSpPr txBox="1"/>
          <p:nvPr/>
        </p:nvSpPr>
        <p:spPr>
          <a:xfrm>
            <a:off x="1647685" y="4337430"/>
            <a:ext cx="47779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If:    </a:t>
            </a:r>
            <a:r>
              <a:rPr lang="en-US" sz="1700" i="1" dirty="0"/>
              <a:t>p</a:t>
            </a:r>
            <a:r>
              <a:rPr lang="en-US" sz="1700" dirty="0"/>
              <a:t>-value ≤ ⍺     Reject H</a:t>
            </a:r>
            <a:r>
              <a:rPr lang="en-US" sz="1700" baseline="-25000" dirty="0"/>
              <a:t>0</a:t>
            </a:r>
            <a:r>
              <a:rPr lang="en-US" sz="1700" dirty="0"/>
              <a:t>!    </a:t>
            </a:r>
            <a:r>
              <a:rPr lang="en-US" sz="1200" i="1" dirty="0">
                <a:solidFill>
                  <a:srgbClr val="7030A0"/>
                </a:solidFill>
              </a:rPr>
              <a:t>This means the TS in in the RR!</a:t>
            </a:r>
          </a:p>
          <a:p>
            <a:r>
              <a:rPr lang="en-US" sz="1700" dirty="0"/>
              <a:t>If:    </a:t>
            </a:r>
            <a:r>
              <a:rPr lang="en-US" sz="1700" i="1" dirty="0"/>
              <a:t>p</a:t>
            </a:r>
            <a:r>
              <a:rPr lang="en-US" sz="1700" dirty="0"/>
              <a:t>-value &gt; ⍺     Fail to Reject H</a:t>
            </a:r>
            <a:r>
              <a:rPr lang="en-US" sz="1700" baseline="-25000" dirty="0"/>
              <a:t>0</a:t>
            </a:r>
            <a:r>
              <a:rPr lang="en-US" sz="1700" dirty="0"/>
              <a:t>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861B9-84A1-D64B-A341-E6362D423C0B}"/>
              </a:ext>
            </a:extLst>
          </p:cNvPr>
          <p:cNvCxnSpPr>
            <a:cxnSpLocks/>
          </p:cNvCxnSpPr>
          <p:nvPr/>
        </p:nvCxnSpPr>
        <p:spPr>
          <a:xfrm flipH="1" flipV="1">
            <a:off x="9156376" y="3237177"/>
            <a:ext cx="589133" cy="3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B1DE7B-EA0F-4C47-A4AD-78B1CD1EC044}"/>
              </a:ext>
            </a:extLst>
          </p:cNvPr>
          <p:cNvSpPr txBox="1"/>
          <p:nvPr/>
        </p:nvSpPr>
        <p:spPr>
          <a:xfrm>
            <a:off x="6952404" y="69992"/>
            <a:ext cx="5079158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7030A0"/>
                </a:solidFill>
              </a:rPr>
              <a:t>Full Example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/>
              <a:t>Is there sufficient evidence to conclude that the proportion of students who purchase their books is less than 0.65? Test this at the 10% significance level.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/>
              <a:t>P-Value: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p-value = 1-PropZTest(p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 = 0.65, x = 81, n = 137, prop &lt; p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) = 0.075</a:t>
            </a:r>
          </a:p>
          <a:p>
            <a:endParaRPr lang="en-US" sz="1400" i="1" dirty="0"/>
          </a:p>
          <a:p>
            <a:r>
              <a:rPr lang="en-US" sz="1400" i="1" dirty="0">
                <a:solidFill>
                  <a:srgbClr val="7030A0"/>
                </a:solidFill>
              </a:rPr>
              <a:t>p-value = 0.075 &lt; 𝛼 = 0.1 → Reject H</a:t>
            </a:r>
            <a:r>
              <a:rPr lang="en-US" sz="1400" i="1" baseline="-25000" dirty="0">
                <a:solidFill>
                  <a:srgbClr val="7030A0"/>
                </a:solidFill>
              </a:rPr>
              <a:t>0</a:t>
            </a:r>
            <a:r>
              <a:rPr lang="en-US" sz="1400" i="1" dirty="0">
                <a:solidFill>
                  <a:srgbClr val="7030A0"/>
                </a:solidFill>
              </a:rPr>
              <a:t>!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  <a:p>
            <a:endParaRPr lang="en-US" sz="1400" i="1" dirty="0">
              <a:solidFill>
                <a:srgbClr val="7030A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689916-D2F2-E34C-82E8-53495516F2A2}"/>
              </a:ext>
            </a:extLst>
          </p:cNvPr>
          <p:cNvGrpSpPr/>
          <p:nvPr/>
        </p:nvGrpSpPr>
        <p:grpSpPr>
          <a:xfrm>
            <a:off x="7102411" y="4681996"/>
            <a:ext cx="5087098" cy="1688561"/>
            <a:chOff x="7077424" y="5021414"/>
            <a:chExt cx="5087098" cy="168856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23EECF-F692-5D49-A435-0F3A0DF61309}"/>
                </a:ext>
              </a:extLst>
            </p:cNvPr>
            <p:cNvGrpSpPr/>
            <p:nvPr/>
          </p:nvGrpSpPr>
          <p:grpSpPr>
            <a:xfrm>
              <a:off x="7318035" y="5021414"/>
              <a:ext cx="4687151" cy="1176796"/>
              <a:chOff x="7318035" y="5021414"/>
              <a:chExt cx="4687151" cy="117679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BC88BF7-1D6F-C144-8927-6439E1A9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18035" y="502981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1F1FFC3-C373-F742-97FC-4F0150199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6910" y="502981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9DA8746-C5F2-A949-80E7-B393DB876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5786" y="5021414"/>
                <a:ext cx="1549400" cy="11684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3AC6F1-F2D0-F14B-95CC-D750E9B5B0AD}"/>
                    </a:ext>
                  </a:extLst>
                </p:cNvPr>
                <p:cNvSpPr txBox="1"/>
                <p:nvPr/>
              </p:nvSpPr>
              <p:spPr>
                <a:xfrm>
                  <a:off x="7077424" y="6340643"/>
                  <a:ext cx="5087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  <a:r>
                    <a:rPr lang="en-US" baseline="-25000" dirty="0"/>
                    <a:t>A</a:t>
                  </a:r>
                  <a:r>
                    <a:rPr lang="en-US" dirty="0"/>
                    <a:t>: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&lt;0.65</m:t>
                      </m:r>
                    </m:oMath>
                  </a14:m>
                  <a:r>
                    <a:rPr lang="en-US" dirty="0"/>
                    <a:t>  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a14:m>
                  <a:r>
                    <a:rPr lang="en-US" dirty="0"/>
                    <a:t>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a14:m>
                  <a:r>
                    <a:rPr lang="en-US" dirty="0"/>
                    <a:t>  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3AC6F1-F2D0-F14B-95CC-D750E9B5B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424" y="6340643"/>
                  <a:ext cx="508709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995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A26EFA-B7A1-D349-A5A3-DE2D1C46233F}"/>
              </a:ext>
            </a:extLst>
          </p:cNvPr>
          <p:cNvSpPr txBox="1"/>
          <p:nvPr/>
        </p:nvSpPr>
        <p:spPr>
          <a:xfrm>
            <a:off x="7397580" y="4144641"/>
            <a:ext cx="392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Our calculator draws the p-value.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depends on the alternative hypothesis!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79FF6-B011-1E45-8397-60D8C02501D1}"/>
              </a:ext>
            </a:extLst>
          </p:cNvPr>
          <p:cNvSpPr txBox="1"/>
          <p:nvPr/>
        </p:nvSpPr>
        <p:spPr>
          <a:xfrm>
            <a:off x="7154397" y="6398827"/>
            <a:ext cx="506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With two-tailed tests, the p-value is double that of the one-tailed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CBF90E4-B084-6A47-B22C-3E5AFE924515}"/>
              </a:ext>
            </a:extLst>
          </p:cNvPr>
          <p:cNvSpPr/>
          <p:nvPr/>
        </p:nvSpPr>
        <p:spPr>
          <a:xfrm>
            <a:off x="6890480" y="1928473"/>
            <a:ext cx="182880" cy="3657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85E34D-AD08-9840-B12B-FC390E614EF4}"/>
              </a:ext>
            </a:extLst>
          </p:cNvPr>
          <p:cNvGrpSpPr/>
          <p:nvPr/>
        </p:nvGrpSpPr>
        <p:grpSpPr>
          <a:xfrm>
            <a:off x="7961471" y="2287973"/>
            <a:ext cx="4132015" cy="1856668"/>
            <a:chOff x="6512508" y="3429000"/>
            <a:chExt cx="4132015" cy="18566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7252B3-8A48-A045-93A7-1F9960B256B9}"/>
                </a:ext>
              </a:extLst>
            </p:cNvPr>
            <p:cNvGrpSpPr/>
            <p:nvPr/>
          </p:nvGrpSpPr>
          <p:grpSpPr>
            <a:xfrm>
              <a:off x="6512508" y="3429000"/>
              <a:ext cx="4132015" cy="1856668"/>
              <a:chOff x="7751833" y="2377208"/>
              <a:chExt cx="4293609" cy="194675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ED5EDA5-145B-0B48-9A2E-71DFCA128370}"/>
                  </a:ext>
                </a:extLst>
              </p:cNvPr>
              <p:cNvGrpSpPr/>
              <p:nvPr/>
            </p:nvGrpSpPr>
            <p:grpSpPr>
              <a:xfrm>
                <a:off x="9012614" y="2377208"/>
                <a:ext cx="3032828" cy="1946757"/>
                <a:chOff x="9244585" y="2736779"/>
                <a:chExt cx="2910060" cy="181291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B2CE762-F7AF-1E4B-9CCA-AD4119C8347F}"/>
                    </a:ext>
                  </a:extLst>
                </p:cNvPr>
                <p:cNvGrpSpPr/>
                <p:nvPr/>
              </p:nvGrpSpPr>
              <p:grpSpPr>
                <a:xfrm>
                  <a:off x="9360645" y="2736779"/>
                  <a:ext cx="2794000" cy="1812917"/>
                  <a:chOff x="9153356" y="3006529"/>
                  <a:chExt cx="2794000" cy="1812917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99023AB-94C3-9747-9966-0F41298A91EE}"/>
                      </a:ext>
                    </a:extLst>
                  </p:cNvPr>
                  <p:cNvGrpSpPr/>
                  <p:nvPr/>
                </p:nvGrpSpPr>
                <p:grpSpPr>
                  <a:xfrm>
                    <a:off x="9153356" y="3006529"/>
                    <a:ext cx="2794000" cy="1752600"/>
                    <a:chOff x="9153356" y="3282148"/>
                    <a:chExt cx="2794000" cy="1752600"/>
                  </a:xfrm>
                </p:grpSpPr>
                <p:pic>
                  <p:nvPicPr>
                    <p:cNvPr id="60" name="Picture 59">
                      <a:extLst>
                        <a:ext uri="{FF2B5EF4-FFF2-40B4-BE49-F238E27FC236}">
                          <a16:creationId xmlns:a16="http://schemas.microsoft.com/office/drawing/2014/main" id="{94BFD138-1E48-F44D-80C0-8D0933D560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9153356" y="3282148"/>
                      <a:ext cx="2794000" cy="1752600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0">
                      <p14:nvContentPartPr>
                        <p14:cNvPr id="61" name="Ink 60">
                          <a:extLst>
                            <a:ext uri="{FF2B5EF4-FFF2-40B4-BE49-F238E27FC236}">
                              <a16:creationId xmlns:a16="http://schemas.microsoft.com/office/drawing/2014/main" id="{0A91DBF1-85D2-AB48-9AE4-CC65EDBEAF3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93259" y="3655364"/>
                        <a:ext cx="16200" cy="1027800"/>
                      </p14:xfrm>
                    </p:contentPart>
                  </mc:Choice>
                  <mc:Fallback xmlns="">
                    <p:pic>
                      <p:nvPicPr>
                        <p:cNvPr id="21" name="Ink 20">
                          <a:extLst>
                            <a:ext uri="{FF2B5EF4-FFF2-40B4-BE49-F238E27FC236}">
                              <a16:creationId xmlns:a16="http://schemas.microsoft.com/office/drawing/2014/main" id="{3532ADC0-30DA-0943-BA19-2BC1B57295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984455" y="3646981"/>
                          <a:ext cx="33457" cy="104423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2">
                      <p14:nvContentPartPr>
                        <p14:cNvPr id="62" name="Ink 61">
                          <a:extLst>
                            <a:ext uri="{FF2B5EF4-FFF2-40B4-BE49-F238E27FC236}">
                              <a16:creationId xmlns:a16="http://schemas.microsoft.com/office/drawing/2014/main" id="{CD2565A6-F1F8-F249-BCB6-E9FE729A599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504379" y="4297604"/>
                        <a:ext cx="514440" cy="16776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7B4A0D7C-4788-4640-AEA8-4CF3C2AF5A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95747" y="4289216"/>
                          <a:ext cx="531358" cy="1842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3">
                      <p14:nvContentPartPr>
                        <p14:cNvPr id="63" name="Ink 62">
                          <a:extLst>
                            <a:ext uri="{FF2B5EF4-FFF2-40B4-BE49-F238E27FC236}">
                              <a16:creationId xmlns:a16="http://schemas.microsoft.com/office/drawing/2014/main" id="{44C339A6-E35A-474F-B3B8-2BC1960BBF2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42819" y="4134524"/>
                        <a:ext cx="537120" cy="336600"/>
                      </p14:xfrm>
                    </p:contentPart>
                  </mc:Choice>
                  <mc:Fallback xmlns="">
                    <p:pic>
                      <p:nvPicPr>
                        <p:cNvPr id="23" name="Ink 22">
                          <a:extLst>
                            <a:ext uri="{FF2B5EF4-FFF2-40B4-BE49-F238E27FC236}">
                              <a16:creationId xmlns:a16="http://schemas.microsoft.com/office/drawing/2014/main" id="{F50607F4-73BD-0043-A5B6-E6E2642DB3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34178" y="4126143"/>
                          <a:ext cx="554056" cy="35302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46EDC6F4-F27C-F64D-A59E-F5FCA96AA83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55739" y="3583724"/>
                      <a:ext cx="42120" cy="764640"/>
                    </p14:xfrm>
                  </p:contentPart>
                </mc:Choice>
                <mc:Fallback xmlns="">
                  <p:pic>
                    <p:nvPicPr>
                      <p:cNvPr id="17" name="Ink 16">
                        <a:extLst>
                          <a:ext uri="{FF2B5EF4-FFF2-40B4-BE49-F238E27FC236}">
                            <a16:creationId xmlns:a16="http://schemas.microsoft.com/office/drawing/2014/main" id="{418435F5-7461-1E46-9498-5FDF3898E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47108" y="3575343"/>
                        <a:ext cx="59037" cy="78106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E0CB6F9-E7A1-A34C-96DC-11C15BCB58D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9" y="4450114"/>
                    <a:ext cx="5243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C000"/>
                        </a:solidFill>
                      </a:rPr>
                      <a:t>Z</a:t>
                    </a:r>
                    <a:r>
                      <a:rPr lang="en-US" baseline="-25000" dirty="0">
                        <a:solidFill>
                          <a:srgbClr val="FFC000"/>
                        </a:solidFill>
                      </a:rPr>
                      <a:t>stat</a:t>
                    </a:r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6820D6C-49CB-7E4E-BFF7-8BBBCEBD29E1}"/>
                    </a:ext>
                  </a:extLst>
                </p:cNvPr>
                <p:cNvSpPr txBox="1"/>
                <p:nvPr/>
              </p:nvSpPr>
              <p:spPr>
                <a:xfrm>
                  <a:off x="9244585" y="3021189"/>
                  <a:ext cx="835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𝛼 = 0.1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DA3F649-ECB4-C348-83CF-5B5A0B0C1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2276" y="3360443"/>
                  <a:ext cx="240993" cy="45616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BE0F96-2336-744D-A0DF-B2F6C957B1AB}"/>
                  </a:ext>
                </a:extLst>
              </p:cNvPr>
              <p:cNvSpPr txBox="1"/>
              <p:nvPr/>
            </p:nvSpPr>
            <p:spPr>
              <a:xfrm>
                <a:off x="7751833" y="2955936"/>
                <a:ext cx="1460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p-value = 0.075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789C7F-39C5-1349-9DF7-57300A2138C2}"/>
                  </a:ext>
                </a:extLst>
              </p:cNvPr>
              <p:cNvGrpSpPr/>
              <p:nvPr/>
            </p:nvGrpSpPr>
            <p:grpSpPr>
              <a:xfrm>
                <a:off x="9251941" y="3335735"/>
                <a:ext cx="700493" cy="303956"/>
                <a:chOff x="7397714" y="3577699"/>
                <a:chExt cx="700493" cy="30395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E7EB4DB2-CDC9-6F43-98D9-F5C6F6B415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97714" y="3577699"/>
                    <a:ext cx="671760" cy="26136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E7EB4DB2-CDC9-6F43-98D9-F5C6F6B415CD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7377879" y="3557682"/>
                      <a:ext cx="711055" cy="3010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50CB6E1D-B04A-8244-BD6C-4D86F36F24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2127" y="3608055"/>
                    <a:ext cx="676080" cy="27360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C6FD25D6-45CA-504F-9337-CAF1162A1305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7403407" y="3589335"/>
                      <a:ext cx="713880" cy="311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D65471-B3A5-E643-8528-82356632DC8B}"/>
                </a:ext>
              </a:extLst>
            </p:cNvPr>
            <p:cNvCxnSpPr/>
            <p:nvPr/>
          </p:nvCxnSpPr>
          <p:spPr>
            <a:xfrm flipH="1" flipV="1">
              <a:off x="7736305" y="4283242"/>
              <a:ext cx="613611" cy="25266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91AB13-6342-14DC-9943-1782D9DA6672}"/>
                  </a:ext>
                </a:extLst>
              </p14:cNvPr>
              <p14:cNvContentPartPr/>
              <p14:nvPr/>
            </p14:nvContentPartPr>
            <p14:xfrm>
              <a:off x="10040237" y="2863055"/>
              <a:ext cx="20520" cy="78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91AB13-6342-14DC-9943-1782D9DA667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31597" y="2854415"/>
                <a:ext cx="38160" cy="80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4929A2F-347C-7A55-8A9C-022B785239FE}"/>
              </a:ext>
            </a:extLst>
          </p:cNvPr>
          <p:cNvGrpSpPr/>
          <p:nvPr/>
        </p:nvGrpSpPr>
        <p:grpSpPr>
          <a:xfrm>
            <a:off x="397698" y="4355705"/>
            <a:ext cx="1268545" cy="646331"/>
            <a:chOff x="397698" y="4355705"/>
            <a:chExt cx="1268545" cy="646331"/>
          </a:xfrm>
        </p:grpSpPr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13CBA451-684B-4045-858C-9037856CFC6C}"/>
                </a:ext>
              </a:extLst>
            </p:cNvPr>
            <p:cNvSpPr/>
            <p:nvPr/>
          </p:nvSpPr>
          <p:spPr>
            <a:xfrm>
              <a:off x="1394402" y="4361956"/>
              <a:ext cx="271841" cy="64008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BF9057-52CF-DCF8-D491-34B512213552}"/>
                </a:ext>
              </a:extLst>
            </p:cNvPr>
            <p:cNvSpPr txBox="1"/>
            <p:nvPr/>
          </p:nvSpPr>
          <p:spPr>
            <a:xfrm>
              <a:off x="397698" y="4355705"/>
              <a:ext cx="1022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Decision RULE: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1EA8A7-F7C4-3099-F484-26A744BB33BF}"/>
              </a:ext>
            </a:extLst>
          </p:cNvPr>
          <p:cNvGrpSpPr/>
          <p:nvPr/>
        </p:nvGrpSpPr>
        <p:grpSpPr>
          <a:xfrm>
            <a:off x="5941185" y="4579671"/>
            <a:ext cx="1324440" cy="771480"/>
            <a:chOff x="4067631" y="3050628"/>
            <a:chExt cx="132444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603A48-83A4-ACF9-A15D-62DEFCD576B2}"/>
                    </a:ext>
                  </a:extLst>
                </p14:cNvPr>
                <p14:cNvContentPartPr/>
                <p14:nvPr/>
              </p14:nvContentPartPr>
              <p14:xfrm>
                <a:off x="4069791" y="3583788"/>
                <a:ext cx="1270800" cy="8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603A48-83A4-ACF9-A15D-62DEFCD576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61151" y="3574788"/>
                  <a:ext cx="1288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2D0A69-3297-5446-0720-BA408332FE19}"/>
                    </a:ext>
                  </a:extLst>
                </p14:cNvPr>
                <p14:cNvContentPartPr/>
                <p14:nvPr/>
              </p14:nvContentPartPr>
              <p14:xfrm>
                <a:off x="4067631" y="3050628"/>
                <a:ext cx="1324440" cy="535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2D0A69-3297-5446-0720-BA408332FE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58631" y="3041628"/>
                  <a:ext cx="1342080" cy="553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562CA2-A2DD-2E59-03DD-808B192E2887}"/>
                </a:ext>
              </a:extLst>
            </p:cNvPr>
            <p:cNvGrpSpPr/>
            <p:nvPr/>
          </p:nvGrpSpPr>
          <p:grpSpPr>
            <a:xfrm>
              <a:off x="4160151" y="3245748"/>
              <a:ext cx="338760" cy="340200"/>
              <a:chOff x="4160151" y="3245748"/>
              <a:chExt cx="338760" cy="34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BB5905F-4B65-3C55-F8B7-6F4023234B57}"/>
                      </a:ext>
                    </a:extLst>
                  </p14:cNvPr>
                  <p14:cNvContentPartPr/>
                  <p14:nvPr/>
                </p14:nvContentPartPr>
                <p14:xfrm>
                  <a:off x="4160151" y="3338268"/>
                  <a:ext cx="338760" cy="24768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BB5905F-4B65-3C55-F8B7-6F4023234B5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151151" y="3329628"/>
                    <a:ext cx="35640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3E3BE41-739D-2D7F-B035-D1C65B6BFFDD}"/>
                      </a:ext>
                    </a:extLst>
                  </p14:cNvPr>
                  <p14:cNvContentPartPr/>
                  <p14:nvPr/>
                </p14:nvContentPartPr>
                <p14:xfrm>
                  <a:off x="4208031" y="3260868"/>
                  <a:ext cx="9360" cy="1072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3E3BE41-739D-2D7F-B035-D1C65B6BFFD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199031" y="3251868"/>
                    <a:ext cx="2700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98D3C85C-C8C2-57CC-C98F-DFEA32EFA580}"/>
                      </a:ext>
                    </a:extLst>
                  </p14:cNvPr>
                  <p14:cNvContentPartPr/>
                  <p14:nvPr/>
                </p14:nvContentPartPr>
                <p14:xfrm>
                  <a:off x="4193991" y="3255468"/>
                  <a:ext cx="69120" cy="90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98D3C85C-C8C2-57CC-C98F-DFEA32EFA58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184991" y="3246468"/>
                    <a:ext cx="8676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9833CE6C-3C9C-D8A2-3E88-12FB2C40C4CA}"/>
                      </a:ext>
                    </a:extLst>
                  </p14:cNvPr>
                  <p14:cNvContentPartPr/>
                  <p14:nvPr/>
                </p14:nvContentPartPr>
                <p14:xfrm>
                  <a:off x="4297311" y="3245748"/>
                  <a:ext cx="14040" cy="1065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9833CE6C-3C9C-D8A2-3E88-12FB2C40C4C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288671" y="3237108"/>
                    <a:ext cx="316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E79A753-43CC-A0F4-B14E-A4002E4B1A5E}"/>
                      </a:ext>
                    </a:extLst>
                  </p14:cNvPr>
                  <p14:cNvContentPartPr/>
                  <p14:nvPr/>
                </p14:nvContentPartPr>
                <p14:xfrm>
                  <a:off x="4307391" y="3254028"/>
                  <a:ext cx="59040" cy="961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E79A753-43CC-A0F4-B14E-A4002E4B1A5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98391" y="3245028"/>
                    <a:ext cx="7668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CFB9E51-BA27-BAB0-619F-B9105FFEB7BB}"/>
                </a:ext>
              </a:extLst>
            </p:cNvPr>
            <p:cNvGrpSpPr/>
            <p:nvPr/>
          </p:nvGrpSpPr>
          <p:grpSpPr>
            <a:xfrm>
              <a:off x="4223511" y="3419268"/>
              <a:ext cx="119880" cy="402840"/>
              <a:chOff x="4223511" y="3419268"/>
              <a:chExt cx="11988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4D9815B-3866-F9B8-A682-591B9B719A33}"/>
                      </a:ext>
                    </a:extLst>
                  </p14:cNvPr>
                  <p14:cNvContentPartPr/>
                  <p14:nvPr/>
                </p14:nvContentPartPr>
                <p14:xfrm>
                  <a:off x="4286151" y="3419268"/>
                  <a:ext cx="7920" cy="2476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4D9815B-3866-F9B8-A682-591B9B719A33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277511" y="3410268"/>
                    <a:ext cx="2556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64EF31EE-86CB-74E3-3237-88AD4779D6E2}"/>
                      </a:ext>
                    </a:extLst>
                  </p14:cNvPr>
                  <p14:cNvContentPartPr/>
                  <p14:nvPr/>
                </p14:nvContentPartPr>
                <p14:xfrm>
                  <a:off x="4248351" y="3754068"/>
                  <a:ext cx="3600" cy="540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64EF31EE-86CB-74E3-3237-88AD4779D6E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239351" y="3745068"/>
                    <a:ext cx="2124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F77A09BD-8CE8-A1F3-DC11-ECC1793DB86E}"/>
                      </a:ext>
                    </a:extLst>
                  </p14:cNvPr>
                  <p14:cNvContentPartPr/>
                  <p14:nvPr/>
                </p14:nvContentPartPr>
                <p14:xfrm>
                  <a:off x="4223511" y="3752628"/>
                  <a:ext cx="55080" cy="129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F77A09BD-8CE8-A1F3-DC11-ECC1793DB86E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214511" y="3743988"/>
                    <a:ext cx="72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72C1F738-2EFE-1000-11B9-DEB88E002A23}"/>
                      </a:ext>
                    </a:extLst>
                  </p14:cNvPr>
                  <p14:cNvContentPartPr/>
                  <p14:nvPr/>
                </p14:nvContentPartPr>
                <p14:xfrm>
                  <a:off x="4317471" y="3749028"/>
                  <a:ext cx="25920" cy="73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72C1F738-2EFE-1000-11B9-DEB88E002A2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308471" y="3740028"/>
                    <a:ext cx="4356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120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6A1AF8-5191-7ECA-D05F-9ED7C05FF37A}"/>
                  </a:ext>
                </a:extLst>
              </p14:cNvPr>
              <p14:cNvContentPartPr/>
              <p14:nvPr/>
            </p14:nvContentPartPr>
            <p14:xfrm>
              <a:off x="3722241" y="3753712"/>
              <a:ext cx="19080" cy="30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6A1AF8-5191-7ECA-D05F-9ED7C05FF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3241" y="3744712"/>
                <a:ext cx="3672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1B9AF-A3B7-6C6D-FA87-CA2C021F35CB}"/>
              </a:ext>
            </a:extLst>
          </p:cNvPr>
          <p:cNvGrpSpPr/>
          <p:nvPr/>
        </p:nvGrpSpPr>
        <p:grpSpPr>
          <a:xfrm>
            <a:off x="2877681" y="2267221"/>
            <a:ext cx="4579560" cy="3352555"/>
            <a:chOff x="2877681" y="2267221"/>
            <a:chExt cx="4579560" cy="33525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25DCAD-9CA0-D881-76C4-9F016C018054}"/>
                    </a:ext>
                  </a:extLst>
                </p14:cNvPr>
                <p14:cNvContentPartPr/>
                <p14:nvPr/>
              </p14:nvContentPartPr>
              <p14:xfrm>
                <a:off x="5208681" y="4459261"/>
                <a:ext cx="1515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25DCAD-9CA0-D881-76C4-9F016C0180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0041" y="4450261"/>
                  <a:ext cx="169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75FDFA-8EF2-C435-7430-CE1C14645004}"/>
                    </a:ext>
                  </a:extLst>
                </p14:cNvPr>
                <p14:cNvContentPartPr/>
                <p14:nvPr/>
              </p14:nvContentPartPr>
              <p14:xfrm>
                <a:off x="5449881" y="4674181"/>
                <a:ext cx="3240" cy="1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75FDFA-8EF2-C435-7430-CE1C14645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40881" y="4665181"/>
                  <a:ext cx="20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7E767F-8B44-7804-36F6-1E6507CDC661}"/>
                    </a:ext>
                  </a:extLst>
                </p14:cNvPr>
                <p14:cNvContentPartPr/>
                <p14:nvPr/>
              </p14:nvContentPartPr>
              <p14:xfrm>
                <a:off x="5503161" y="4415341"/>
                <a:ext cx="143640" cy="26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7E767F-8B44-7804-36F6-1E6507CDC6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4521" y="4406341"/>
                  <a:ext cx="161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F3CD2E-AB16-D43C-8006-934C05F999E1}"/>
                    </a:ext>
                  </a:extLst>
                </p14:cNvPr>
                <p14:cNvContentPartPr/>
                <p14:nvPr/>
              </p14:nvContentPartPr>
              <p14:xfrm>
                <a:off x="5248641" y="4984284"/>
                <a:ext cx="195480" cy="20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F3CD2E-AB16-D43C-8006-934C05F999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9641" y="4975284"/>
                  <a:ext cx="213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C97CBC-6979-AC5D-BE1F-3DB20FD60945}"/>
                    </a:ext>
                  </a:extLst>
                </p14:cNvPr>
                <p14:cNvContentPartPr/>
                <p14:nvPr/>
              </p14:nvContentPartPr>
              <p14:xfrm>
                <a:off x="3083961" y="3898381"/>
                <a:ext cx="4373280" cy="20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C97CBC-6979-AC5D-BE1F-3DB20FD609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4961" y="3889381"/>
                  <a:ext cx="4390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86B3DB-5B82-711D-B20D-BC2D126BEC63}"/>
                    </a:ext>
                  </a:extLst>
                </p14:cNvPr>
                <p14:cNvContentPartPr/>
                <p14:nvPr/>
              </p14:nvContentPartPr>
              <p14:xfrm>
                <a:off x="3133281" y="2267221"/>
                <a:ext cx="4226400" cy="1775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86B3DB-5B82-711D-B20D-BC2D126BEC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4281" y="2258581"/>
                  <a:ext cx="4244040" cy="17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EEEE01-7C25-A9C6-CC4E-D241FCA6885B}"/>
                    </a:ext>
                  </a:extLst>
                </p14:cNvPr>
                <p14:cNvContentPartPr/>
                <p14:nvPr/>
              </p14:nvContentPartPr>
              <p14:xfrm>
                <a:off x="5317761" y="3911341"/>
                <a:ext cx="9000" cy="14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EEEE01-7C25-A9C6-CC4E-D241FCA688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9121" y="3902701"/>
                  <a:ext cx="26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52B782-A3F2-1ABC-E496-7EBB7F00B933}"/>
                    </a:ext>
                  </a:extLst>
                </p14:cNvPr>
                <p14:cNvContentPartPr/>
                <p14:nvPr/>
              </p14:nvContentPartPr>
              <p14:xfrm>
                <a:off x="3251001" y="3858848"/>
                <a:ext cx="477720" cy="22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52B782-A3F2-1ABC-E496-7EBB7F00B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2361" y="3849848"/>
                  <a:ext cx="495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36BC82-2A47-813D-5223-ED40617AC1A0}"/>
                    </a:ext>
                  </a:extLst>
                </p14:cNvPr>
                <p14:cNvContentPartPr/>
                <p14:nvPr/>
              </p14:nvContentPartPr>
              <p14:xfrm>
                <a:off x="2877681" y="4402088"/>
                <a:ext cx="216720" cy="22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36BC82-2A47-813D-5223-ED40617AC1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8681" y="4393448"/>
                  <a:ext cx="234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5C5BBA-30A5-CD65-B0A4-7B30BA6781FA}"/>
                    </a:ext>
                  </a:extLst>
                </p14:cNvPr>
                <p14:cNvContentPartPr/>
                <p14:nvPr/>
              </p14:nvContentPartPr>
              <p14:xfrm>
                <a:off x="3149481" y="4502168"/>
                <a:ext cx="84960" cy="9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5C5BBA-30A5-CD65-B0A4-7B30BA6781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481" y="4493528"/>
                  <a:ext cx="102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C022E8-AF29-5B76-AE64-E5AB579EF8D8}"/>
                    </a:ext>
                  </a:extLst>
                </p14:cNvPr>
                <p14:cNvContentPartPr/>
                <p14:nvPr/>
              </p14:nvContentPartPr>
              <p14:xfrm>
                <a:off x="3367281" y="4520336"/>
                <a:ext cx="65880" cy="1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C022E8-AF29-5B76-AE64-E5AB579EF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8641" y="4511696"/>
                  <a:ext cx="83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698791-7A43-55A8-F3B9-FF8AFB08E3C1}"/>
                    </a:ext>
                  </a:extLst>
                </p14:cNvPr>
                <p14:cNvContentPartPr/>
                <p14:nvPr/>
              </p14:nvContentPartPr>
              <p14:xfrm>
                <a:off x="3390321" y="4581176"/>
                <a:ext cx="153000" cy="2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698791-7A43-55A8-F3B9-FF8AFB08E3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1321" y="4572536"/>
                  <a:ext cx="170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524F6-7B5E-859F-2BC2-EEE13C317BFD}"/>
                    </a:ext>
                  </a:extLst>
                </p14:cNvPr>
                <p14:cNvContentPartPr/>
                <p14:nvPr/>
              </p14:nvContentPartPr>
              <p14:xfrm>
                <a:off x="3684081" y="4469576"/>
                <a:ext cx="8676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0524F6-7B5E-859F-2BC2-EEE13C317B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5441" y="4460576"/>
                  <a:ext cx="10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BAE23F-C6D9-F225-AB48-5470CF86DDF2}"/>
                    </a:ext>
                  </a:extLst>
                </p14:cNvPr>
                <p14:cNvContentPartPr/>
                <p14:nvPr/>
              </p14:nvContentPartPr>
              <p14:xfrm>
                <a:off x="3790641" y="4512776"/>
                <a:ext cx="3600" cy="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BAE23F-C6D9-F225-AB48-5470CF86DD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2001" y="4504136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DFEA3B-EED4-0DE3-D56D-2AF865047B1E}"/>
                    </a:ext>
                  </a:extLst>
                </p14:cNvPr>
                <p14:cNvContentPartPr/>
                <p14:nvPr/>
              </p14:nvContentPartPr>
              <p14:xfrm>
                <a:off x="3900081" y="4439336"/>
                <a:ext cx="79920" cy="12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DFEA3B-EED4-0DE3-D56D-2AF865047B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1081" y="4430336"/>
                  <a:ext cx="97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F4DD98-0976-0DED-99DC-0C085BA5FEFC}"/>
                    </a:ext>
                  </a:extLst>
                </p14:cNvPr>
                <p14:cNvContentPartPr/>
                <p14:nvPr/>
              </p14:nvContentPartPr>
              <p14:xfrm>
                <a:off x="4066761" y="4424936"/>
                <a:ext cx="100800" cy="145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F4DD98-0976-0DED-99DC-0C085BA5FE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7761" y="4415936"/>
                  <a:ext cx="118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E05434-1154-E4FB-6F63-45E5ACB4A784}"/>
                    </a:ext>
                  </a:extLst>
                </p14:cNvPr>
                <p14:cNvContentPartPr/>
                <p14:nvPr/>
              </p14:nvContentPartPr>
              <p14:xfrm>
                <a:off x="4620801" y="4011296"/>
                <a:ext cx="1814400" cy="1608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E05434-1154-E4FB-6F63-45E5ACB4A7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1801" y="4002296"/>
                  <a:ext cx="1832040" cy="162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425249-58B6-01AF-CE8C-4FD266B04454}"/>
              </a:ext>
            </a:extLst>
          </p:cNvPr>
          <p:cNvGrpSpPr/>
          <p:nvPr/>
        </p:nvGrpSpPr>
        <p:grpSpPr>
          <a:xfrm>
            <a:off x="3351081" y="4811936"/>
            <a:ext cx="117360" cy="319320"/>
            <a:chOff x="3351081" y="4811936"/>
            <a:chExt cx="11736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88846C-03C8-7491-C3A3-FCFA18C6DF3B}"/>
                    </a:ext>
                  </a:extLst>
                </p14:cNvPr>
                <p14:cNvContentPartPr/>
                <p14:nvPr/>
              </p14:nvContentPartPr>
              <p14:xfrm>
                <a:off x="3432801" y="4849376"/>
                <a:ext cx="23760" cy="28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88846C-03C8-7491-C3A3-FCFA18C6DF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4161" y="4840736"/>
                  <a:ext cx="41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4BA9DA-D2B1-094E-2009-AF9523D092D9}"/>
                    </a:ext>
                  </a:extLst>
                </p14:cNvPr>
                <p14:cNvContentPartPr/>
                <p14:nvPr/>
              </p14:nvContentPartPr>
              <p14:xfrm>
                <a:off x="3351081" y="4811936"/>
                <a:ext cx="117360" cy="16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4BA9DA-D2B1-094E-2009-AF9523D092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42081" y="4802936"/>
                  <a:ext cx="13500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C2A9E5-D637-C35E-D55A-B0BD6DEA678B}"/>
                  </a:ext>
                </a:extLst>
              </p14:cNvPr>
              <p14:cNvContentPartPr/>
              <p14:nvPr/>
            </p14:nvContentPartPr>
            <p14:xfrm>
              <a:off x="2669961" y="4248879"/>
              <a:ext cx="1651320" cy="62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C2A9E5-D637-C35E-D55A-B0BD6DEA67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60961" y="4239879"/>
                <a:ext cx="166896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5CD5F49-4EB5-6F04-57E0-BEEBE1FC6D5C}"/>
                  </a:ext>
                </a:extLst>
              </p14:cNvPr>
              <p14:cNvContentPartPr/>
              <p14:nvPr/>
            </p14:nvContentPartPr>
            <p14:xfrm>
              <a:off x="8309721" y="3102614"/>
              <a:ext cx="1469880" cy="920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5CD5F49-4EB5-6F04-57E0-BEEBE1FC6D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01081" y="3093974"/>
                <a:ext cx="14875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B390B6A-0A18-7BD3-E2C8-589E648B7693}"/>
                  </a:ext>
                </a:extLst>
              </p14:cNvPr>
              <p14:cNvContentPartPr/>
              <p14:nvPr/>
            </p14:nvContentPartPr>
            <p14:xfrm>
              <a:off x="9328521" y="3732254"/>
              <a:ext cx="977760" cy="654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B390B6A-0A18-7BD3-E2C8-589E648B76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9521" y="3723254"/>
                <a:ext cx="995400" cy="6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FE59759-4701-59AF-B5D4-8DE9D6DD1073}"/>
              </a:ext>
            </a:extLst>
          </p:cNvPr>
          <p:cNvGrpSpPr/>
          <p:nvPr/>
        </p:nvGrpSpPr>
        <p:grpSpPr>
          <a:xfrm>
            <a:off x="8703921" y="3321854"/>
            <a:ext cx="1715024" cy="1289571"/>
            <a:chOff x="8703921" y="3321854"/>
            <a:chExt cx="1715024" cy="12895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28A697-E13F-27A6-743B-E9D484D570D8}"/>
                    </a:ext>
                  </a:extLst>
                </p14:cNvPr>
                <p14:cNvContentPartPr/>
                <p14:nvPr/>
              </p14:nvContentPartPr>
              <p14:xfrm>
                <a:off x="8703921" y="3321854"/>
                <a:ext cx="188640" cy="27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28A697-E13F-27A6-743B-E9D484D570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5281" y="3312854"/>
                  <a:ext cx="206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2CF1B5-7144-FD55-3458-77E226247E14}"/>
                    </a:ext>
                  </a:extLst>
                </p14:cNvPr>
                <p14:cNvContentPartPr/>
                <p14:nvPr/>
              </p14:nvContentPartPr>
              <p14:xfrm>
                <a:off x="8998401" y="3510494"/>
                <a:ext cx="43200" cy="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2CF1B5-7144-FD55-3458-77E226247E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89401" y="3501854"/>
                  <a:ext cx="60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73EDBF-D33B-D913-1467-D64A038D0C5F}"/>
                    </a:ext>
                  </a:extLst>
                </p14:cNvPr>
                <p14:cNvContentPartPr/>
                <p14:nvPr/>
              </p14:nvContentPartPr>
              <p14:xfrm>
                <a:off x="8996241" y="3579254"/>
                <a:ext cx="81360" cy="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73EDBF-D33B-D913-1467-D64A038D0C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87241" y="3570614"/>
                  <a:ext cx="9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91F1CF-9A2B-5579-1F12-ADBF2AE0774C}"/>
                    </a:ext>
                  </a:extLst>
                </p14:cNvPr>
                <p14:cNvContentPartPr/>
                <p14:nvPr/>
              </p14:nvContentPartPr>
              <p14:xfrm>
                <a:off x="9158601" y="3492854"/>
                <a:ext cx="36360" cy="9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91F1CF-9A2B-5579-1F12-ADBF2AE077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49961" y="3484214"/>
                  <a:ext cx="54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FAA095-3AE1-3049-4EDC-B0DD57105DFA}"/>
                    </a:ext>
                  </a:extLst>
                </p14:cNvPr>
                <p14:cNvContentPartPr/>
                <p14:nvPr/>
              </p14:nvContentPartPr>
              <p14:xfrm>
                <a:off x="9247521" y="3506174"/>
                <a:ext cx="23760" cy="33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FAA095-3AE1-3049-4EDC-B0DD57105D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8521" y="3497534"/>
                  <a:ext cx="41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235E7E-6558-A0D5-6E75-38FEAE26300F}"/>
                    </a:ext>
                  </a:extLst>
                </p14:cNvPr>
                <p14:cNvContentPartPr/>
                <p14:nvPr/>
              </p14:nvContentPartPr>
              <p14:xfrm>
                <a:off x="9317721" y="3449294"/>
                <a:ext cx="74880" cy="16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235E7E-6558-A0D5-6E75-38FEAE2630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08721" y="3440294"/>
                  <a:ext cx="9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A31AD1-7036-2276-CBEA-1C6711F18189}"/>
                    </a:ext>
                  </a:extLst>
                </p14:cNvPr>
                <p14:cNvContentPartPr/>
                <p14:nvPr/>
              </p14:nvContentPartPr>
              <p14:xfrm>
                <a:off x="9239585" y="3697025"/>
                <a:ext cx="1179360" cy="91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A31AD1-7036-2276-CBEA-1C6711F181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30585" y="3688385"/>
                  <a:ext cx="1197000" cy="9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CDF1A4-0065-E905-AB0F-D7C564098435}"/>
              </a:ext>
            </a:extLst>
          </p:cNvPr>
          <p:cNvGrpSpPr/>
          <p:nvPr/>
        </p:nvGrpSpPr>
        <p:grpSpPr>
          <a:xfrm>
            <a:off x="4302201" y="3425585"/>
            <a:ext cx="2167200" cy="2166638"/>
            <a:chOff x="4302201" y="3425585"/>
            <a:chExt cx="2167200" cy="21666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37E418-4ABD-946C-15AF-00C0474FC369}"/>
                    </a:ext>
                  </a:extLst>
                </p14:cNvPr>
                <p14:cNvContentPartPr/>
                <p14:nvPr/>
              </p14:nvContentPartPr>
              <p14:xfrm>
                <a:off x="4880721" y="3879343"/>
                <a:ext cx="1211040" cy="139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37E418-4ABD-946C-15AF-00C0474FC3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72081" y="3870343"/>
                  <a:ext cx="1228680" cy="14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0378A4-C46B-3958-BADF-585E83F17AB8}"/>
                    </a:ext>
                  </a:extLst>
                </p14:cNvPr>
                <p14:cNvContentPartPr/>
                <p14:nvPr/>
              </p14:nvContentPartPr>
              <p14:xfrm>
                <a:off x="4414161" y="3924343"/>
                <a:ext cx="1958760" cy="166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0378A4-C46B-3958-BADF-585E83F17A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05521" y="3915343"/>
                  <a:ext cx="197640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5CD77A-2114-C9FE-DB32-BA2559EDAF45}"/>
                    </a:ext>
                  </a:extLst>
                </p14:cNvPr>
                <p14:cNvContentPartPr/>
                <p14:nvPr/>
              </p14:nvContentPartPr>
              <p14:xfrm>
                <a:off x="4406961" y="3860623"/>
                <a:ext cx="33120" cy="328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5CD77A-2114-C9FE-DB32-BA2559EDA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7961" y="3851983"/>
                  <a:ext cx="50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61C71C-842B-0394-15FF-68476BE41CB1}"/>
                    </a:ext>
                  </a:extLst>
                </p14:cNvPr>
                <p14:cNvContentPartPr/>
                <p14:nvPr/>
              </p14:nvContentPartPr>
              <p14:xfrm>
                <a:off x="4302201" y="4292983"/>
                <a:ext cx="178200" cy="22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61C71C-842B-0394-15FF-68476BE41C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93201" y="4283983"/>
                  <a:ext cx="195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2F22BA-052B-437A-0C74-AABDF3D225E5}"/>
                    </a:ext>
                  </a:extLst>
                </p14:cNvPr>
                <p14:cNvContentPartPr/>
                <p14:nvPr/>
              </p14:nvContentPartPr>
              <p14:xfrm>
                <a:off x="4807281" y="3751694"/>
                <a:ext cx="1224720" cy="132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2F22BA-052B-437A-0C74-AABDF3D225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98641" y="3743054"/>
                  <a:ext cx="124236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9EC69D-34C4-0ADD-A46C-D594B34958A6}"/>
                    </a:ext>
                  </a:extLst>
                </p14:cNvPr>
                <p14:cNvContentPartPr/>
                <p14:nvPr/>
              </p14:nvContentPartPr>
              <p14:xfrm>
                <a:off x="4432881" y="3668534"/>
                <a:ext cx="2036520" cy="171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9EC69D-34C4-0ADD-A46C-D594B34958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24241" y="3659894"/>
                  <a:ext cx="2054160" cy="17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26EE72-88AF-6D50-20D7-69CC3E4C3312}"/>
                    </a:ext>
                  </a:extLst>
                </p14:cNvPr>
                <p14:cNvContentPartPr/>
                <p14:nvPr/>
              </p14:nvContentPartPr>
              <p14:xfrm>
                <a:off x="4955961" y="4006214"/>
                <a:ext cx="894960" cy="141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26EE72-88AF-6D50-20D7-69CC3E4C33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6961" y="3997214"/>
                  <a:ext cx="91260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4AFF1A-B02F-0EAD-5599-34FB3CBF6933}"/>
                    </a:ext>
                  </a:extLst>
                </p14:cNvPr>
                <p14:cNvContentPartPr/>
                <p14:nvPr/>
              </p14:nvContentPartPr>
              <p14:xfrm>
                <a:off x="4429985" y="3663905"/>
                <a:ext cx="1923480" cy="162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4AFF1A-B02F-0EAD-5599-34FB3CBF6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20985" y="3655265"/>
                  <a:ext cx="1941120" cy="16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10EB4E-40B4-B126-3481-E8A2F99413D2}"/>
                    </a:ext>
                  </a:extLst>
                </p14:cNvPr>
                <p14:cNvContentPartPr/>
                <p14:nvPr/>
              </p14:nvContentPartPr>
              <p14:xfrm>
                <a:off x="4703945" y="3425585"/>
                <a:ext cx="1105560" cy="1974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10EB4E-40B4-B126-3481-E8A2F99413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95305" y="3416585"/>
                  <a:ext cx="1123200" cy="19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F59D59-F92E-639B-ED0B-B5A3D792AA3B}"/>
              </a:ext>
            </a:extLst>
          </p:cNvPr>
          <p:cNvGrpSpPr/>
          <p:nvPr/>
        </p:nvGrpSpPr>
        <p:grpSpPr>
          <a:xfrm>
            <a:off x="4703585" y="5812745"/>
            <a:ext cx="552960" cy="684000"/>
            <a:chOff x="4703585" y="5812745"/>
            <a:chExt cx="55296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15E70E-A20E-5657-D274-F6C069ECE2B0}"/>
                    </a:ext>
                  </a:extLst>
                </p14:cNvPr>
                <p14:cNvContentPartPr/>
                <p14:nvPr/>
              </p14:nvContentPartPr>
              <p14:xfrm>
                <a:off x="4703585" y="5886185"/>
                <a:ext cx="446400" cy="610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15E70E-A20E-5657-D274-F6C069ECE2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94945" y="5877185"/>
                  <a:ext cx="4640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0571106-F96F-7DA2-54F1-6EB8AD8D2D92}"/>
                    </a:ext>
                  </a:extLst>
                </p14:cNvPr>
                <p14:cNvContentPartPr/>
                <p14:nvPr/>
              </p14:nvContentPartPr>
              <p14:xfrm>
                <a:off x="4994465" y="5812745"/>
                <a:ext cx="262080" cy="81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0571106-F96F-7DA2-54F1-6EB8AD8D2D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85465" y="5803745"/>
                  <a:ext cx="27972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7E1B0CF-B2B4-5DF8-46EB-F2CD523194EC}"/>
                  </a:ext>
                </a:extLst>
              </p14:cNvPr>
              <p14:cNvContentPartPr/>
              <p14:nvPr/>
            </p14:nvContentPartPr>
            <p14:xfrm>
              <a:off x="1915025" y="2477345"/>
              <a:ext cx="254880" cy="203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7E1B0CF-B2B4-5DF8-46EB-F2CD523194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06025" y="2468705"/>
                <a:ext cx="2725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96A51CA-28C4-EDE5-E95A-B4226EB40E50}"/>
                  </a:ext>
                </a:extLst>
              </p14:cNvPr>
              <p14:cNvContentPartPr/>
              <p14:nvPr/>
            </p14:nvContentPartPr>
            <p14:xfrm>
              <a:off x="2248745" y="2474105"/>
              <a:ext cx="113760" cy="167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96A51CA-28C4-EDE5-E95A-B4226EB40E5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40105" y="2465105"/>
                <a:ext cx="1314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AE19A5-FCDF-0A13-3466-4F4DFA5B4E53}"/>
                  </a:ext>
                </a:extLst>
              </p14:cNvPr>
              <p14:cNvContentPartPr/>
              <p14:nvPr/>
            </p14:nvContentPartPr>
            <p14:xfrm>
              <a:off x="2555465" y="2467265"/>
              <a:ext cx="183240" cy="137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AE19A5-FCDF-0A13-3466-4F4DFA5B4E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46825" y="2458625"/>
                <a:ext cx="200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844702E-F138-89EF-5EB5-788FE3F7DC65}"/>
                  </a:ext>
                </a:extLst>
              </p14:cNvPr>
              <p14:cNvContentPartPr/>
              <p14:nvPr/>
            </p14:nvContentPartPr>
            <p14:xfrm>
              <a:off x="2804585" y="2365025"/>
              <a:ext cx="274680" cy="214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844702E-F138-89EF-5EB5-788FE3F7DC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95585" y="2356025"/>
                <a:ext cx="292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CC781A-3A04-13D4-4E2B-FD181A4B95B4}"/>
                  </a:ext>
                </a:extLst>
              </p14:cNvPr>
              <p14:cNvContentPartPr/>
              <p14:nvPr/>
            </p14:nvContentPartPr>
            <p14:xfrm>
              <a:off x="1641065" y="2137865"/>
              <a:ext cx="1593360" cy="621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CC781A-3A04-13D4-4E2B-FD181A4B95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2065" y="2128865"/>
                <a:ext cx="16110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AD30E88-FFA8-06CE-40F2-F24DB28B59D1}"/>
                  </a:ext>
                </a:extLst>
              </p14:cNvPr>
              <p14:cNvContentPartPr/>
              <p14:nvPr/>
            </p14:nvContentPartPr>
            <p14:xfrm>
              <a:off x="3312545" y="2100425"/>
              <a:ext cx="336240" cy="25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AD30E88-FFA8-06CE-40F2-F24DB28B59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03905" y="2091425"/>
                <a:ext cx="353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0EDE53B-D529-2854-871A-7ECD79BB8962}"/>
                  </a:ext>
                </a:extLst>
              </p14:cNvPr>
              <p14:cNvContentPartPr/>
              <p14:nvPr/>
            </p14:nvContentPartPr>
            <p14:xfrm>
              <a:off x="3460865" y="2023385"/>
              <a:ext cx="296640" cy="82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0EDE53B-D529-2854-871A-7ECD79BB89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52225" y="2014745"/>
                <a:ext cx="31428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350A9CF-CBA7-8F4B-D5AD-74A44F3BD6EB}"/>
              </a:ext>
            </a:extLst>
          </p:cNvPr>
          <p:cNvGrpSpPr/>
          <p:nvPr/>
        </p:nvGrpSpPr>
        <p:grpSpPr>
          <a:xfrm>
            <a:off x="3648425" y="1643585"/>
            <a:ext cx="1506960" cy="253800"/>
            <a:chOff x="3648425" y="1643585"/>
            <a:chExt cx="15069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18ED09-12DC-A3A1-CD7C-04F640A56204}"/>
                    </a:ext>
                  </a:extLst>
                </p14:cNvPr>
                <p14:cNvContentPartPr/>
                <p14:nvPr/>
              </p14:nvContentPartPr>
              <p14:xfrm>
                <a:off x="3648425" y="1663025"/>
                <a:ext cx="75240" cy="182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18ED09-12DC-A3A1-CD7C-04F640A562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39425" y="1654385"/>
                  <a:ext cx="92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8FD157-095C-B430-8AA6-2E2042132150}"/>
                    </a:ext>
                  </a:extLst>
                </p14:cNvPr>
                <p14:cNvContentPartPr/>
                <p14:nvPr/>
              </p14:nvContentPartPr>
              <p14:xfrm>
                <a:off x="3742385" y="1757345"/>
                <a:ext cx="61560" cy="10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8FD157-095C-B430-8AA6-2E20421321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33745" y="1748705"/>
                  <a:ext cx="79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A7F8B1-058C-4D62-2EFD-1017FE51E6F4}"/>
                    </a:ext>
                  </a:extLst>
                </p14:cNvPr>
                <p14:cNvContentPartPr/>
                <p14:nvPr/>
              </p14:nvContentPartPr>
              <p14:xfrm>
                <a:off x="3806465" y="1650785"/>
                <a:ext cx="70560" cy="246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A7F8B1-058C-4D62-2EFD-1017FE51E6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7465" y="1641785"/>
                  <a:ext cx="88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D7845F-0E0C-4747-DEB3-637676B02480}"/>
                    </a:ext>
                  </a:extLst>
                </p14:cNvPr>
                <p14:cNvContentPartPr/>
                <p14:nvPr/>
              </p14:nvContentPartPr>
              <p14:xfrm>
                <a:off x="3761465" y="1718825"/>
                <a:ext cx="179640" cy="20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D7845F-0E0C-4747-DEB3-637676B024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52825" y="1709825"/>
                  <a:ext cx="197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79BF73-48D7-4F28-AA24-E6ABA603514B}"/>
                    </a:ext>
                  </a:extLst>
                </p14:cNvPr>
                <p14:cNvContentPartPr/>
                <p14:nvPr/>
              </p14:nvContentPartPr>
              <p14:xfrm>
                <a:off x="3986105" y="1699745"/>
                <a:ext cx="108720" cy="173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79BF73-48D7-4F28-AA24-E6ABA60351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7105" y="1691105"/>
                  <a:ext cx="12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8A1954-4B60-3A5A-AA0A-A89963EF623E}"/>
                    </a:ext>
                  </a:extLst>
                </p14:cNvPr>
                <p14:cNvContentPartPr/>
                <p14:nvPr/>
              </p14:nvContentPartPr>
              <p14:xfrm>
                <a:off x="4213985" y="1678865"/>
                <a:ext cx="1440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8A1954-4B60-3A5A-AA0A-A89963EF62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4985" y="1669865"/>
                  <a:ext cx="161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7CEFD48-EAEB-A6C4-93D6-DDE7550E8C40}"/>
                    </a:ext>
                  </a:extLst>
                </p14:cNvPr>
                <p14:cNvContentPartPr/>
                <p14:nvPr/>
              </p14:nvContentPartPr>
              <p14:xfrm>
                <a:off x="4438625" y="1693625"/>
                <a:ext cx="117720" cy="115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7CEFD48-EAEB-A6C4-93D6-DDE7550E8C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29985" y="1684985"/>
                  <a:ext cx="135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870733-BC47-D93C-CD33-9349A59A0A0C}"/>
                    </a:ext>
                  </a:extLst>
                </p14:cNvPr>
                <p14:cNvContentPartPr/>
                <p14:nvPr/>
              </p14:nvContentPartPr>
              <p14:xfrm>
                <a:off x="4577225" y="1754465"/>
                <a:ext cx="6480" cy="20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870733-BC47-D93C-CD33-9349A59A0A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8225" y="1745825"/>
                  <a:ext cx="24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EE2DE3-14A6-5539-142F-E716A0F26B9D}"/>
                    </a:ext>
                  </a:extLst>
                </p14:cNvPr>
                <p14:cNvContentPartPr/>
                <p14:nvPr/>
              </p14:nvContentPartPr>
              <p14:xfrm>
                <a:off x="4572545" y="1643585"/>
                <a:ext cx="162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EE2DE3-14A6-5539-142F-E716A0F26B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63905" y="1634585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8ED34C-A814-4A94-A7CD-C620CBBADE6A}"/>
                    </a:ext>
                  </a:extLst>
                </p14:cNvPr>
                <p14:cNvContentPartPr/>
                <p14:nvPr/>
              </p14:nvContentPartPr>
              <p14:xfrm>
                <a:off x="4611065" y="1659425"/>
                <a:ext cx="9576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8ED34C-A814-4A94-A7CD-C620CBBADE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2425" y="1650785"/>
                  <a:ext cx="113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2F991F8-216A-25AF-E84C-EF25AE87DB2F}"/>
                    </a:ext>
                  </a:extLst>
                </p14:cNvPr>
                <p14:cNvContentPartPr/>
                <p14:nvPr/>
              </p14:nvContentPartPr>
              <p14:xfrm>
                <a:off x="4723385" y="1691105"/>
                <a:ext cx="81000" cy="8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2F991F8-216A-25AF-E84C-EF25AE87DB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14745" y="1682105"/>
                  <a:ext cx="98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7D42E9-8DA2-44EE-3C2D-B6C773F464DF}"/>
                    </a:ext>
                  </a:extLst>
                </p14:cNvPr>
                <p14:cNvContentPartPr/>
                <p14:nvPr/>
              </p14:nvContentPartPr>
              <p14:xfrm>
                <a:off x="4866665" y="1685345"/>
                <a:ext cx="65520" cy="53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7D42E9-8DA2-44EE-3C2D-B6C773F464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58025" y="1676345"/>
                  <a:ext cx="83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6C09BF-1BB9-F524-2319-E61D2635AA12}"/>
                    </a:ext>
                  </a:extLst>
                </p14:cNvPr>
                <p14:cNvContentPartPr/>
                <p14:nvPr/>
              </p14:nvContentPartPr>
              <p14:xfrm>
                <a:off x="4964225" y="1676345"/>
                <a:ext cx="5760" cy="2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6C09BF-1BB9-F524-2319-E61D2635AA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55585" y="1667345"/>
                  <a:ext cx="23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E59A6D0-88E7-43EE-F0CE-4365DE663A36}"/>
                    </a:ext>
                  </a:extLst>
                </p14:cNvPr>
                <p14:cNvContentPartPr/>
                <p14:nvPr/>
              </p14:nvContentPartPr>
              <p14:xfrm>
                <a:off x="4982585" y="1663025"/>
                <a:ext cx="85680" cy="66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E59A6D0-88E7-43EE-F0CE-4365DE663A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3585" y="1654025"/>
                  <a:ext cx="103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C0AFE9-5614-5AC2-4A59-E81F828A0B4A}"/>
                    </a:ext>
                  </a:extLst>
                </p14:cNvPr>
                <p14:cNvContentPartPr/>
                <p14:nvPr/>
              </p14:nvContentPartPr>
              <p14:xfrm>
                <a:off x="5062865" y="1677065"/>
                <a:ext cx="92520" cy="104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C0AFE9-5614-5AC2-4A59-E81F828A0B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4225" y="1668065"/>
                  <a:ext cx="1101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942EF46-7740-74B5-1F31-E484BD6EF754}"/>
              </a:ext>
            </a:extLst>
          </p:cNvPr>
          <p:cNvGrpSpPr/>
          <p:nvPr/>
        </p:nvGrpSpPr>
        <p:grpSpPr>
          <a:xfrm>
            <a:off x="2776865" y="2958305"/>
            <a:ext cx="718200" cy="586440"/>
            <a:chOff x="2776865" y="2958305"/>
            <a:chExt cx="71820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6A6700-487B-3ECD-F975-5DA4FCA30663}"/>
                    </a:ext>
                  </a:extLst>
                </p14:cNvPr>
                <p14:cNvContentPartPr/>
                <p14:nvPr/>
              </p14:nvContentPartPr>
              <p14:xfrm>
                <a:off x="2800625" y="2995385"/>
                <a:ext cx="19080" cy="32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6A6700-487B-3ECD-F975-5DA4FCA306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91625" y="2986385"/>
                  <a:ext cx="36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8DBA328-4C7D-1920-F76B-68269920845D}"/>
                    </a:ext>
                  </a:extLst>
                </p14:cNvPr>
                <p14:cNvContentPartPr/>
                <p14:nvPr/>
              </p14:nvContentPartPr>
              <p14:xfrm>
                <a:off x="2812145" y="2992145"/>
                <a:ext cx="309600" cy="21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8DBA328-4C7D-1920-F76B-6826992084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03505" y="2983505"/>
                  <a:ext cx="327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A7940D-14D6-0C6E-D2D9-57E7F40F6AF9}"/>
                    </a:ext>
                  </a:extLst>
                </p14:cNvPr>
                <p14:cNvContentPartPr/>
                <p14:nvPr/>
              </p14:nvContentPartPr>
              <p14:xfrm>
                <a:off x="3093305" y="3077825"/>
                <a:ext cx="208080" cy="216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A7940D-14D6-0C6E-D2D9-57E7F40F6A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84665" y="3069185"/>
                  <a:ext cx="225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FA7AEDA-92D5-95DA-28BD-9152D2EA9308}"/>
                    </a:ext>
                  </a:extLst>
                </p14:cNvPr>
                <p14:cNvContentPartPr/>
                <p14:nvPr/>
              </p14:nvContentPartPr>
              <p14:xfrm>
                <a:off x="3293465" y="3114185"/>
                <a:ext cx="109800" cy="289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FA7AEDA-92D5-95DA-28BD-9152D2EA93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84825" y="3105185"/>
                  <a:ext cx="127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1628F6-23E5-015B-7819-8CB20F13C65B}"/>
                    </a:ext>
                  </a:extLst>
                </p14:cNvPr>
                <p14:cNvContentPartPr/>
                <p14:nvPr/>
              </p14:nvContentPartPr>
              <p14:xfrm>
                <a:off x="3327305" y="2958305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1628F6-23E5-015B-7819-8CB20F13C6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8305" y="294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BCCDA8-3E72-BB0F-2300-F8B350EAFFC4}"/>
                    </a:ext>
                  </a:extLst>
                </p14:cNvPr>
                <p14:cNvContentPartPr/>
                <p14:nvPr/>
              </p14:nvContentPartPr>
              <p14:xfrm>
                <a:off x="2776865" y="3460505"/>
                <a:ext cx="718200" cy="84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BCCDA8-3E72-BB0F-2300-F8B350EAFF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67865" y="3451865"/>
                  <a:ext cx="7358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A5493F-263E-F0BC-F92A-79D8C2BABBC5}"/>
              </a:ext>
            </a:extLst>
          </p:cNvPr>
          <p:cNvGrpSpPr/>
          <p:nvPr/>
        </p:nvGrpSpPr>
        <p:grpSpPr>
          <a:xfrm>
            <a:off x="7303161" y="1483025"/>
            <a:ext cx="3300464" cy="1536429"/>
            <a:chOff x="7303161" y="1483025"/>
            <a:chExt cx="3300464" cy="15364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9243C7-99A6-538A-D513-D045D384443B}"/>
                    </a:ext>
                  </a:extLst>
                </p14:cNvPr>
                <p14:cNvContentPartPr/>
                <p14:nvPr/>
              </p14:nvContentPartPr>
              <p14:xfrm>
                <a:off x="7303161" y="2781879"/>
                <a:ext cx="2783880" cy="42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9243C7-99A6-538A-D513-D045D38444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94161" y="2772879"/>
                  <a:ext cx="2801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9B3ABA-4598-BDBE-29FC-B64C6C953924}"/>
                    </a:ext>
                  </a:extLst>
                </p14:cNvPr>
                <p14:cNvContentPartPr/>
                <p14:nvPr/>
              </p14:nvContentPartPr>
              <p14:xfrm>
                <a:off x="7358961" y="1510334"/>
                <a:ext cx="2691360" cy="1247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9B3ABA-4598-BDBE-29FC-B64C6C9539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49961" y="1501334"/>
                  <a:ext cx="270900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B84010-8DB2-D33F-A837-D6A7788F5AE5}"/>
                    </a:ext>
                  </a:extLst>
                </p14:cNvPr>
                <p14:cNvContentPartPr/>
                <p14:nvPr/>
              </p14:nvContentPartPr>
              <p14:xfrm>
                <a:off x="8901561" y="2785814"/>
                <a:ext cx="9360" cy="23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B84010-8DB2-D33F-A837-D6A7788F5A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92921" y="2777174"/>
                  <a:ext cx="27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E29758-FA06-9B66-AB13-78B992FF1B23}"/>
                    </a:ext>
                  </a:extLst>
                </p14:cNvPr>
                <p14:cNvContentPartPr/>
                <p14:nvPr/>
              </p14:nvContentPartPr>
              <p14:xfrm>
                <a:off x="7828761" y="1758734"/>
                <a:ext cx="857160" cy="111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E29758-FA06-9B66-AB13-78B992FF1B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20121" y="1749734"/>
                  <a:ext cx="87480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7DB889-B285-FCF2-7BED-132DF0A8480C}"/>
                    </a:ext>
                  </a:extLst>
                </p14:cNvPr>
                <p14:cNvContentPartPr/>
                <p14:nvPr/>
              </p14:nvContentPartPr>
              <p14:xfrm>
                <a:off x="7526001" y="1676654"/>
                <a:ext cx="130320" cy="149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7DB889-B285-FCF2-7BED-132DF0A848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17361" y="1667654"/>
                  <a:ext cx="147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A4C5EF-F796-DFBE-6743-F67D048C8161}"/>
                    </a:ext>
                  </a:extLst>
                </p14:cNvPr>
                <p14:cNvContentPartPr/>
                <p14:nvPr/>
              </p14:nvContentPartPr>
              <p14:xfrm>
                <a:off x="7732281" y="1765574"/>
                <a:ext cx="15480" cy="34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A4C5EF-F796-DFBE-6743-F67D048C81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23641" y="1756934"/>
                  <a:ext cx="33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D56664-3A84-F817-CC75-9EA47F368136}"/>
                    </a:ext>
                  </a:extLst>
                </p14:cNvPr>
                <p14:cNvContentPartPr/>
                <p14:nvPr/>
              </p14:nvContentPartPr>
              <p14:xfrm>
                <a:off x="7883121" y="1572254"/>
                <a:ext cx="68040" cy="5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D56664-3A84-F817-CC75-9EA47F3681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4121" y="1563614"/>
                  <a:ext cx="85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BCFBC4-8F46-EBD6-4617-B142B6EEABF5}"/>
                    </a:ext>
                  </a:extLst>
                </p14:cNvPr>
                <p14:cNvContentPartPr/>
                <p14:nvPr/>
              </p14:nvContentPartPr>
              <p14:xfrm>
                <a:off x="7771521" y="1570094"/>
                <a:ext cx="6552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BCFBC4-8F46-EBD6-4617-B142B6EEAB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62881" y="1561094"/>
                  <a:ext cx="8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08473A-C493-ABE7-55A8-3410FA4A894B}"/>
                    </a:ext>
                  </a:extLst>
                </p14:cNvPr>
                <p14:cNvContentPartPr/>
                <p14:nvPr/>
              </p14:nvContentPartPr>
              <p14:xfrm>
                <a:off x="7850721" y="1578374"/>
                <a:ext cx="99360" cy="18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08473A-C493-ABE7-55A8-3410FA4A89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41721" y="1569734"/>
                  <a:ext cx="117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4F814C-F28E-F986-DF62-6A0BB96951AD}"/>
                    </a:ext>
                  </a:extLst>
                </p14:cNvPr>
                <p14:cNvContentPartPr/>
                <p14:nvPr/>
              </p14:nvContentPartPr>
              <p14:xfrm>
                <a:off x="7794921" y="1997774"/>
                <a:ext cx="15120" cy="162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4F814C-F28E-F986-DF62-6A0BB96951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6281" y="1988774"/>
                  <a:ext cx="32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94AD84-CB47-12F8-3638-4DA089C6ECD3}"/>
                    </a:ext>
                  </a:extLst>
                </p14:cNvPr>
                <p14:cNvContentPartPr/>
                <p14:nvPr/>
              </p14:nvContentPartPr>
              <p14:xfrm>
                <a:off x="7673241" y="1943774"/>
                <a:ext cx="203760" cy="9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94AD84-CB47-12F8-3638-4DA089C6EC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4241" y="1934774"/>
                  <a:ext cx="221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E1DE02-795D-153D-A30D-2B1D2EFA8848}"/>
                    </a:ext>
                  </a:extLst>
                </p14:cNvPr>
                <p14:cNvContentPartPr/>
                <p14:nvPr/>
              </p14:nvContentPartPr>
              <p14:xfrm>
                <a:off x="8087585" y="1499585"/>
                <a:ext cx="107280" cy="12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E1DE02-795D-153D-A30D-2B1D2EFA88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78945" y="1490585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0AB5C94-437C-2E4E-2240-39D4BE0DB499}"/>
                    </a:ext>
                  </a:extLst>
                </p14:cNvPr>
                <p14:cNvContentPartPr/>
                <p14:nvPr/>
              </p14:nvContentPartPr>
              <p14:xfrm>
                <a:off x="8300345" y="1483025"/>
                <a:ext cx="127440" cy="12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0AB5C94-437C-2E4E-2240-39D4BE0DB4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91705" y="1474025"/>
                  <a:ext cx="145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15473E-E794-9A99-8481-B21719942C71}"/>
                    </a:ext>
                  </a:extLst>
                </p14:cNvPr>
                <p14:cNvContentPartPr/>
                <p14:nvPr/>
              </p14:nvContentPartPr>
              <p14:xfrm>
                <a:off x="9943025" y="2002145"/>
                <a:ext cx="155160" cy="338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15473E-E794-9A99-8481-B21719942C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34385" y="1993145"/>
                  <a:ext cx="172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4C1898-8497-89CD-A7F7-7184D0B688A5}"/>
                    </a:ext>
                  </a:extLst>
                </p14:cNvPr>
                <p14:cNvContentPartPr/>
                <p14:nvPr/>
              </p14:nvContentPartPr>
              <p14:xfrm>
                <a:off x="10049585" y="2132465"/>
                <a:ext cx="136440" cy="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4C1898-8497-89CD-A7F7-7184D0B688A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40585" y="2123825"/>
                  <a:ext cx="154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1C3DF-6C16-8C0F-74C7-D481A157D0BE}"/>
                    </a:ext>
                  </a:extLst>
                </p14:cNvPr>
                <p14:cNvContentPartPr/>
                <p14:nvPr/>
              </p14:nvContentPartPr>
              <p14:xfrm>
                <a:off x="10254425" y="2132465"/>
                <a:ext cx="101880" cy="84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1C3DF-6C16-8C0F-74C7-D481A157D0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45785" y="2123465"/>
                  <a:ext cx="119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F71BBD-692B-A325-ABAB-31BE12A5A0DC}"/>
                    </a:ext>
                  </a:extLst>
                </p14:cNvPr>
                <p14:cNvContentPartPr/>
                <p14:nvPr/>
              </p14:nvContentPartPr>
              <p14:xfrm>
                <a:off x="10457465" y="2222825"/>
                <a:ext cx="720" cy="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F71BBD-692B-A325-ABAB-31BE12A5A0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48825" y="2214185"/>
                  <a:ext cx="1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05C400-0D3B-3487-36AB-058A85DA4737}"/>
                    </a:ext>
                  </a:extLst>
                </p14:cNvPr>
                <p14:cNvContentPartPr/>
                <p14:nvPr/>
              </p14:nvContentPartPr>
              <p14:xfrm>
                <a:off x="10449185" y="2096465"/>
                <a:ext cx="9720" cy="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05C400-0D3B-3487-36AB-058A85DA47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40185" y="2087465"/>
                  <a:ext cx="27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2C2FFD-F615-4CC2-388D-EC9340FC5CF6}"/>
                    </a:ext>
                  </a:extLst>
                </p14:cNvPr>
                <p14:cNvContentPartPr/>
                <p14:nvPr/>
              </p14:nvContentPartPr>
              <p14:xfrm>
                <a:off x="10596065" y="1958225"/>
                <a:ext cx="7560" cy="306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2C2FFD-F615-4CC2-388D-EC9340FC5C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87065" y="1949585"/>
                  <a:ext cx="25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054363-4BDA-4F7A-A2D7-190BC765EFBF}"/>
                    </a:ext>
                  </a:extLst>
                </p14:cNvPr>
                <p14:cNvContentPartPr/>
                <p14:nvPr/>
              </p14:nvContentPartPr>
              <p14:xfrm>
                <a:off x="7574225" y="1684985"/>
                <a:ext cx="862920" cy="216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054363-4BDA-4F7A-A2D7-190BC765EF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65585" y="1675985"/>
                  <a:ext cx="8805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1A0A9E-93E8-BC07-6D8C-17C8E1C9A8E1}"/>
              </a:ext>
            </a:extLst>
          </p:cNvPr>
          <p:cNvGrpSpPr/>
          <p:nvPr/>
        </p:nvGrpSpPr>
        <p:grpSpPr>
          <a:xfrm>
            <a:off x="7387745" y="757265"/>
            <a:ext cx="788400" cy="305280"/>
            <a:chOff x="7387745" y="757265"/>
            <a:chExt cx="7884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EEE2FB6-F943-7D43-4461-FE10BA3A8462}"/>
                    </a:ext>
                  </a:extLst>
                </p14:cNvPr>
                <p14:cNvContentPartPr/>
                <p14:nvPr/>
              </p14:nvContentPartPr>
              <p14:xfrm>
                <a:off x="7387745" y="809465"/>
                <a:ext cx="163440" cy="253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EEE2FB6-F943-7D43-4461-FE10BA3A846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8745" y="800465"/>
                  <a:ext cx="181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0E24CC-30A4-DEBD-EACE-94C8F322B67E}"/>
                    </a:ext>
                  </a:extLst>
                </p14:cNvPr>
                <p14:cNvContentPartPr/>
                <p14:nvPr/>
              </p14:nvContentPartPr>
              <p14:xfrm>
                <a:off x="7608785" y="878225"/>
                <a:ext cx="325440" cy="126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0E24CC-30A4-DEBD-EACE-94C8F322B6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99785" y="869225"/>
                  <a:ext cx="343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91D8B6-2637-E28C-3FB9-6AEBB50FAC2E}"/>
                    </a:ext>
                  </a:extLst>
                </p14:cNvPr>
                <p14:cNvContentPartPr/>
                <p14:nvPr/>
              </p14:nvContentPartPr>
              <p14:xfrm>
                <a:off x="7994705" y="823865"/>
                <a:ext cx="94320" cy="192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91D8B6-2637-E28C-3FB9-6AEBB50FAC2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86065" y="815225"/>
                  <a:ext cx="111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353D4D-5D11-B3B8-D6C1-DD05137456BD}"/>
                    </a:ext>
                  </a:extLst>
                </p14:cNvPr>
                <p14:cNvContentPartPr/>
                <p14:nvPr/>
              </p14:nvContentPartPr>
              <p14:xfrm>
                <a:off x="8175785" y="757265"/>
                <a:ext cx="360" cy="228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353D4D-5D11-B3B8-D6C1-DD05137456B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66785" y="748625"/>
                  <a:ext cx="1800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8A4585-DE12-1276-5F3F-853A2147AF51}"/>
                  </a:ext>
                </a:extLst>
              </p14:cNvPr>
              <p14:cNvContentPartPr/>
              <p14:nvPr/>
            </p14:nvContentPartPr>
            <p14:xfrm>
              <a:off x="10018625" y="2455745"/>
              <a:ext cx="1271520" cy="45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8A4585-DE12-1276-5F3F-853A2147AF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009985" y="2446745"/>
                <a:ext cx="1289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C529066-5C2A-7596-6C64-E2E2337BDCBA}"/>
                  </a:ext>
                </a:extLst>
              </p14:cNvPr>
              <p14:cNvContentPartPr/>
              <p14:nvPr/>
            </p14:nvContentPartPr>
            <p14:xfrm>
              <a:off x="6984185" y="4105985"/>
              <a:ext cx="1393200" cy="695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C529066-5C2A-7596-6C64-E2E2337BDCB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75545" y="4097345"/>
                <a:ext cx="14108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4B2CC25-67D1-850D-61B5-338625E73B1E}"/>
                  </a:ext>
                </a:extLst>
              </p14:cNvPr>
              <p14:cNvContentPartPr/>
              <p14:nvPr/>
            </p14:nvContentPartPr>
            <p14:xfrm>
              <a:off x="6753425" y="4496585"/>
              <a:ext cx="370440" cy="582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4B2CC25-67D1-850D-61B5-338625E73B1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44785" y="4487945"/>
                <a:ext cx="3880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0BC77C-231B-C5E2-F5CF-767DAA60C7BC}"/>
                  </a:ext>
                </a:extLst>
              </p14:cNvPr>
              <p14:cNvContentPartPr/>
              <p14:nvPr/>
            </p14:nvContentPartPr>
            <p14:xfrm>
              <a:off x="5156837" y="1871901"/>
              <a:ext cx="300960" cy="227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0BC77C-231B-C5E2-F5CF-767DAA60C7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48197" y="1862901"/>
                <a:ext cx="318600" cy="22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C19FF-5436-B969-E90B-CBB8D43DC355}"/>
              </a:ext>
            </a:extLst>
          </p:cNvPr>
          <p:cNvGrpSpPr/>
          <p:nvPr/>
        </p:nvGrpSpPr>
        <p:grpSpPr>
          <a:xfrm>
            <a:off x="5355557" y="5597901"/>
            <a:ext cx="134280" cy="441000"/>
            <a:chOff x="5355557" y="5597901"/>
            <a:chExt cx="13428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496E3E-D30D-FEB9-890B-0B28CD926178}"/>
                    </a:ext>
                  </a:extLst>
                </p14:cNvPr>
                <p14:cNvContentPartPr/>
                <p14:nvPr/>
              </p14:nvContentPartPr>
              <p14:xfrm>
                <a:off x="5415317" y="5656581"/>
                <a:ext cx="14760" cy="38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496E3E-D30D-FEB9-890B-0B28CD9261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06677" y="5647581"/>
                  <a:ext cx="32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57BEF5-D8DD-2043-1C91-BF0FD87838FB}"/>
                    </a:ext>
                  </a:extLst>
                </p14:cNvPr>
                <p14:cNvContentPartPr/>
                <p14:nvPr/>
              </p14:nvContentPartPr>
              <p14:xfrm>
                <a:off x="5355557" y="5597901"/>
                <a:ext cx="134280" cy="16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57BEF5-D8DD-2043-1C91-BF0FD87838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46917" y="5588901"/>
                  <a:ext cx="15192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0D4D6D-6E10-A9DA-D454-87990160B2EE}"/>
                  </a:ext>
                </a:extLst>
              </p14:cNvPr>
              <p14:cNvContentPartPr/>
              <p14:nvPr/>
            </p14:nvContentPartPr>
            <p14:xfrm>
              <a:off x="8206397" y="3090501"/>
              <a:ext cx="1605960" cy="978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0D4D6D-6E10-A9DA-D454-87990160B2E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197397" y="3081861"/>
                <a:ext cx="1623600" cy="9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098A744-924B-9D3D-37C5-9AC485817699}"/>
              </a:ext>
            </a:extLst>
          </p:cNvPr>
          <p:cNvGrpSpPr/>
          <p:nvPr/>
        </p:nvGrpSpPr>
        <p:grpSpPr>
          <a:xfrm>
            <a:off x="8069237" y="1881261"/>
            <a:ext cx="149040" cy="333360"/>
            <a:chOff x="8069237" y="1881261"/>
            <a:chExt cx="1490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37931D-97AD-347B-5632-96BC29083644}"/>
                    </a:ext>
                  </a:extLst>
                </p14:cNvPr>
                <p14:cNvContentPartPr/>
                <p14:nvPr/>
              </p14:nvContentPartPr>
              <p14:xfrm>
                <a:off x="8143397" y="1881261"/>
                <a:ext cx="21240" cy="22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37931D-97AD-347B-5632-96BC290836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34397" y="1872621"/>
                  <a:ext cx="38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BFF0DD-EF84-FFB1-C5BC-C9872B2E26D5}"/>
                    </a:ext>
                  </a:extLst>
                </p14:cNvPr>
                <p14:cNvContentPartPr/>
                <p14:nvPr/>
              </p14:nvContentPartPr>
              <p14:xfrm>
                <a:off x="8069237" y="2075301"/>
                <a:ext cx="149040" cy="13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BFF0DD-EF84-FFB1-C5BC-C9872B2E26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60597" y="2066661"/>
                  <a:ext cx="16668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961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37" y="0"/>
            <a:ext cx="11360800" cy="763600"/>
          </a:xfrm>
        </p:spPr>
        <p:txBody>
          <a:bodyPr/>
          <a:lstStyle/>
          <a:p>
            <a:r>
              <a:rPr lang="en-US" dirty="0"/>
              <a:t>Conclude and Interpret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A392-4795-6547-8661-FA1E19DC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08" y="1900995"/>
            <a:ext cx="9447471" cy="15280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This is where we </a:t>
            </a:r>
            <a:r>
              <a:rPr lang="en-US" sz="1500" u="sng" dirty="0"/>
              <a:t>formally</a:t>
            </a:r>
            <a:r>
              <a:rPr lang="en-US" sz="1500" dirty="0"/>
              <a:t> (nicely) say the results of our hypothesis test!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u="sng" dirty="0"/>
              <a:t>How to Write Our Conclusion</a:t>
            </a:r>
          </a:p>
          <a:p>
            <a:pPr marL="0" lvl="0" indent="0"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</a:rPr>
              <a:t>(General structure)</a:t>
            </a:r>
          </a:p>
          <a:p>
            <a:pPr marL="0" lvl="0" indent="0">
              <a:buNone/>
            </a:pPr>
            <a:endParaRPr lang="en-US" sz="1500" b="1" dirty="0">
              <a:solidFill>
                <a:srgbClr val="0000FF"/>
              </a:solidFill>
            </a:endParaRPr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145561" y="694795"/>
            <a:ext cx="6718377" cy="1181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4.  Conclude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  <a:r>
              <a:rPr lang="en-US" sz="2400" b="1" dirty="0">
                <a:solidFill>
                  <a:srgbClr val="0070C0"/>
                </a:solidFill>
              </a:rPr>
              <a:t> Interpret</a:t>
            </a:r>
            <a:endParaRPr lang="en-US" sz="18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State whether you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or fail to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AND WHY!</a:t>
            </a:r>
            <a:endParaRPr lang="en-US" sz="1800" baseline="-250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Interpret your results in the context of 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1DE7B-EA0F-4C47-A4AD-78B1CD1EC044}"/>
              </a:ext>
            </a:extLst>
          </p:cNvPr>
          <p:cNvSpPr txBox="1"/>
          <p:nvPr/>
        </p:nvSpPr>
        <p:spPr>
          <a:xfrm>
            <a:off x="6952404" y="69992"/>
            <a:ext cx="5079158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7030A0"/>
                </a:solidFill>
              </a:rPr>
              <a:t>Full Example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/>
              <a:t>Is there sufficient evidence to conclude that the proportion of students who purchase their books is less than 0.65? Test this at the 10% significance level.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Conclusion: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Because our p-value = 0.075 is less than the significance level 0.1, we reject the Null hypothesis.</a:t>
            </a:r>
          </a:p>
          <a:p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i="1" dirty="0">
                <a:solidFill>
                  <a:srgbClr val="7030A0"/>
                </a:solidFill>
              </a:rPr>
              <a:t>We have sufficient evidence to conclude that the true proportion of students who buy their textbooks at the campus bookstore is less than 0.65.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FF0B9-4C38-CD4D-8215-276DF255DCCB}"/>
              </a:ext>
            </a:extLst>
          </p:cNvPr>
          <p:cNvSpPr txBox="1"/>
          <p:nvPr/>
        </p:nvSpPr>
        <p:spPr>
          <a:xfrm>
            <a:off x="6578618" y="4860653"/>
            <a:ext cx="561338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*** Always talk about the results in terms of the the problem!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Don’t just write ‘… conclude the alternative hypothesis’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F279D8-DAF2-3E4D-B88D-BB21C4234115}"/>
              </a:ext>
            </a:extLst>
          </p:cNvPr>
          <p:cNvSpPr txBox="1"/>
          <p:nvPr/>
        </p:nvSpPr>
        <p:spPr>
          <a:xfrm>
            <a:off x="1680379" y="4893058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If P-value ≤ </a:t>
            </a:r>
            <a:r>
              <a:rPr lang="el-GR" sz="1600" dirty="0">
                <a:solidFill>
                  <a:prstClr val="black"/>
                </a:solidFill>
              </a:rPr>
              <a:t>α, </a:t>
            </a:r>
            <a:r>
              <a:rPr lang="en-US" sz="1600" b="1" dirty="0">
                <a:solidFill>
                  <a:srgbClr val="FF0000"/>
                </a:solidFill>
              </a:rPr>
              <a:t>REJECT </a:t>
            </a:r>
            <a:r>
              <a:rPr lang="en-US" sz="1600" dirty="0"/>
              <a:t>(u</a:t>
            </a:r>
            <a:r>
              <a:rPr lang="en-US" sz="1600" dirty="0">
                <a:solidFill>
                  <a:prstClr val="black"/>
                </a:solidFill>
              </a:rPr>
              <a:t>se the </a:t>
            </a:r>
            <a:r>
              <a:rPr lang="en-US" sz="1600" b="1" dirty="0">
                <a:solidFill>
                  <a:srgbClr val="FF0000"/>
                </a:solidFill>
              </a:rPr>
              <a:t>Red Text</a:t>
            </a:r>
            <a:r>
              <a:rPr lang="en-US" sz="1600" dirty="0"/>
              <a:t>)</a:t>
            </a:r>
            <a:endParaRPr lang="en-US" sz="1600" b="1" dirty="0">
              <a:solidFill>
                <a:srgbClr val="FF0000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If P-value &gt; </a:t>
            </a:r>
            <a:r>
              <a:rPr lang="el-GR" sz="1600" dirty="0">
                <a:solidFill>
                  <a:prstClr val="black"/>
                </a:solidFill>
              </a:rPr>
              <a:t>α, </a:t>
            </a:r>
            <a:r>
              <a:rPr lang="en-US" sz="1600" b="1" dirty="0">
                <a:solidFill>
                  <a:srgbClr val="0000FF"/>
                </a:solidFill>
              </a:rPr>
              <a:t>FAIL TO REJECT </a:t>
            </a:r>
            <a:r>
              <a:rPr lang="en-US" sz="1600" dirty="0"/>
              <a:t>(</a:t>
            </a:r>
            <a:r>
              <a:rPr lang="en-US" sz="1600" dirty="0">
                <a:solidFill>
                  <a:prstClr val="black"/>
                </a:solidFill>
              </a:rPr>
              <a:t>use the </a:t>
            </a:r>
            <a:r>
              <a:rPr lang="en-US" sz="1600" b="1" dirty="0">
                <a:solidFill>
                  <a:srgbClr val="0000FF"/>
                </a:solidFill>
              </a:rPr>
              <a:t>Blue Text</a:t>
            </a:r>
            <a:r>
              <a:rPr lang="en-US" sz="1600" dirty="0"/>
              <a:t>)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8E32-D29F-FE4C-9AF4-DF046FDB87F7}"/>
              </a:ext>
            </a:extLst>
          </p:cNvPr>
          <p:cNvSpPr txBox="1"/>
          <p:nvPr/>
        </p:nvSpPr>
        <p:spPr>
          <a:xfrm>
            <a:off x="1038315" y="6012149"/>
            <a:ext cx="8980151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*** NEVER SAY WE </a:t>
            </a:r>
            <a:r>
              <a:rPr lang="en-US" b="1" u="sng" dirty="0"/>
              <a:t>ACCEPT</a:t>
            </a:r>
            <a:r>
              <a:rPr lang="en-US" b="1" dirty="0"/>
              <a:t> THE NULL HYPOTHESIS!!!!!!</a:t>
            </a:r>
          </a:p>
          <a:p>
            <a:r>
              <a:rPr lang="en-US" sz="1600" dirty="0"/>
              <a:t>We aren’t saying that the Null is true, just that we can’t say it’s wrong! Think NOT GUILTY (not “Innocent”)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98AED-7B9A-BB44-BF75-3B7E15F17D24}"/>
              </a:ext>
            </a:extLst>
          </p:cNvPr>
          <p:cNvSpPr txBox="1"/>
          <p:nvPr/>
        </p:nvSpPr>
        <p:spPr>
          <a:xfrm>
            <a:off x="0" y="3475239"/>
            <a:ext cx="1260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First part →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Second part 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B62CF-9B01-4443-9551-9081A7CBBED0}"/>
              </a:ext>
            </a:extLst>
          </p:cNvPr>
          <p:cNvSpPr txBox="1"/>
          <p:nvPr/>
        </p:nvSpPr>
        <p:spPr>
          <a:xfrm>
            <a:off x="1182898" y="3034599"/>
            <a:ext cx="886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285750" indent="-285750"/>
            <a:r>
              <a:rPr lang="en-US" sz="1400" dirty="0">
                <a:solidFill>
                  <a:prstClr val="black"/>
                </a:solidFill>
              </a:rPr>
              <a:t>Because our P-Value (</a:t>
            </a:r>
            <a:r>
              <a:rPr lang="en-US" sz="1400" b="1" dirty="0">
                <a:solidFill>
                  <a:prstClr val="black"/>
                </a:solidFill>
              </a:rPr>
              <a:t>INSERT P-Value</a:t>
            </a:r>
            <a:r>
              <a:rPr lang="en-US" sz="1400" dirty="0">
                <a:solidFill>
                  <a:prstClr val="black"/>
                </a:solidFill>
              </a:rPr>
              <a:t>) is (</a:t>
            </a:r>
            <a:r>
              <a:rPr lang="en-US" sz="1400" b="1" dirty="0">
                <a:solidFill>
                  <a:srgbClr val="FF0000"/>
                </a:solidFill>
              </a:rPr>
              <a:t>LESS</a:t>
            </a:r>
            <a:r>
              <a:rPr lang="en-US" sz="1400" dirty="0">
                <a:solidFill>
                  <a:prstClr val="black"/>
                </a:solidFill>
              </a:rPr>
              <a:t> or </a:t>
            </a:r>
            <a:r>
              <a:rPr lang="en-US" sz="1400" b="1" dirty="0">
                <a:solidFill>
                  <a:srgbClr val="0000FF"/>
                </a:solidFill>
              </a:rPr>
              <a:t>GREATER</a:t>
            </a:r>
            <a:r>
              <a:rPr lang="en-US" sz="1400" dirty="0">
                <a:solidFill>
                  <a:prstClr val="black"/>
                </a:solidFill>
              </a:rPr>
              <a:t>) than our significance level (</a:t>
            </a:r>
            <a:r>
              <a:rPr lang="en-US" sz="1400" b="1" dirty="0">
                <a:solidFill>
                  <a:prstClr val="black"/>
                </a:solidFill>
              </a:rPr>
              <a:t>INSERT SIGNIFICANCE LEVEL</a:t>
            </a:r>
            <a:r>
              <a:rPr lang="en-US" sz="1400" dirty="0">
                <a:solidFill>
                  <a:prstClr val="black"/>
                </a:solidFill>
              </a:rPr>
              <a:t>), we (</a:t>
            </a:r>
            <a:r>
              <a:rPr lang="en-US" sz="1400" b="1" dirty="0">
                <a:solidFill>
                  <a:srgbClr val="FF0000"/>
                </a:solidFill>
              </a:rPr>
              <a:t>REJECT</a:t>
            </a:r>
            <a:r>
              <a:rPr lang="en-US" sz="1400" dirty="0">
                <a:solidFill>
                  <a:prstClr val="black"/>
                </a:solidFill>
              </a:rPr>
              <a:t> or </a:t>
            </a:r>
            <a:r>
              <a:rPr lang="en-US" sz="1400" b="1" dirty="0">
                <a:solidFill>
                  <a:srgbClr val="0000FF"/>
                </a:solidFill>
              </a:rPr>
              <a:t>FAIL TO REJECT</a:t>
            </a:r>
            <a:r>
              <a:rPr lang="en-US" sz="1400" dirty="0">
                <a:solidFill>
                  <a:prstClr val="black"/>
                </a:solidFill>
              </a:rPr>
              <a:t>) the Null Hypothesis.</a:t>
            </a:r>
          </a:p>
          <a:p>
            <a:pPr marL="285750" indent="-285750"/>
            <a:endParaRPr lang="en-US" sz="1400" dirty="0">
              <a:solidFill>
                <a:prstClr val="black"/>
              </a:solidFill>
            </a:endParaRPr>
          </a:p>
          <a:p>
            <a:pPr marL="285750" indent="-285750"/>
            <a:r>
              <a:rPr lang="en-US" sz="1400" dirty="0">
                <a:solidFill>
                  <a:prstClr val="black"/>
                </a:solidFill>
              </a:rPr>
              <a:t>There (</a:t>
            </a:r>
            <a:r>
              <a:rPr lang="en-US" sz="1400" b="1" dirty="0">
                <a:solidFill>
                  <a:srgbClr val="FF0000"/>
                </a:solidFill>
              </a:rPr>
              <a:t>IS</a:t>
            </a:r>
            <a:r>
              <a:rPr lang="en-US" sz="1400" dirty="0">
                <a:solidFill>
                  <a:prstClr val="black"/>
                </a:solidFill>
              </a:rPr>
              <a:t> or </a:t>
            </a:r>
            <a:r>
              <a:rPr lang="en-US" sz="1400" b="1" dirty="0">
                <a:solidFill>
                  <a:srgbClr val="0000FF"/>
                </a:solidFill>
              </a:rPr>
              <a:t>IS NOT</a:t>
            </a:r>
            <a:r>
              <a:rPr lang="en-US" sz="1400" dirty="0">
                <a:solidFill>
                  <a:prstClr val="black"/>
                </a:solidFill>
              </a:rPr>
              <a:t>) sufficient evidence to conclude (</a:t>
            </a:r>
            <a:r>
              <a:rPr lang="en-US" sz="1400" b="1" dirty="0">
                <a:solidFill>
                  <a:prstClr val="black"/>
                </a:solidFill>
              </a:rPr>
              <a:t>THE ALTERNATIVE HYPOTHESIS</a:t>
            </a:r>
            <a:r>
              <a:rPr lang="en-US" sz="1400" dirty="0">
                <a:solidFill>
                  <a:prstClr val="black"/>
                </a:solidFill>
              </a:rPr>
              <a:t>).</a:t>
            </a:r>
          </a:p>
          <a:p>
            <a:pPr marL="285750" indent="-285750"/>
            <a:endParaRPr lang="en-US" sz="1400" dirty="0">
              <a:solidFill>
                <a:prstClr val="black"/>
              </a:solidFill>
            </a:endParaRPr>
          </a:p>
          <a:p>
            <a:pPr lvl="0"/>
            <a:endParaRPr lang="en-US" sz="1400" b="1" dirty="0">
              <a:solidFill>
                <a:srgbClr val="0000FF"/>
              </a:solidFill>
            </a:endParaRP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E568E-DD0C-78DD-3BFE-9060DF850ED8}"/>
              </a:ext>
            </a:extLst>
          </p:cNvPr>
          <p:cNvSpPr txBox="1"/>
          <p:nvPr/>
        </p:nvSpPr>
        <p:spPr>
          <a:xfrm>
            <a:off x="3504749" y="2553914"/>
            <a:ext cx="279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or Rail to reject NULL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3071C9-9F81-DC9D-26C7-6E2FA05D5C23}"/>
              </a:ext>
            </a:extLst>
          </p:cNvPr>
          <p:cNvGrpSpPr/>
          <p:nvPr/>
        </p:nvGrpSpPr>
        <p:grpSpPr>
          <a:xfrm>
            <a:off x="532388" y="4893057"/>
            <a:ext cx="1456044" cy="584775"/>
            <a:chOff x="532388" y="4893057"/>
            <a:chExt cx="1456044" cy="5847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D82214-506B-4747-2919-7C46BE30B911}"/>
                </a:ext>
              </a:extLst>
            </p:cNvPr>
            <p:cNvSpPr txBox="1"/>
            <p:nvPr/>
          </p:nvSpPr>
          <p:spPr>
            <a:xfrm>
              <a:off x="532388" y="4893057"/>
              <a:ext cx="1456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DECISION RULE!!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DF0EC99-74EB-6507-316A-F9135910B09A}"/>
                </a:ext>
              </a:extLst>
            </p:cNvPr>
            <p:cNvSpPr/>
            <p:nvPr/>
          </p:nvSpPr>
          <p:spPr>
            <a:xfrm>
              <a:off x="1521468" y="5008642"/>
              <a:ext cx="158911" cy="353603"/>
            </a:xfrm>
            <a:prstGeom prst="leftBrac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3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8 -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1A15-5D40-0045-B9B2-36913179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/>
              <a:t>Unit 8 – Hypothesis Testing</a:t>
            </a:r>
          </a:p>
          <a:p>
            <a:pPr marL="0" indent="0">
              <a:buNone/>
            </a:pPr>
            <a:endParaRPr lang="en-US" sz="16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Testing Overview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Parameter and State Hypotheses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Rejection Region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Statistic, P-value Method and Conclusion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Testing for Population Proportions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Calculator Work and Conclusions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4684-FEFB-9948-A5B3-22041AF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 for Proportions!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61B1-4DDB-C646-A423-41384EF08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above applies, now we are just going to apply it specifically to a Proportion Test!</a:t>
            </a:r>
          </a:p>
        </p:txBody>
      </p:sp>
    </p:spTree>
    <p:extLst>
      <p:ext uri="{BB962C8B-B14F-4D97-AF65-F5344CB8AC3E}">
        <p14:creationId xmlns:p14="http://schemas.microsoft.com/office/powerpoint/2010/main" val="405358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- Test Statistic and P-Value for Proportions</a:t>
            </a:r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415600" y="731221"/>
            <a:ext cx="5933743" cy="6452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3.  Compute P-value</a:t>
            </a:r>
            <a:r>
              <a:rPr lang="en-US" sz="2400" dirty="0">
                <a:solidFill>
                  <a:srgbClr val="0070C0"/>
                </a:solidFill>
              </a:rPr>
              <a:t> (and Test Statistic)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772ED0-BBE3-A545-A39D-E566AF35B35C}"/>
              </a:ext>
            </a:extLst>
          </p:cNvPr>
          <p:cNvSpPr txBox="1">
            <a:spLocks/>
          </p:cNvSpPr>
          <p:nvPr/>
        </p:nvSpPr>
        <p:spPr>
          <a:xfrm>
            <a:off x="415600" y="1547736"/>
            <a:ext cx="8423980" cy="10826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(Original) Setup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In 2020, A </a:t>
            </a:r>
            <a:r>
              <a:rPr lang="en-US" sz="1400" dirty="0" err="1"/>
              <a:t>NatGeo</a:t>
            </a:r>
            <a:r>
              <a:rPr lang="en-US" sz="1400" dirty="0"/>
              <a:t> Poll interviewed 1200 hiking enthusiasts and asked “Are you more afraid of spiders or snakes???” Out of the 1200 people, 768 responded “</a:t>
            </a:r>
            <a:r>
              <a:rPr lang="en-US" sz="1400" dirty="0" err="1"/>
              <a:t>Ewww</a:t>
            </a:r>
            <a:r>
              <a:rPr lang="en-US" sz="1400" dirty="0"/>
              <a:t>, snakes….”. Is there enough evidence to conclude the proportion of people who are more afraid of snakes is </a:t>
            </a:r>
            <a:r>
              <a:rPr lang="en-US" sz="1400" b="1" dirty="0"/>
              <a:t>different</a:t>
            </a:r>
            <a:r>
              <a:rPr lang="en-US" sz="1400" dirty="0"/>
              <a:t> than the 2010 proportion of 0.65. Use 𝛼 = 0.1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5A2407-584E-B248-87A3-CD88E93C743F}"/>
              </a:ext>
            </a:extLst>
          </p:cNvPr>
          <p:cNvSpPr txBox="1">
            <a:spLocks/>
          </p:cNvSpPr>
          <p:nvPr/>
        </p:nvSpPr>
        <p:spPr>
          <a:xfrm>
            <a:off x="80934" y="2801637"/>
            <a:ext cx="7086600" cy="325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Conduct a Hypothesis Test!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1-PropZTest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p</a:t>
            </a:r>
            <a:r>
              <a:rPr lang="en-US" sz="1600" baseline="-25000" dirty="0"/>
              <a:t>0</a:t>
            </a:r>
            <a:r>
              <a:rPr lang="en-US" sz="1600" dirty="0"/>
              <a:t> = the Null proportion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x = number of successes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n = sample size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prop: Alternative hypothesis</a:t>
            </a:r>
          </a:p>
          <a:p>
            <a:pPr marL="457200" lvl="1" indent="0">
              <a:buNone/>
            </a:pPr>
            <a:r>
              <a:rPr lang="en-US" sz="1600" dirty="0"/>
              <a:t>Calculate or Draw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1A2EC-97F1-5842-99CF-B2AF98BA5DDB}"/>
              </a:ext>
            </a:extLst>
          </p:cNvPr>
          <p:cNvSpPr txBox="1"/>
          <p:nvPr/>
        </p:nvSpPr>
        <p:spPr>
          <a:xfrm>
            <a:off x="605642" y="5696016"/>
            <a:ext cx="7086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/>
              <a:t>New Scenario</a:t>
            </a:r>
          </a:p>
          <a:p>
            <a:r>
              <a:rPr lang="en-US" sz="1600" dirty="0"/>
              <a:t>Now lets say the 2020 sample proportion is equal to 0.62 (same sample size) AND we want to know if the proportion has decreased from 2010. Use 𝛼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another 1-PropZTest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CFB30-87CD-1444-A21B-9E4ECD3D3221}"/>
              </a:ext>
            </a:extLst>
          </p:cNvPr>
          <p:cNvGrpSpPr/>
          <p:nvPr/>
        </p:nvGrpSpPr>
        <p:grpSpPr>
          <a:xfrm>
            <a:off x="9030337" y="864871"/>
            <a:ext cx="2533661" cy="1138773"/>
            <a:chOff x="9030337" y="864871"/>
            <a:chExt cx="2533661" cy="11387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80DD30-D692-0E4B-807D-12BC80E39EFC}"/>
                </a:ext>
              </a:extLst>
            </p:cNvPr>
            <p:cNvSpPr txBox="1"/>
            <p:nvPr/>
          </p:nvSpPr>
          <p:spPr>
            <a:xfrm>
              <a:off x="9030337" y="864871"/>
              <a:ext cx="2533661" cy="11387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Formula for </a:t>
              </a:r>
              <a:r>
                <a:rPr lang="en-US" sz="1400" dirty="0" err="1"/>
                <a:t>Z</a:t>
              </a:r>
              <a:r>
                <a:rPr lang="en-US" sz="1400" baseline="-25000" dirty="0" err="1"/>
                <a:t>stat</a:t>
              </a:r>
              <a:r>
                <a:rPr lang="en-US" sz="1400" dirty="0"/>
                <a:t> by hand: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4F461A-D1F2-2D4B-B133-E42F6B9A7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867" y="1126421"/>
              <a:ext cx="251460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18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- Test Statistic and P-Value for Proportions</a:t>
            </a:r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2163856E-B58F-C441-A914-4EEB72F300B1}"/>
              </a:ext>
            </a:extLst>
          </p:cNvPr>
          <p:cNvSpPr txBox="1">
            <a:spLocks/>
          </p:cNvSpPr>
          <p:nvPr/>
        </p:nvSpPr>
        <p:spPr>
          <a:xfrm>
            <a:off x="415600" y="731221"/>
            <a:ext cx="5933743" cy="6452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3.  Compute P-value</a:t>
            </a:r>
            <a:r>
              <a:rPr lang="en-US" sz="2400" dirty="0">
                <a:solidFill>
                  <a:srgbClr val="0070C0"/>
                </a:solidFill>
              </a:rPr>
              <a:t> (and Test Statistic)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772ED0-BBE3-A545-A39D-E566AF35B35C}"/>
              </a:ext>
            </a:extLst>
          </p:cNvPr>
          <p:cNvSpPr txBox="1">
            <a:spLocks/>
          </p:cNvSpPr>
          <p:nvPr/>
        </p:nvSpPr>
        <p:spPr>
          <a:xfrm>
            <a:off x="415600" y="1547736"/>
            <a:ext cx="8423980" cy="10826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(Original) Setup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In 2020, A </a:t>
            </a:r>
            <a:r>
              <a:rPr lang="en-US" sz="1400" dirty="0" err="1"/>
              <a:t>NatGeo</a:t>
            </a:r>
            <a:r>
              <a:rPr lang="en-US" sz="1400" dirty="0"/>
              <a:t> Poll interviewed 1200 hiking enthusiasts and asked “Are you more afraid of spiders or snakes???” Out of the 1200 people, 768 responded “</a:t>
            </a:r>
            <a:r>
              <a:rPr lang="en-US" sz="1400" dirty="0" err="1"/>
              <a:t>Ewww</a:t>
            </a:r>
            <a:r>
              <a:rPr lang="en-US" sz="1400" dirty="0"/>
              <a:t>, snakes….”. Is there enough evidence to conclude the proportion of people who are more afraid of snakes is different than the 2010 proportion of 0.65. Use 𝛼 = 0.1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5A2407-584E-B248-87A3-CD88E93C743F}"/>
              </a:ext>
            </a:extLst>
          </p:cNvPr>
          <p:cNvSpPr txBox="1">
            <a:spLocks/>
          </p:cNvSpPr>
          <p:nvPr/>
        </p:nvSpPr>
        <p:spPr>
          <a:xfrm>
            <a:off x="80934" y="2801637"/>
            <a:ext cx="7086600" cy="325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Conduct a Hypothesis Test!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1-PropZTest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p</a:t>
            </a:r>
            <a:r>
              <a:rPr lang="en-US" sz="1600" baseline="-25000" dirty="0"/>
              <a:t>0</a:t>
            </a:r>
            <a:r>
              <a:rPr lang="en-US" sz="1600" dirty="0"/>
              <a:t> = the Null proportion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x = number of successes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n = sample size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prop: Alternative hypothesis</a:t>
            </a:r>
          </a:p>
          <a:p>
            <a:pPr marL="457200" lvl="1" indent="0">
              <a:buNone/>
            </a:pPr>
            <a:r>
              <a:rPr lang="en-US" sz="1600" dirty="0"/>
              <a:t>Calculate or Draw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1A2EC-97F1-5842-99CF-B2AF98BA5DDB}"/>
              </a:ext>
            </a:extLst>
          </p:cNvPr>
          <p:cNvSpPr txBox="1"/>
          <p:nvPr/>
        </p:nvSpPr>
        <p:spPr>
          <a:xfrm>
            <a:off x="605642" y="5696016"/>
            <a:ext cx="7086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/>
              <a:t>New Scenario</a:t>
            </a:r>
          </a:p>
          <a:p>
            <a:r>
              <a:rPr lang="en-US" sz="1600" dirty="0"/>
              <a:t>Now lets say the 2020 sample proportion is equal to 0.62 (same sample size) AND we want to know if the proportion has decreased from 2010. Use 𝛼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another 1-PropZTest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AE4E50-53B3-B548-0A84-70A483C38752}"/>
              </a:ext>
            </a:extLst>
          </p:cNvPr>
          <p:cNvGrpSpPr/>
          <p:nvPr/>
        </p:nvGrpSpPr>
        <p:grpSpPr>
          <a:xfrm>
            <a:off x="7480938" y="5261894"/>
            <a:ext cx="4835192" cy="1491565"/>
            <a:chOff x="7480938" y="5261894"/>
            <a:chExt cx="4835192" cy="14915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8E9FB4-EE7F-A749-AB20-65B10384E8C0}"/>
                </a:ext>
              </a:extLst>
            </p:cNvPr>
            <p:cNvGrpSpPr/>
            <p:nvPr/>
          </p:nvGrpSpPr>
          <p:grpSpPr>
            <a:xfrm>
              <a:off x="7480938" y="5261894"/>
              <a:ext cx="4835192" cy="1173040"/>
              <a:chOff x="6236338" y="5134240"/>
              <a:chExt cx="4835192" cy="117304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D7E0E3E-C2D7-1842-86E0-EE05F24F1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79234" y="513888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2878360-D0DF-6D48-8767-11B5C2BF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6338" y="513656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C29849D-F381-D544-A665-23E3B7EFF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2130" y="5134240"/>
                <a:ext cx="1549400" cy="116840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9521E7-3187-8A46-A160-1ECEA76B0AD2}"/>
                </a:ext>
              </a:extLst>
            </p:cNvPr>
            <p:cNvSpPr txBox="1"/>
            <p:nvPr/>
          </p:nvSpPr>
          <p:spPr>
            <a:xfrm>
              <a:off x="7766676" y="6107128"/>
              <a:ext cx="1282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H</a:t>
              </a:r>
              <a:r>
                <a:rPr lang="en-US" i="1" baseline="-25000" dirty="0"/>
                <a:t>0</a:t>
              </a:r>
              <a:r>
                <a:rPr lang="en-US" i="1" dirty="0"/>
                <a:t>: p = 0.65</a:t>
              </a:r>
            </a:p>
            <a:p>
              <a:r>
                <a:rPr lang="en-US" i="1" dirty="0"/>
                <a:t>H</a:t>
              </a:r>
              <a:r>
                <a:rPr lang="en-US" i="1" baseline="-25000" dirty="0"/>
                <a:t>A</a:t>
              </a:r>
              <a:r>
                <a:rPr lang="en-US" i="1" dirty="0"/>
                <a:t>: p &lt; 0.65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CFB30-87CD-1444-A21B-9E4ECD3D3221}"/>
              </a:ext>
            </a:extLst>
          </p:cNvPr>
          <p:cNvGrpSpPr/>
          <p:nvPr/>
        </p:nvGrpSpPr>
        <p:grpSpPr>
          <a:xfrm>
            <a:off x="9030337" y="864871"/>
            <a:ext cx="2533661" cy="1138773"/>
            <a:chOff x="9030337" y="864871"/>
            <a:chExt cx="2533661" cy="11387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80DD30-D692-0E4B-807D-12BC80E39EFC}"/>
                </a:ext>
              </a:extLst>
            </p:cNvPr>
            <p:cNvSpPr txBox="1"/>
            <p:nvPr/>
          </p:nvSpPr>
          <p:spPr>
            <a:xfrm>
              <a:off x="9030337" y="864871"/>
              <a:ext cx="2533661" cy="11387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Formula for </a:t>
              </a:r>
              <a:r>
                <a:rPr lang="en-US" sz="1400" dirty="0" err="1"/>
                <a:t>Z</a:t>
              </a:r>
              <a:r>
                <a:rPr lang="en-US" sz="1400" baseline="-25000" dirty="0" err="1"/>
                <a:t>stat</a:t>
              </a:r>
              <a:r>
                <a:rPr lang="en-US" sz="1400" dirty="0"/>
                <a:t> by hand: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4F461A-D1F2-2D4B-B133-E42F6B9A7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9867" y="1126421"/>
              <a:ext cx="2514600" cy="8382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89EBC1-A48A-ED38-7904-B9409471CA01}"/>
              </a:ext>
            </a:extLst>
          </p:cNvPr>
          <p:cNvSpPr txBox="1"/>
          <p:nvPr/>
        </p:nvSpPr>
        <p:spPr>
          <a:xfrm>
            <a:off x="5392484" y="4545119"/>
            <a:ext cx="597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Show work: </a:t>
            </a:r>
            <a:r>
              <a:rPr lang="en-US" i="1" dirty="0">
                <a:solidFill>
                  <a:srgbClr val="FF0000"/>
                </a:solidFill>
              </a:rPr>
              <a:t>1-PropZTest(p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r>
              <a:rPr lang="en-US" i="1" dirty="0">
                <a:solidFill>
                  <a:srgbClr val="FF0000"/>
                </a:solidFill>
              </a:rPr>
              <a:t> = 0.65, x = 768, n = 1200, prop ≠ p)</a:t>
            </a:r>
          </a:p>
          <a:p>
            <a:r>
              <a:rPr lang="en-US" i="1" dirty="0">
                <a:solidFill>
                  <a:srgbClr val="7030A0"/>
                </a:solidFill>
              </a:rPr>
              <a:t>Then we are looking for the p-value!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1A8030-3684-3A32-5766-F751CF055E47}"/>
              </a:ext>
            </a:extLst>
          </p:cNvPr>
          <p:cNvGrpSpPr/>
          <p:nvPr/>
        </p:nvGrpSpPr>
        <p:grpSpPr>
          <a:xfrm>
            <a:off x="3548596" y="3180480"/>
            <a:ext cx="8664652" cy="1444850"/>
            <a:chOff x="3548596" y="3180480"/>
            <a:chExt cx="8664652" cy="14448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2B3F3-2F0A-D8DB-575A-E9056B83D30F}"/>
                </a:ext>
              </a:extLst>
            </p:cNvPr>
            <p:cNvGrpSpPr/>
            <p:nvPr/>
          </p:nvGrpSpPr>
          <p:grpSpPr>
            <a:xfrm>
              <a:off x="3548596" y="3180480"/>
              <a:ext cx="8664652" cy="1444752"/>
              <a:chOff x="3527348" y="3146985"/>
              <a:chExt cx="8664652" cy="14447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A510F8-B94D-8548-8CA6-04E694C77AFC}"/>
                  </a:ext>
                </a:extLst>
              </p:cNvPr>
              <p:cNvGrpSpPr/>
              <p:nvPr/>
            </p:nvGrpSpPr>
            <p:grpSpPr>
              <a:xfrm>
                <a:off x="3527348" y="3146985"/>
                <a:ext cx="8664652" cy="1444752"/>
                <a:chOff x="2841548" y="3149115"/>
                <a:chExt cx="8664652" cy="144655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80243F9-8B08-234D-96AC-ACE0D93E3585}"/>
                    </a:ext>
                  </a:extLst>
                </p:cNvPr>
                <p:cNvGrpSpPr/>
                <p:nvPr/>
              </p:nvGrpSpPr>
              <p:grpSpPr>
                <a:xfrm>
                  <a:off x="4546600" y="3149115"/>
                  <a:ext cx="6959600" cy="1446550"/>
                  <a:chOff x="4546600" y="3149115"/>
                  <a:chExt cx="6959600" cy="14465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B3FBC187-3EDC-1847-8FC7-47EFC67526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2393" y="3149115"/>
                        <a:ext cx="2021387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u="sng" dirty="0"/>
                          <a:t>Calculate Output</a:t>
                        </a:r>
                      </a:p>
                      <a:p>
                        <a:r>
                          <a:rPr lang="en-US" sz="1200" dirty="0"/>
                          <a:t>prop = Alternative hypothesis</a:t>
                        </a:r>
                      </a:p>
                      <a:p>
                        <a:r>
                          <a:rPr lang="en-US" sz="1200" dirty="0"/>
                          <a:t>z = </a:t>
                        </a:r>
                        <a:r>
                          <a:rPr lang="en-US" sz="1200" dirty="0" err="1"/>
                          <a:t>Z</a:t>
                        </a:r>
                        <a:r>
                          <a:rPr lang="en-US" sz="1200" baseline="-25000" dirty="0" err="1"/>
                          <a:t>stat</a:t>
                        </a:r>
                        <a:endParaRPr lang="en-US" sz="1200" dirty="0"/>
                      </a:p>
                      <a:p>
                        <a:r>
                          <a:rPr lang="en-US" sz="1200" dirty="0"/>
                          <a:t>p = p-value</a:t>
                        </a:r>
                      </a:p>
                      <a:p>
                        <a14:m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oMath>
                        </a14:m>
                        <a:r>
                          <a:rPr lang="en-US" sz="1200" dirty="0"/>
                          <a:t>= sample proportion</a:t>
                        </a:r>
                      </a:p>
                      <a:p>
                        <a:r>
                          <a:rPr lang="en-US" sz="1200" dirty="0"/>
                          <a:t>n = sample size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B3FBC187-3EDC-1847-8FC7-47EFC67526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2393" y="3149115"/>
                        <a:ext cx="2021387" cy="120032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DC6DD589-A3BE-DC4E-A6B2-B25B10E70A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46600" y="3149115"/>
                    <a:ext cx="1549400" cy="11684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E52E1545-C5CD-394E-86CA-355AF0F8B5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153780" y="3149115"/>
                    <a:ext cx="1552095" cy="1170432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C42B4C8-77C1-0440-9860-84AA82B678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75" y="3149115"/>
                    <a:ext cx="1800325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u="sng" dirty="0"/>
                      <a:t>Draw Output</a:t>
                    </a:r>
                  </a:p>
                  <a:p>
                    <a:r>
                      <a:rPr lang="en-US" sz="1200" dirty="0"/>
                      <a:t>Plot (and displays values) of p = p-value and z = </a:t>
                    </a:r>
                    <a:r>
                      <a:rPr lang="en-US" sz="1200" dirty="0" err="1"/>
                      <a:t>Z</a:t>
                    </a:r>
                    <a:r>
                      <a:rPr lang="en-US" sz="1200" baseline="-25000" dirty="0" err="1"/>
                      <a:t>stat</a:t>
                    </a:r>
                    <a:r>
                      <a:rPr lang="en-US" sz="1200" dirty="0"/>
                      <a:t> on the standard normal curve</a:t>
                    </a:r>
                  </a:p>
                  <a:p>
                    <a:endParaRPr lang="en-US" sz="1400" dirty="0"/>
                  </a:p>
                  <a:p>
                    <a:endParaRPr lang="en-US" sz="1400" dirty="0"/>
                  </a:p>
                </p:txBody>
              </p:sp>
            </p:grp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B71E7F7-BF55-3C40-9501-905566FA9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548" y="3149115"/>
                  <a:ext cx="1549400" cy="1168400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7EB23B-C36F-346F-9E06-1A79396D135B}"/>
                  </a:ext>
                </a:extLst>
              </p:cNvPr>
              <p:cNvSpPr/>
              <p:nvPr/>
            </p:nvSpPr>
            <p:spPr>
              <a:xfrm>
                <a:off x="5266098" y="3613164"/>
                <a:ext cx="973528" cy="979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3A7893-2BC0-464C-8564-4F0E16FFA67E}"/>
                </a:ext>
              </a:extLst>
            </p:cNvPr>
            <p:cNvSpPr txBox="1"/>
            <p:nvPr/>
          </p:nvSpPr>
          <p:spPr>
            <a:xfrm>
              <a:off x="3893099" y="3978999"/>
              <a:ext cx="1282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H</a:t>
              </a:r>
              <a:r>
                <a:rPr lang="en-US" i="1" baseline="-25000" dirty="0"/>
                <a:t>0</a:t>
              </a:r>
              <a:r>
                <a:rPr lang="en-US" i="1" dirty="0"/>
                <a:t>: p = 0.65</a:t>
              </a:r>
            </a:p>
            <a:p>
              <a:r>
                <a:rPr lang="en-US" i="1" dirty="0"/>
                <a:t>H</a:t>
              </a:r>
              <a:r>
                <a:rPr lang="en-US" i="1" baseline="-25000" dirty="0"/>
                <a:t>A</a:t>
              </a:r>
              <a:r>
                <a:rPr lang="en-US" i="1" dirty="0"/>
                <a:t>: p ≠ 0.65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0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916-E77F-B347-99D1-D287976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6" y="204517"/>
            <a:ext cx="6543341" cy="1123299"/>
          </a:xfrm>
        </p:spPr>
        <p:txBody>
          <a:bodyPr/>
          <a:lstStyle/>
          <a:p>
            <a:r>
              <a:rPr lang="en-US" sz="3600" dirty="0"/>
              <a:t>LCQ – Conclusions and 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984B-E17A-4945-AF74-05024F52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08" y="1286620"/>
            <a:ext cx="11360800" cy="4555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 Write the conclusions and interpretations for the previous scenarios using our results.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a) </a:t>
            </a:r>
            <a:r>
              <a:rPr lang="en-US" sz="1600" u="sng" dirty="0"/>
              <a:t>Original Setup</a:t>
            </a:r>
            <a:r>
              <a:rPr lang="en-US" sz="1600" dirty="0"/>
              <a:t>: In 2020, A </a:t>
            </a:r>
            <a:r>
              <a:rPr lang="en-US" sz="1600" dirty="0" err="1"/>
              <a:t>NatGeo</a:t>
            </a:r>
            <a:r>
              <a:rPr lang="en-US" sz="1600" dirty="0"/>
              <a:t> Poll interviewed 1200 hiking enthusiasts and asked “Are you more afraid of spiders or snakes???” Out of the 1200 people, 768 responded “</a:t>
            </a:r>
            <a:r>
              <a:rPr lang="en-US" sz="1600" dirty="0" err="1"/>
              <a:t>Ewww</a:t>
            </a:r>
            <a:r>
              <a:rPr lang="en-US" sz="1600" dirty="0"/>
              <a:t>, snakes….”. Is there enough evidence to conclude the proportion of people who are more afraid of snakes is different than the 2010 proportion of 0.65. Use 𝛼 = 0.1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-342900">
              <a:buFont typeface="+mj-lt"/>
              <a:buAutoNum type="alphaLcParenR"/>
            </a:pP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b) </a:t>
            </a:r>
            <a:r>
              <a:rPr lang="en-US" sz="1800" u="sng" dirty="0"/>
              <a:t>New Scenario</a:t>
            </a:r>
            <a:r>
              <a:rPr lang="en-US" sz="1800" dirty="0"/>
              <a:t>: Now lets say the 2020 sample proportion is equal to 0.62 (same sample size) AND we want to know if the proportion has decreased from 2010. Use 𝛼 = 0.05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C758AE04-F4FF-2940-8DE2-47DA89B98D1D}"/>
              </a:ext>
            </a:extLst>
          </p:cNvPr>
          <p:cNvSpPr txBox="1">
            <a:spLocks/>
          </p:cNvSpPr>
          <p:nvPr/>
        </p:nvSpPr>
        <p:spPr>
          <a:xfrm>
            <a:off x="5108387" y="204517"/>
            <a:ext cx="6718377" cy="1181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4.  Conclude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  <a:r>
              <a:rPr lang="en-US" sz="2400" b="1" dirty="0">
                <a:solidFill>
                  <a:srgbClr val="0070C0"/>
                </a:solidFill>
              </a:rPr>
              <a:t> Interpret</a:t>
            </a:r>
            <a:endParaRPr lang="en-US" sz="18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State whether you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or fail to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AND WHY!</a:t>
            </a:r>
            <a:endParaRPr lang="en-US" sz="1800" baseline="-250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Interpret your results in the context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05778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916-E77F-B347-99D1-D287976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6" y="204517"/>
            <a:ext cx="6543341" cy="1123299"/>
          </a:xfrm>
        </p:spPr>
        <p:txBody>
          <a:bodyPr/>
          <a:lstStyle/>
          <a:p>
            <a:r>
              <a:rPr lang="en-US" sz="3600" dirty="0"/>
              <a:t>LCQ – Conclusions and 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984B-E17A-4945-AF74-05024F52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736" y="1269009"/>
            <a:ext cx="11360800" cy="4555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Problem</a:t>
            </a:r>
            <a:r>
              <a:rPr lang="en-US" sz="1400" dirty="0"/>
              <a:t>: Use the specified method to write the conclusions and interpretations for the previous scenarios using our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a) </a:t>
            </a:r>
            <a:r>
              <a:rPr lang="en-US" sz="1400" u="sng" dirty="0"/>
              <a:t>Original Setup</a:t>
            </a:r>
            <a:r>
              <a:rPr lang="en-US" sz="1400" dirty="0"/>
              <a:t>: In 2020, A </a:t>
            </a:r>
            <a:r>
              <a:rPr lang="en-US" sz="1400" dirty="0" err="1"/>
              <a:t>NatGeo</a:t>
            </a:r>
            <a:r>
              <a:rPr lang="en-US" sz="1400" dirty="0"/>
              <a:t> Poll interviewed 1200 hiking enthusiasts and asked “Are you more afraid of spiders or snakes???” Out of the 1200 people, 768 responded “</a:t>
            </a:r>
            <a:r>
              <a:rPr lang="en-US" sz="1400" dirty="0" err="1"/>
              <a:t>Ewww</a:t>
            </a:r>
            <a:r>
              <a:rPr lang="en-US" sz="1400" dirty="0"/>
              <a:t>, snakes….”. Is there enough evidence to conclude the proportion of people who are more afraid of snakes is different than the 2010 proportion of 0.65. Use 𝛼 = 0.1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Need these…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i="1" u="sng" dirty="0">
                <a:solidFill>
                  <a:srgbClr val="FF0000"/>
                </a:solidFill>
              </a:rPr>
              <a:t>P-Value</a:t>
            </a:r>
            <a:endParaRPr lang="en-US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p-value = 1-PropZTest(p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 = 0.65, x = 768, n = 1200, prop ≠ p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) = 0.4667 </a:t>
            </a:r>
          </a:p>
          <a:p>
            <a:pPr marL="0" indent="0">
              <a:buNone/>
            </a:pPr>
            <a:endParaRPr lang="en-US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p-value = 0.4667 &lt; 0.10 = 𝛼 → Fail to Reject H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! </a:t>
            </a:r>
            <a:r>
              <a:rPr lang="en-US" sz="1400" i="1" dirty="0">
                <a:solidFill>
                  <a:srgbClr val="7030A0"/>
                </a:solidFill>
              </a:rPr>
              <a:t>→ The first part of the conclusion is really just writing this comparison in words</a:t>
            </a:r>
          </a:p>
          <a:p>
            <a:pPr marL="0" indent="0">
              <a:buNone/>
            </a:pPr>
            <a:endParaRPr lang="en-US" sz="1400" i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i="1" u="sng" dirty="0">
                <a:solidFill>
                  <a:srgbClr val="FF0000"/>
                </a:solidFill>
              </a:rPr>
              <a:t>Conclusion and Interpretation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Decision (comparison of p-value and significance level):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Because our p-value = 0.4667 is </a:t>
            </a:r>
            <a:r>
              <a:rPr lang="en-US" sz="1400" b="1" i="1" dirty="0">
                <a:solidFill>
                  <a:srgbClr val="FF0000"/>
                </a:solidFill>
              </a:rPr>
              <a:t>greater</a:t>
            </a:r>
            <a:r>
              <a:rPr lang="en-US" sz="1400" i="1" dirty="0">
                <a:solidFill>
                  <a:srgbClr val="FF0000"/>
                </a:solidFill>
              </a:rPr>
              <a:t> than the significance level 0.10, we fail to reject the Null hypothesis </a:t>
            </a:r>
            <a:r>
              <a:rPr lang="en-US" sz="1400" i="1" dirty="0">
                <a:solidFill>
                  <a:srgbClr val="7030A0"/>
                </a:solidFill>
              </a:rPr>
              <a:t>→ Perfect for the first part</a:t>
            </a:r>
          </a:p>
          <a:p>
            <a:pPr marL="0" indent="0">
              <a:buNone/>
            </a:pPr>
            <a:endParaRPr lang="en-US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Second part (then what does the decision mean):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First attempt at second part → </a:t>
            </a:r>
            <a:r>
              <a:rPr lang="en-US" sz="1400" i="1" dirty="0">
                <a:solidFill>
                  <a:srgbClr val="FF0000"/>
                </a:solidFill>
              </a:rPr>
              <a:t>There is </a:t>
            </a:r>
            <a:r>
              <a:rPr lang="en-US" sz="1400" b="1" i="1" dirty="0">
                <a:solidFill>
                  <a:srgbClr val="FF0000"/>
                </a:solidFill>
              </a:rPr>
              <a:t>not</a:t>
            </a:r>
            <a:r>
              <a:rPr lang="en-US" sz="1400" i="1" dirty="0">
                <a:solidFill>
                  <a:srgbClr val="FF0000"/>
                </a:solidFill>
              </a:rPr>
              <a:t> enough evidence to conclude the </a:t>
            </a:r>
            <a:r>
              <a:rPr lang="en-US" sz="1400" i="1" dirty="0">
                <a:solidFill>
                  <a:srgbClr val="00B0F0"/>
                </a:solidFill>
              </a:rPr>
              <a:t>true proportion </a:t>
            </a:r>
            <a:r>
              <a:rPr lang="en-US" sz="1400" i="1" dirty="0">
                <a:solidFill>
                  <a:srgbClr val="0070C0"/>
                </a:solidFill>
              </a:rPr>
              <a:t>is different than the null hypothesis (0.65) </a:t>
            </a:r>
            <a:r>
              <a:rPr lang="en-US" sz="1400" i="1" dirty="0">
                <a:solidFill>
                  <a:srgbClr val="7030A0"/>
                </a:solidFill>
              </a:rPr>
              <a:t>→ The ending part can be improved! Need context!!</a:t>
            </a:r>
            <a:endParaRPr lang="en-US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Improvement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There is </a:t>
            </a:r>
            <a:r>
              <a:rPr lang="en-US" sz="1400" b="1" i="1" dirty="0">
                <a:solidFill>
                  <a:srgbClr val="FF0000"/>
                </a:solidFill>
              </a:rPr>
              <a:t>not</a:t>
            </a:r>
            <a:r>
              <a:rPr lang="en-US" sz="1400" i="1" dirty="0">
                <a:solidFill>
                  <a:srgbClr val="FF0000"/>
                </a:solidFill>
              </a:rPr>
              <a:t> enough evidence to conclude to that the </a:t>
            </a:r>
            <a:r>
              <a:rPr lang="en-US" sz="1400" i="1" u="sng" dirty="0">
                <a:solidFill>
                  <a:srgbClr val="00B0F0"/>
                </a:solidFill>
              </a:rPr>
              <a:t>true proportion of hikers who are more afraid of snakes</a:t>
            </a:r>
            <a:r>
              <a:rPr lang="en-US" sz="1400" i="1" u="sng" dirty="0">
                <a:solidFill>
                  <a:srgbClr val="7030A0"/>
                </a:solidFill>
              </a:rPr>
              <a:t> </a:t>
            </a:r>
            <a:r>
              <a:rPr lang="en-US" sz="1400" i="1" u="sng" dirty="0">
                <a:solidFill>
                  <a:srgbClr val="0070C0"/>
                </a:solidFill>
              </a:rPr>
              <a:t>is different than 0.65</a:t>
            </a:r>
          </a:p>
          <a:p>
            <a:pPr marL="0" indent="0">
              <a:buNone/>
            </a:pPr>
            <a:endParaRPr lang="en-US" sz="1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** the underlined portion above is where we talk about the </a:t>
            </a:r>
            <a:r>
              <a:rPr lang="en-US" sz="1400" i="1" u="sng" dirty="0">
                <a:solidFill>
                  <a:srgbClr val="7030A0"/>
                </a:solidFill>
              </a:rPr>
              <a:t>alternative hypothesis in CONTEXT</a:t>
            </a:r>
            <a:r>
              <a:rPr lang="en-US" sz="1400" i="1" dirty="0">
                <a:solidFill>
                  <a:srgbClr val="7030A0"/>
                </a:solidFill>
              </a:rPr>
              <a:t>! We can really just directly put into words what each part of the H</a:t>
            </a:r>
            <a:r>
              <a:rPr lang="en-US" sz="1400" i="1" baseline="-25000" dirty="0">
                <a:solidFill>
                  <a:srgbClr val="7030A0"/>
                </a:solidFill>
              </a:rPr>
              <a:t>A</a:t>
            </a:r>
            <a:r>
              <a:rPr lang="en-US" sz="1400" i="1" dirty="0">
                <a:solidFill>
                  <a:srgbClr val="7030A0"/>
                </a:solidFill>
              </a:rPr>
              <a:t> represents!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7030A0"/>
                </a:solidFill>
              </a:rPr>
              <a:t>Here’s what I mean: There is NOT enough evidence that </a:t>
            </a:r>
            <a:r>
              <a:rPr lang="en-US" sz="1400" i="1" u="sng" dirty="0">
                <a:solidFill>
                  <a:srgbClr val="7030A0"/>
                </a:solidFill>
              </a:rPr>
              <a:t>p (the true proportion of hikers that are more afraid of snakes) is ≠ (different than) 0.65</a:t>
            </a:r>
            <a:r>
              <a:rPr lang="en-US" sz="1400" i="1" dirty="0">
                <a:solidFill>
                  <a:srgbClr val="7030A0"/>
                </a:solidFill>
              </a:rPr>
              <a:t>! </a:t>
            </a:r>
            <a:r>
              <a:rPr lang="en-US" sz="1400" i="1" dirty="0">
                <a:solidFill>
                  <a:srgbClr val="00B050"/>
                </a:solidFill>
              </a:rPr>
              <a:t>So easy!</a:t>
            </a:r>
          </a:p>
          <a:p>
            <a:pPr marL="0" indent="0">
              <a:buNone/>
            </a:pP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C758AE04-F4FF-2940-8DE2-47DA89B98D1D}"/>
              </a:ext>
            </a:extLst>
          </p:cNvPr>
          <p:cNvSpPr txBox="1">
            <a:spLocks/>
          </p:cNvSpPr>
          <p:nvPr/>
        </p:nvSpPr>
        <p:spPr>
          <a:xfrm>
            <a:off x="5108387" y="87504"/>
            <a:ext cx="6718377" cy="1181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4.  Conclude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  <a:r>
              <a:rPr lang="en-US" sz="2400" b="1" dirty="0">
                <a:solidFill>
                  <a:srgbClr val="0070C0"/>
                </a:solidFill>
              </a:rPr>
              <a:t> Interpret</a:t>
            </a:r>
            <a:endParaRPr lang="en-US" sz="18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State whether you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or fail to reject H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 AND WHY!</a:t>
            </a:r>
            <a:endParaRPr lang="en-US" sz="1800" baseline="-25000" dirty="0">
              <a:solidFill>
                <a:srgbClr val="0070C0"/>
              </a:solidFill>
            </a:endParaRPr>
          </a:p>
          <a:p>
            <a:pPr marL="94485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Interpret your results in the context of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DA26C-194A-7748-A0BD-39A37C47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75" y="2223618"/>
            <a:ext cx="2046490" cy="1541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5AAAF-C5A4-0DA5-FFA9-FE7889F5544D}"/>
              </a:ext>
            </a:extLst>
          </p:cNvPr>
          <p:cNvSpPr txBox="1"/>
          <p:nvPr/>
        </p:nvSpPr>
        <p:spPr>
          <a:xfrm>
            <a:off x="0" y="4339549"/>
            <a:ext cx="102944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First part →</a:t>
            </a: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Second part 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F1FA9-5114-DDED-B915-720CF4339A82}"/>
              </a:ext>
            </a:extLst>
          </p:cNvPr>
          <p:cNvSpPr txBox="1"/>
          <p:nvPr/>
        </p:nvSpPr>
        <p:spPr>
          <a:xfrm>
            <a:off x="2160752" y="2468016"/>
            <a:ext cx="611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H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: p = 0.65         Let p = true proportion of hikers who are more afraid of snakes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H</a:t>
            </a:r>
            <a:r>
              <a:rPr lang="en-US" sz="1400" i="1" baseline="-25000" dirty="0">
                <a:solidFill>
                  <a:srgbClr val="FF0000"/>
                </a:solidFill>
              </a:rPr>
              <a:t>A</a:t>
            </a:r>
            <a:r>
              <a:rPr lang="en-US" sz="1400" i="1" dirty="0">
                <a:solidFill>
                  <a:srgbClr val="FF0000"/>
                </a:solidFill>
              </a:rPr>
              <a:t>: </a:t>
            </a:r>
            <a:r>
              <a:rPr lang="en-US" sz="1400" i="1" dirty="0">
                <a:solidFill>
                  <a:srgbClr val="00B0F0"/>
                </a:solidFill>
              </a:rPr>
              <a:t>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>
                <a:solidFill>
                  <a:srgbClr val="0070C0"/>
                </a:solidFill>
              </a:rPr>
              <a:t>≠ 0.65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𝛼  = 0.1</a:t>
            </a:r>
          </a:p>
        </p:txBody>
      </p:sp>
    </p:spTree>
    <p:extLst>
      <p:ext uri="{BB962C8B-B14F-4D97-AF65-F5344CB8AC3E}">
        <p14:creationId xmlns:p14="http://schemas.microsoft.com/office/powerpoint/2010/main" val="224186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E7A2-A419-47C5-32F5-99681BEB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0"/>
            <a:ext cx="11360800" cy="763600"/>
          </a:xfrm>
        </p:spPr>
        <p:txBody>
          <a:bodyPr/>
          <a:lstStyle/>
          <a:p>
            <a:r>
              <a:rPr lang="en-US" dirty="0"/>
              <a:t>Entire Process 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33385F-E18E-4F87-7B96-BC109B6D39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682" y="763600"/>
                <a:ext cx="12104318" cy="1053733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52396" lvl="0" indent="0">
                  <a:buNone/>
                </a:pPr>
                <a:r>
                  <a:rPr lang="en-US" sz="1600" b="1" dirty="0"/>
                  <a:t>Problem</a:t>
                </a:r>
                <a:r>
                  <a:rPr lang="en-US" sz="1600" dirty="0"/>
                  <a:t>: 24% of the state of Ohio speaks a second language. The local community center took a random of 96 community members in which 26 speak a second language.</a:t>
                </a:r>
              </a:p>
              <a:p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Is there sufficient evidence that the proportion of local community members that speak a second language is higher than 0.24? Use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= 0.15.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33385F-E18E-4F87-7B96-BC109B6D3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682" y="763600"/>
                <a:ext cx="12104318" cy="1053733"/>
              </a:xfrm>
              <a:blipFill>
                <a:blip r:embed="rId2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602B62-D5E7-AED1-9DBD-A0BDA3B087F1}"/>
              </a:ext>
            </a:extLst>
          </p:cNvPr>
          <p:cNvSpPr txBox="1"/>
          <p:nvPr/>
        </p:nvSpPr>
        <p:spPr>
          <a:xfrm>
            <a:off x="158663" y="1991638"/>
            <a:ext cx="119289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Hypotheses and Parameter: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Rejection Region: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Test Statistic and P-value: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Conclusion and Interpretation: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95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E7A2-A419-47C5-32F5-99681BEB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0"/>
            <a:ext cx="11360800" cy="763600"/>
          </a:xfrm>
        </p:spPr>
        <p:txBody>
          <a:bodyPr/>
          <a:lstStyle/>
          <a:p>
            <a:r>
              <a:rPr lang="en-US" dirty="0"/>
              <a:t>Entire Process 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33385F-E18E-4F87-7B96-BC109B6D39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682" y="763600"/>
                <a:ext cx="12104318" cy="1053733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52396" lvl="0" indent="0">
                  <a:buNone/>
                </a:pPr>
                <a:r>
                  <a:rPr lang="en-US" sz="1600" b="1" dirty="0"/>
                  <a:t>Problem</a:t>
                </a:r>
                <a:r>
                  <a:rPr lang="en-US" sz="1600" dirty="0"/>
                  <a:t>: 24% of the state of Ohio speaks a second language. The local community center took a random of 96 community members in which 26 speak a second language.</a:t>
                </a:r>
              </a:p>
              <a:p>
                <a:endParaRPr lang="en-US" sz="1600" dirty="0"/>
              </a:p>
              <a:p>
                <a:pPr marL="152396" indent="0">
                  <a:buNone/>
                </a:pPr>
                <a:r>
                  <a:rPr lang="en-US" sz="1600" dirty="0"/>
                  <a:t>Is there sufficient evidence that the proportion of local community members that speak a second language is higher than 0.24? Use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= 0.15.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33385F-E18E-4F87-7B96-BC109B6D3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682" y="763600"/>
                <a:ext cx="12104318" cy="1053733"/>
              </a:xfrm>
              <a:blipFill>
                <a:blip r:embed="rId2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02B62-D5E7-AED1-9DBD-A0BDA3B087F1}"/>
                  </a:ext>
                </a:extLst>
              </p:cNvPr>
              <p:cNvSpPr txBox="1"/>
              <p:nvPr/>
            </p:nvSpPr>
            <p:spPr>
              <a:xfrm>
                <a:off x="158663" y="1991638"/>
                <a:ext cx="11928953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Solution</a:t>
                </a:r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Hypotheses and Parameter:</a:t>
                </a: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 Let p = true proportion of community members who speak a second language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=0.24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&lt;0.24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:endParaRPr lang="en-US" sz="1600" dirty="0"/>
              </a:p>
              <a:p>
                <a:r>
                  <a:rPr lang="en-US" sz="1600" dirty="0"/>
                  <a:t>Rejection Region:</a:t>
                </a: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/>
                  <a:t> 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Test Statistic and P-value: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1-PropZTest(p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= 0.24, x = 26, n = 96, prop &gt; 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p-value = 0.293 &lt; 0.15 = 𝛼 → Fail to Reject H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!</a:t>
                </a:r>
                <a:endParaRPr lang="en-US" sz="1600" dirty="0"/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/>
                  <a:t>Conclusion and Interpretation: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Because the p-value </a:t>
                </a:r>
                <a:r>
                  <a:rPr lang="en-US" sz="1600" i="1">
                    <a:solidFill>
                      <a:srgbClr val="FF0000"/>
                    </a:solidFill>
                  </a:rPr>
                  <a:t>= 0.293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is greater than the significance level 0.15, we fail to reject the null hypothesis.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There is not sufficient evidence to conclude that the true proportion of community members to speak a second language is greater than 0.24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02B62-D5E7-AED1-9DBD-A0BDA3B08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3" y="1991638"/>
                <a:ext cx="11928953" cy="4770537"/>
              </a:xfrm>
              <a:prstGeom prst="rect">
                <a:avLst/>
              </a:prstGeom>
              <a:blipFill>
                <a:blip r:embed="rId3"/>
                <a:stretch>
                  <a:fillRect l="-213" t="-265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36F7ACC-EB2C-8CFE-4734-D13771A7CB47}"/>
              </a:ext>
            </a:extLst>
          </p:cNvPr>
          <p:cNvGrpSpPr/>
          <p:nvPr/>
        </p:nvGrpSpPr>
        <p:grpSpPr>
          <a:xfrm>
            <a:off x="1660947" y="3711377"/>
            <a:ext cx="3109903" cy="1331058"/>
            <a:chOff x="8845120" y="2204413"/>
            <a:chExt cx="3109903" cy="13310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769D7B-10CE-6B77-C423-720882CAFCBA}"/>
                </a:ext>
              </a:extLst>
            </p:cNvPr>
            <p:cNvGrpSpPr/>
            <p:nvPr/>
          </p:nvGrpSpPr>
          <p:grpSpPr>
            <a:xfrm>
              <a:off x="8845120" y="2204413"/>
              <a:ext cx="3109903" cy="1054100"/>
              <a:chOff x="2982494" y="2153516"/>
              <a:chExt cx="3109903" cy="10541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A350C0-D319-AFDF-D44D-E152570F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494" y="2153516"/>
                <a:ext cx="2184400" cy="10541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8E61A6E-7861-98C4-A32D-84F76D124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852" y="2603574"/>
                <a:ext cx="48964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D095A9-2AA7-2762-260A-1C34B33A7B65}"/>
                  </a:ext>
                </a:extLst>
              </p:cNvPr>
              <p:cNvSpPr txBox="1"/>
              <p:nvPr/>
            </p:nvSpPr>
            <p:spPr>
              <a:xfrm>
                <a:off x="5139892" y="2303576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𝛼 = 0.15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9EECDD-3DDD-D848-67AE-C2FCC164C647}"/>
                </a:ext>
              </a:extLst>
            </p:cNvPr>
            <p:cNvSpPr txBox="1"/>
            <p:nvPr/>
          </p:nvSpPr>
          <p:spPr>
            <a:xfrm>
              <a:off x="9805955" y="31661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FE591D-646E-267C-A439-1737287F419A}"/>
              </a:ext>
            </a:extLst>
          </p:cNvPr>
          <p:cNvGrpSpPr/>
          <p:nvPr/>
        </p:nvGrpSpPr>
        <p:grpSpPr>
          <a:xfrm>
            <a:off x="6030113" y="4861052"/>
            <a:ext cx="3243289" cy="1168400"/>
            <a:chOff x="5321300" y="2844800"/>
            <a:chExt cx="3243289" cy="1168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7BAC42-A74C-3672-E711-33562A05C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1300" y="2844800"/>
              <a:ext cx="1549400" cy="1168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EDB76-F280-20EF-83EE-9A3E8A60C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5189" y="2844800"/>
              <a:ext cx="1549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5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50F-602C-1940-85B5-AD41875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1325563"/>
          </a:xfrm>
        </p:spPr>
        <p:txBody>
          <a:bodyPr/>
          <a:lstStyle/>
          <a:p>
            <a:r>
              <a:rPr lang="en-US" dirty="0"/>
              <a:t>Inference! Our Second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82920-A441-5D49-9413-97AA7B36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841500"/>
            <a:ext cx="4978400" cy="419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04B9F-7432-0347-A8ED-5268C164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2044700"/>
            <a:ext cx="4025900" cy="1384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02923-4716-A941-94B3-1E699200DAB8}"/>
              </a:ext>
            </a:extLst>
          </p:cNvPr>
          <p:cNvSpPr txBox="1"/>
          <p:nvPr/>
        </p:nvSpPr>
        <p:spPr>
          <a:xfrm>
            <a:off x="8508022" y="1656834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04946-195F-F94E-A1E4-FD7F397E85C9}"/>
              </a:ext>
            </a:extLst>
          </p:cNvPr>
          <p:cNvSpPr txBox="1"/>
          <p:nvPr/>
        </p:nvSpPr>
        <p:spPr>
          <a:xfrm>
            <a:off x="8800826" y="5016500"/>
            <a:ext cx="151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next??</a:t>
            </a:r>
          </a:p>
        </p:txBody>
      </p:sp>
    </p:spTree>
    <p:extLst>
      <p:ext uri="{BB962C8B-B14F-4D97-AF65-F5344CB8AC3E}">
        <p14:creationId xmlns:p14="http://schemas.microsoft.com/office/powerpoint/2010/main" val="6808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50F-602C-1940-85B5-AD41875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9062"/>
            <a:ext cx="10515600" cy="1325563"/>
          </a:xfrm>
        </p:spPr>
        <p:txBody>
          <a:bodyPr/>
          <a:lstStyle/>
          <a:p>
            <a:r>
              <a:rPr lang="en-US" dirty="0"/>
              <a:t>Intro to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10C1-42A9-E84D-A704-0023A6A1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44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/>
              <a:t>Testing a Claim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company is criticized because only 13 of 43 people in executive-level positions are women. The company explains that this is not surprising given that only 40% of their employees are women. What do you think?</a:t>
            </a:r>
          </a:p>
          <a:p>
            <a:r>
              <a:rPr lang="en-US" sz="2000" dirty="0">
                <a:solidFill>
                  <a:srgbClr val="7030A0"/>
                </a:solidFill>
              </a:rPr>
              <a:t>This is a big claim!</a:t>
            </a:r>
          </a:p>
          <a:p>
            <a:r>
              <a:rPr lang="en-US" sz="2000" dirty="0">
                <a:solidFill>
                  <a:srgbClr val="7030A0"/>
                </a:solidFill>
              </a:rPr>
              <a:t>Is there actually enough evidence to back this up?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Is the sample proportion 13/43 = 0.32 strange enough????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What if it was 30/43?? Or 3/43???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Compare this type of question to where we have been: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Estimating a Parameter</a:t>
            </a:r>
          </a:p>
          <a:p>
            <a:pPr marL="0" indent="0">
              <a:buNone/>
            </a:pPr>
            <a:r>
              <a:rPr lang="en-US" sz="2000" dirty="0"/>
              <a:t>Estimate the proportion of female employees at this company with a confidence interval.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87B2087-EED1-71CA-A32C-968E04484A3B}"/>
              </a:ext>
            </a:extLst>
          </p:cNvPr>
          <p:cNvGrpSpPr/>
          <p:nvPr/>
        </p:nvGrpSpPr>
        <p:grpSpPr>
          <a:xfrm>
            <a:off x="7466957" y="3486861"/>
            <a:ext cx="3319920" cy="1114560"/>
            <a:chOff x="7466957" y="3486861"/>
            <a:chExt cx="3319920" cy="11145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E285E6-E655-39D9-BF7D-ECB0E4F35377}"/>
                </a:ext>
              </a:extLst>
            </p:cNvPr>
            <p:cNvGrpSpPr/>
            <p:nvPr/>
          </p:nvGrpSpPr>
          <p:grpSpPr>
            <a:xfrm>
              <a:off x="7475957" y="3808341"/>
              <a:ext cx="3310920" cy="173160"/>
              <a:chOff x="7475957" y="3808341"/>
              <a:chExt cx="3310920" cy="1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AA0057D7-83C1-F0CD-3F68-7DDBBE016D1F}"/>
                      </a:ext>
                    </a:extLst>
                  </p14:cNvPr>
                  <p14:cNvContentPartPr/>
                  <p14:nvPr/>
                </p14:nvContentPartPr>
                <p14:xfrm>
                  <a:off x="7475957" y="3904821"/>
                  <a:ext cx="3310920" cy="198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AA0057D7-83C1-F0CD-3F68-7DDBBE016D1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467317" y="3895821"/>
                    <a:ext cx="332856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E566DE1-1F1D-E2AD-1648-AF730933D3B3}"/>
                      </a:ext>
                    </a:extLst>
                  </p14:cNvPr>
                  <p14:cNvContentPartPr/>
                  <p14:nvPr/>
                </p14:nvContentPartPr>
                <p14:xfrm>
                  <a:off x="9476117" y="3808341"/>
                  <a:ext cx="23040" cy="1731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E566DE1-1F1D-E2AD-1648-AF730933D3B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467117" y="3799341"/>
                    <a:ext cx="40680" cy="19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69E6E36-7C6E-9260-0B15-F6E99C645321}"/>
                </a:ext>
              </a:extLst>
            </p:cNvPr>
            <p:cNvGrpSpPr/>
            <p:nvPr/>
          </p:nvGrpSpPr>
          <p:grpSpPr>
            <a:xfrm>
              <a:off x="9429677" y="4137381"/>
              <a:ext cx="240120" cy="173160"/>
              <a:chOff x="9429677" y="4137381"/>
              <a:chExt cx="240120" cy="1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39CF52A-9DBC-E102-3BDE-5183934ADD8B}"/>
                      </a:ext>
                    </a:extLst>
                  </p14:cNvPr>
                  <p14:cNvContentPartPr/>
                  <p14:nvPr/>
                </p14:nvContentPartPr>
                <p14:xfrm>
                  <a:off x="9429677" y="4137381"/>
                  <a:ext cx="66960" cy="132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39CF52A-9DBC-E102-3BDE-5183934ADD8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421037" y="4128741"/>
                    <a:ext cx="8460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51F1553-4C9B-B47A-FBD2-5FEC7704EC6A}"/>
                      </a:ext>
                    </a:extLst>
                  </p14:cNvPr>
                  <p14:cNvContentPartPr/>
                  <p14:nvPr/>
                </p14:nvContentPartPr>
                <p14:xfrm>
                  <a:off x="9564317" y="4294341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1F1553-4C9B-B47A-FBD2-5FEC7704EC6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555677" y="42853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2683474-F3C7-E361-D898-07FDF7C1CE69}"/>
                      </a:ext>
                    </a:extLst>
                  </p14:cNvPr>
                  <p14:cNvContentPartPr/>
                  <p14:nvPr/>
                </p14:nvContentPartPr>
                <p14:xfrm>
                  <a:off x="9593477" y="4156101"/>
                  <a:ext cx="76320" cy="154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2683474-F3C7-E361-D898-07FDF7C1CE6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584477" y="4147461"/>
                    <a:ext cx="93960" cy="172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8B51E7-D3B5-284B-A331-529F2B85A3E6}"/>
                    </a:ext>
                  </a:extLst>
                </p14:cNvPr>
                <p14:cNvContentPartPr/>
                <p14:nvPr/>
              </p14:nvContentPartPr>
              <p14:xfrm>
                <a:off x="9450557" y="4416381"/>
                <a:ext cx="10368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8B51E7-D3B5-284B-A331-529F2B85A3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41557" y="4407381"/>
                  <a:ext cx="12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CC143D-E91E-987F-C444-9FE5DA8EF56D}"/>
                    </a:ext>
                  </a:extLst>
                </p14:cNvPr>
                <p14:cNvContentPartPr/>
                <p14:nvPr/>
              </p14:nvContentPartPr>
              <p14:xfrm>
                <a:off x="7466957" y="3819501"/>
                <a:ext cx="10800" cy="17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CC143D-E91E-987F-C444-9FE5DA8EF5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8317" y="3810501"/>
                  <a:ext cx="28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8AB366-0AF0-BF95-AE3D-0C0319A5B09B}"/>
                    </a:ext>
                  </a:extLst>
                </p14:cNvPr>
                <p14:cNvContentPartPr/>
                <p14:nvPr/>
              </p14:nvContentPartPr>
              <p14:xfrm>
                <a:off x="8838557" y="3869181"/>
                <a:ext cx="504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8AB366-0AF0-BF95-AE3D-0C0319A5B0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9917" y="3860541"/>
                  <a:ext cx="22680" cy="145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44E1BFA-8ECF-5721-4663-312EC42B973B}"/>
                </a:ext>
              </a:extLst>
            </p:cNvPr>
            <p:cNvGrpSpPr/>
            <p:nvPr/>
          </p:nvGrpSpPr>
          <p:grpSpPr>
            <a:xfrm>
              <a:off x="8719757" y="4307661"/>
              <a:ext cx="127800" cy="218880"/>
              <a:chOff x="8719757" y="4307661"/>
              <a:chExt cx="127800" cy="21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46784C44-B116-164A-C2E1-F7E9B3810FCF}"/>
                      </a:ext>
                    </a:extLst>
                  </p14:cNvPr>
                  <p14:cNvContentPartPr/>
                  <p14:nvPr/>
                </p14:nvContentPartPr>
                <p14:xfrm>
                  <a:off x="8719757" y="4389021"/>
                  <a:ext cx="86760" cy="1375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46784C44-B116-164A-C2E1-F7E9B3810FC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710757" y="4380381"/>
                    <a:ext cx="10440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14B48C5-5146-37A5-986B-CE9B02C5EA2F}"/>
                      </a:ext>
                    </a:extLst>
                  </p14:cNvPr>
                  <p14:cNvContentPartPr/>
                  <p14:nvPr/>
                </p14:nvContentPartPr>
                <p14:xfrm>
                  <a:off x="8767637" y="4307661"/>
                  <a:ext cx="79920" cy="572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14B48C5-5146-37A5-986B-CE9B02C5EA2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758637" y="4299021"/>
                    <a:ext cx="9756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27A42F-D0A9-65D1-679F-4AFD9EB47451}"/>
                    </a:ext>
                  </a:extLst>
                </p14:cNvPr>
                <p14:cNvContentPartPr/>
                <p14:nvPr/>
              </p14:nvContentPartPr>
              <p14:xfrm>
                <a:off x="8696357" y="4099221"/>
                <a:ext cx="74160" cy="68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27A42F-D0A9-65D1-679F-4AFD9EB474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87357" y="4090221"/>
                  <a:ext cx="91800" cy="86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9BB18AE-68FD-7726-E381-40E3F3645AE2}"/>
                </a:ext>
              </a:extLst>
            </p:cNvPr>
            <p:cNvGrpSpPr/>
            <p:nvPr/>
          </p:nvGrpSpPr>
          <p:grpSpPr>
            <a:xfrm>
              <a:off x="8830637" y="4085901"/>
              <a:ext cx="205560" cy="110520"/>
              <a:chOff x="8830637" y="4085901"/>
              <a:chExt cx="205560" cy="11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4E09C9D-4253-9AEE-5D7C-B062533937DB}"/>
                      </a:ext>
                    </a:extLst>
                  </p14:cNvPr>
                  <p14:cNvContentPartPr/>
                  <p14:nvPr/>
                </p14:nvContentPartPr>
                <p14:xfrm>
                  <a:off x="8830637" y="4151061"/>
                  <a:ext cx="360" cy="3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44E09C9D-4253-9AEE-5D7C-B062533937D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821637" y="41424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E6134D69-9D5D-9CF6-EFA3-E179A9D73EF5}"/>
                      </a:ext>
                    </a:extLst>
                  </p14:cNvPr>
                  <p14:cNvContentPartPr/>
                  <p14:nvPr/>
                </p14:nvContentPartPr>
                <p14:xfrm>
                  <a:off x="8856197" y="4085901"/>
                  <a:ext cx="63720" cy="990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E6134D69-9D5D-9CF6-EFA3-E179A9D73EF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847557" y="4076901"/>
                    <a:ext cx="8136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78F709BF-4993-3F9D-5F35-E6B364707BAE}"/>
                      </a:ext>
                    </a:extLst>
                  </p14:cNvPr>
                  <p14:cNvContentPartPr/>
                  <p14:nvPr/>
                </p14:nvContentPartPr>
                <p14:xfrm>
                  <a:off x="8969597" y="4114341"/>
                  <a:ext cx="66600" cy="820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78F709BF-4993-3F9D-5F35-E6B364707BA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60597" y="4105701"/>
                    <a:ext cx="8424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E82E8C-184D-3440-0F13-EEB058CA8D69}"/>
                    </a:ext>
                  </a:extLst>
                </p14:cNvPr>
                <p14:cNvContentPartPr/>
                <p14:nvPr/>
              </p14:nvContentPartPr>
              <p14:xfrm>
                <a:off x="8837117" y="373562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E82E8C-184D-3440-0F13-EEB058CA8D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28477" y="3726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F48200-F74B-41F1-B11A-283604E57721}"/>
                    </a:ext>
                  </a:extLst>
                </p14:cNvPr>
                <p14:cNvContentPartPr/>
                <p14:nvPr/>
              </p14:nvContentPartPr>
              <p14:xfrm>
                <a:off x="8787797" y="3486861"/>
                <a:ext cx="162000" cy="166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F48200-F74B-41F1-B11A-283604E577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8797" y="3477861"/>
                  <a:ext cx="179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206377-4111-B511-5DA6-F7A7CE578075}"/>
                    </a:ext>
                  </a:extLst>
                </p14:cNvPr>
                <p14:cNvContentPartPr/>
                <p14:nvPr/>
              </p14:nvContentPartPr>
              <p14:xfrm>
                <a:off x="7763597" y="3882141"/>
                <a:ext cx="6120" cy="80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206377-4111-B511-5DA6-F7A7CE5780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4957" y="3873141"/>
                  <a:ext cx="23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B8C9F3A-3084-1F6A-5CE4-CBCD5E155D2E}"/>
                    </a:ext>
                  </a:extLst>
                </p14:cNvPr>
                <p14:cNvContentPartPr/>
                <p14:nvPr/>
              </p14:nvContentPartPr>
              <p14:xfrm>
                <a:off x="7775837" y="373490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B8C9F3A-3084-1F6A-5CE4-CBCD5E155D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7197" y="37259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25F869-6FB7-E1E9-B451-6F2B03264E1A}"/>
                    </a:ext>
                  </a:extLst>
                </p14:cNvPr>
                <p14:cNvContentPartPr/>
                <p14:nvPr/>
              </p14:nvContentPartPr>
              <p14:xfrm>
                <a:off x="7743077" y="3489381"/>
                <a:ext cx="88920" cy="13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25F869-6FB7-E1E9-B451-6F2B03264E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34437" y="3480741"/>
                  <a:ext cx="106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DE0C87-976D-9F82-9082-F7B338E1221D}"/>
                    </a:ext>
                  </a:extLst>
                </p14:cNvPr>
                <p14:cNvContentPartPr/>
                <p14:nvPr/>
              </p14:nvContentPartPr>
              <p14:xfrm>
                <a:off x="7617077" y="4128381"/>
                <a:ext cx="46080" cy="6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DE0C87-976D-9F82-9082-F7B338E122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8077" y="4119741"/>
                  <a:ext cx="63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D8E000-1FEF-FE02-9238-E8262F70B60A}"/>
                    </a:ext>
                  </a:extLst>
                </p14:cNvPr>
                <p14:cNvContentPartPr/>
                <p14:nvPr/>
              </p14:nvContentPartPr>
              <p14:xfrm>
                <a:off x="7711397" y="4176981"/>
                <a:ext cx="432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D8E000-1FEF-FE02-9238-E8262F70B6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2397" y="4167981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D8A88F-EDCE-E458-7FB5-051A8B4C353D}"/>
                    </a:ext>
                  </a:extLst>
                </p14:cNvPr>
                <p14:cNvContentPartPr/>
                <p14:nvPr/>
              </p14:nvContentPartPr>
              <p14:xfrm>
                <a:off x="7786637" y="4142421"/>
                <a:ext cx="43920" cy="74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D8A88F-EDCE-E458-7FB5-051A8B4C35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77637" y="4133421"/>
                  <a:ext cx="61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5C76DF-C347-8129-C05C-EB3193BB22B6}"/>
                    </a:ext>
                  </a:extLst>
                </p14:cNvPr>
                <p14:cNvContentPartPr/>
                <p14:nvPr/>
              </p14:nvContentPartPr>
              <p14:xfrm>
                <a:off x="7862597" y="4130901"/>
                <a:ext cx="64080" cy="68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5C76DF-C347-8129-C05C-EB3193BB22B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53597" y="4122261"/>
                  <a:ext cx="81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73746C-CFBB-DD8F-9748-B708AB4C2DCE}"/>
                    </a:ext>
                  </a:extLst>
                </p14:cNvPr>
                <p14:cNvContentPartPr/>
                <p14:nvPr/>
              </p14:nvContentPartPr>
              <p14:xfrm>
                <a:off x="8283797" y="3820941"/>
                <a:ext cx="6480" cy="152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73746C-CFBB-DD8F-9748-B708AB4C2D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75157" y="3812301"/>
                  <a:ext cx="24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BAC103-5A80-DAFE-B6D2-5A9A507D1B35}"/>
                    </a:ext>
                  </a:extLst>
                </p14:cNvPr>
                <p14:cNvContentPartPr/>
                <p14:nvPr/>
              </p14:nvContentPartPr>
              <p14:xfrm>
                <a:off x="8288117" y="373238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BAC103-5A80-DAFE-B6D2-5A9A507D1B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9117" y="3723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9F8F99-E9AB-5F5D-1CE6-1B9E8E375EF5}"/>
                    </a:ext>
                  </a:extLst>
                </p14:cNvPr>
                <p14:cNvContentPartPr/>
                <p14:nvPr/>
              </p14:nvContentPartPr>
              <p14:xfrm>
                <a:off x="8261117" y="3495141"/>
                <a:ext cx="94680" cy="144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9F8F99-E9AB-5F5D-1CE6-1B9E8E375E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2477" y="3486141"/>
                  <a:ext cx="11232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24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Logic Behind Hypothesis Testing</a:t>
            </a:r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u="sng" dirty="0"/>
              <a:t>We believe something about a population</a:t>
            </a:r>
            <a:endParaRPr sz="2000" u="sng" dirty="0"/>
          </a:p>
          <a:p>
            <a:pPr lvl="1">
              <a:spcBef>
                <a:spcPts val="0"/>
              </a:spcBef>
            </a:pPr>
            <a:r>
              <a:rPr lang="en" sz="2000" b="1" dirty="0"/>
              <a:t>The Null Hypothesis (H</a:t>
            </a:r>
            <a:r>
              <a:rPr lang="en" sz="2000" b="1" baseline="-25000" dirty="0"/>
              <a:t>0</a:t>
            </a:r>
            <a:r>
              <a:rPr lang="en" sz="2000" b="1" dirty="0"/>
              <a:t>)</a:t>
            </a:r>
          </a:p>
          <a:p>
            <a:pPr lvl="1">
              <a:spcBef>
                <a:spcPts val="0"/>
              </a:spcBef>
            </a:pPr>
            <a:r>
              <a:rPr lang="en" sz="2000" dirty="0"/>
              <a:t>Ex) 40% of the company employees are women, so 40% of the executives should also be women</a:t>
            </a:r>
          </a:p>
          <a:p>
            <a:pPr lvl="1">
              <a:spcBef>
                <a:spcPts val="0"/>
              </a:spcBef>
            </a:pPr>
            <a:endParaRPr sz="2000" dirty="0"/>
          </a:p>
          <a:p>
            <a:r>
              <a:rPr lang="en" sz="2000" u="sng" dirty="0"/>
              <a:t>We want to determine if something else is true</a:t>
            </a:r>
            <a:endParaRPr sz="2000" u="sng" dirty="0"/>
          </a:p>
          <a:p>
            <a:pPr lvl="1">
              <a:spcBef>
                <a:spcPts val="0"/>
              </a:spcBef>
            </a:pPr>
            <a:r>
              <a:rPr lang="en" sz="2000" b="1" dirty="0"/>
              <a:t>The Alternative Hypothesis (H</a:t>
            </a:r>
            <a:r>
              <a:rPr lang="en" sz="2000" b="1" baseline="-25000" dirty="0"/>
              <a:t>A</a:t>
            </a:r>
            <a:r>
              <a:rPr lang="en" sz="2000" b="1" dirty="0"/>
              <a:t>)</a:t>
            </a:r>
            <a:endParaRPr lang="en" sz="2000" b="1" baseline="-25000" dirty="0"/>
          </a:p>
          <a:p>
            <a:pPr lvl="1">
              <a:spcBef>
                <a:spcPts val="0"/>
              </a:spcBef>
            </a:pPr>
            <a:r>
              <a:rPr lang="en" sz="2000" dirty="0"/>
              <a:t>Ex) Less than 40% of the executives are women</a:t>
            </a:r>
          </a:p>
          <a:p>
            <a:pPr lvl="1">
              <a:spcBef>
                <a:spcPts val="0"/>
              </a:spcBef>
            </a:pPr>
            <a:endParaRPr sz="2000" dirty="0"/>
          </a:p>
          <a:p>
            <a:r>
              <a:rPr lang="en" sz="2000" u="sng" dirty="0"/>
              <a:t>We use sample data to make a decision / conclusion</a:t>
            </a:r>
          </a:p>
          <a:p>
            <a:pPr lvl="1">
              <a:spcBef>
                <a:spcPts val="0"/>
              </a:spcBef>
            </a:pPr>
            <a:r>
              <a:rPr lang="en" sz="2000" b="1" dirty="0"/>
              <a:t>Compute the Test Statistic (TS)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Ex) 13 out of the 43 executives are women, use this to find the TS</a:t>
            </a:r>
            <a:endParaRPr lang="en"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And then determine if we will continue to believe the null hypothesis or will reject it in favor of the alternative hypothesis.</a:t>
            </a:r>
            <a:endParaRPr lang="en" sz="2000" dirty="0">
              <a:highlight>
                <a:srgbClr val="FFFF00"/>
              </a:highlight>
            </a:endParaRPr>
          </a:p>
          <a:p>
            <a:pPr lvl="1">
              <a:spcBef>
                <a:spcPts val="0"/>
              </a:spcBef>
            </a:pPr>
            <a:endParaRPr lang="en" sz="2000" dirty="0"/>
          </a:p>
          <a:p>
            <a:r>
              <a:rPr lang="en" sz="2000" u="sng" dirty="0"/>
              <a:t>Enough evidence?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How far must the sample statistic be from the hypothesized parameter?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is set before running the test and depends on the the significance level </a:t>
            </a:r>
            <a:r>
              <a:rPr lang="el-GR" sz="2000" dirty="0"/>
              <a:t>α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9C8-D9FF-1147-A7E8-120A63F1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6167"/>
            <a:ext cx="11360800" cy="763600"/>
          </a:xfrm>
        </p:spPr>
        <p:txBody>
          <a:bodyPr/>
          <a:lstStyle/>
          <a:p>
            <a:r>
              <a:rPr lang="en-US" dirty="0"/>
              <a:t>Full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E72B-A5FC-A54E-8101-DB39CF47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899767"/>
            <a:ext cx="11531758" cy="11576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52396" indent="0">
              <a:buNone/>
            </a:pPr>
            <a:r>
              <a:rPr lang="en-US" sz="1400" b="1" dirty="0"/>
              <a:t>Setup</a:t>
            </a:r>
            <a:r>
              <a:rPr lang="en-US" sz="1400" dirty="0"/>
              <a:t>: The campus bookstore is determining if they need to increase their marketing budget. They would like at least 65% of students to buy their textbooks directly from them rather than off-campus stores. In order to check this, they took a random sample of 137 students in which 81 students said they buy their books at the campus bookstore.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dirty="0"/>
              <a:t>Is there sufficient evidence to conclude that the proportion of students who purchase their books is less than 0.65? Test this at the 10% significance level.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4272-8490-ED4D-8BAD-6A2CE80956E6}"/>
              </a:ext>
            </a:extLst>
          </p:cNvPr>
          <p:cNvSpPr txBox="1"/>
          <p:nvPr/>
        </p:nvSpPr>
        <p:spPr>
          <a:xfrm>
            <a:off x="4030579" y="103081"/>
            <a:ext cx="4547937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Here is an </a:t>
            </a:r>
            <a:r>
              <a:rPr lang="en-US" sz="1400" u="sng" dirty="0"/>
              <a:t>entire hypothesis problem</a:t>
            </a:r>
            <a:r>
              <a:rPr lang="en-US" sz="1400" dirty="0"/>
              <a:t> worked out </a:t>
            </a:r>
            <a:r>
              <a:rPr lang="en-US" sz="1400" u="sng" dirty="0"/>
              <a:t>perfectly</a:t>
            </a:r>
            <a:r>
              <a:rPr lang="en-US" sz="1400" dirty="0"/>
              <a:t> to show us where we are going!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Then we will break it down piece by piece!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D7AE08-3145-5F49-9B33-D3CE12A38E58}"/>
                  </a:ext>
                </a:extLst>
              </p:cNvPr>
              <p:cNvSpPr txBox="1"/>
              <p:nvPr/>
            </p:nvSpPr>
            <p:spPr>
              <a:xfrm>
                <a:off x="415600" y="2185607"/>
                <a:ext cx="5594922" cy="52629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Solution</a:t>
                </a:r>
              </a:p>
              <a:p>
                <a:endParaRPr lang="en-US" sz="1600" u="sng" dirty="0"/>
              </a:p>
              <a:p>
                <a:r>
                  <a:rPr lang="en-US" sz="1600" dirty="0"/>
                  <a:t>Hypotheses:</a:t>
                </a:r>
              </a:p>
              <a:p>
                <a:r>
                  <a:rPr lang="en-US" sz="1600" i="1" dirty="0">
                    <a:solidFill>
                      <a:srgbClr val="7030A0"/>
                    </a:solidFill>
                  </a:rPr>
                  <a:t>Let p = true proportion of students who purchase textbooks at the campus bookstore</a:t>
                </a:r>
              </a:p>
              <a:p>
                <a:endParaRPr lang="en-US" sz="1600" i="1" dirty="0">
                  <a:solidFill>
                    <a:srgbClr val="7030A0"/>
                  </a:solidFill>
                </a:endParaRPr>
              </a:p>
              <a:p>
                <a:r>
                  <a:rPr lang="en-US" sz="1600" b="0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US" sz="16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0.65</m:t>
                    </m:r>
                  </m:oMath>
                </a14:m>
                <a:endParaRPr lang="en-US" sz="1600" i="1" dirty="0">
                  <a:solidFill>
                    <a:srgbClr val="7030A0"/>
                  </a:solidFill>
                </a:endParaRPr>
              </a:p>
              <a:p>
                <a:endParaRPr lang="en-US" sz="1600" i="1" dirty="0">
                  <a:solidFill>
                    <a:srgbClr val="7030A0"/>
                  </a:solidFill>
                </a:endParaRPr>
              </a:p>
              <a:p>
                <a:r>
                  <a:rPr lang="en-US" sz="1600" dirty="0"/>
                  <a:t>Rejection Region:</a:t>
                </a:r>
              </a:p>
              <a:p>
                <a:r>
                  <a:rPr lang="en-US" sz="1600" i="1" dirty="0">
                    <a:solidFill>
                      <a:srgbClr val="7030A0"/>
                    </a:solidFill>
                  </a:rPr>
                  <a:t>𝛼 = 0.1</a:t>
                </a:r>
              </a:p>
              <a:p>
                <a:r>
                  <a:rPr lang="en-US" sz="1600" i="1" dirty="0">
                    <a:solidFill>
                      <a:srgbClr val="7030A0"/>
                    </a:solidFill>
                  </a:rPr>
                  <a:t>RR = Lower 10% of standard normal curve</a:t>
                </a:r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>
                  <a:solidFill>
                    <a:srgbClr val="7030A0"/>
                  </a:solidFill>
                </a:endParaRPr>
              </a:p>
              <a:p>
                <a:endParaRPr lang="en-US" sz="1600" i="1" dirty="0">
                  <a:solidFill>
                    <a:srgbClr val="7030A0"/>
                  </a:solidFill>
                </a:endParaRPr>
              </a:p>
              <a:p>
                <a:endParaRPr lang="en-US" sz="1600" i="1" dirty="0">
                  <a:solidFill>
                    <a:srgbClr val="7030A0"/>
                  </a:solidFill>
                </a:endParaRPr>
              </a:p>
              <a:p>
                <a:endParaRPr lang="en-US" sz="16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D7AE08-3145-5F49-9B33-D3CE12A3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2185607"/>
                <a:ext cx="5594922" cy="5262979"/>
              </a:xfrm>
              <a:prstGeom prst="rect">
                <a:avLst/>
              </a:prstGeom>
              <a:blipFill>
                <a:blip r:embed="rId2"/>
                <a:stretch>
                  <a:fillRect l="-452" t="-240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5CFF0A0-DB1C-9148-AB87-44E68777E662}"/>
              </a:ext>
            </a:extLst>
          </p:cNvPr>
          <p:cNvSpPr txBox="1"/>
          <p:nvPr/>
        </p:nvSpPr>
        <p:spPr>
          <a:xfrm>
            <a:off x="6181479" y="2185607"/>
            <a:ext cx="5594921" cy="501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P-Value:</a:t>
            </a:r>
          </a:p>
          <a:p>
            <a:r>
              <a:rPr lang="en-US" sz="1600" i="1" dirty="0">
                <a:solidFill>
                  <a:srgbClr val="7030A0"/>
                </a:solidFill>
              </a:rPr>
              <a:t>p-value = 1-PropZTest(p</a:t>
            </a:r>
            <a:r>
              <a:rPr lang="en-US" sz="1600" i="1" baseline="-25000" dirty="0">
                <a:solidFill>
                  <a:srgbClr val="7030A0"/>
                </a:solidFill>
              </a:rPr>
              <a:t>0</a:t>
            </a:r>
            <a:r>
              <a:rPr lang="en-US" sz="1600" i="1" dirty="0">
                <a:solidFill>
                  <a:srgbClr val="7030A0"/>
                </a:solidFill>
              </a:rPr>
              <a:t> = 0.65, x = 81, n = 137, prop &lt; p</a:t>
            </a:r>
            <a:r>
              <a:rPr lang="en-US" sz="1600" i="1" baseline="-25000" dirty="0">
                <a:solidFill>
                  <a:srgbClr val="7030A0"/>
                </a:solidFill>
              </a:rPr>
              <a:t>0</a:t>
            </a:r>
            <a:r>
              <a:rPr lang="en-US" sz="1600" i="1" dirty="0">
                <a:solidFill>
                  <a:srgbClr val="7030A0"/>
                </a:solidFill>
              </a:rPr>
              <a:t>) = 0.075</a:t>
            </a:r>
          </a:p>
          <a:p>
            <a:endParaRPr lang="en-US" sz="1600" i="1" dirty="0"/>
          </a:p>
          <a:p>
            <a:r>
              <a:rPr lang="en-US" sz="1600" i="1" dirty="0">
                <a:solidFill>
                  <a:srgbClr val="7030A0"/>
                </a:solidFill>
              </a:rPr>
              <a:t>p-value = 0.075 &lt; 𝛼 = 0.1 → Reject H</a:t>
            </a:r>
            <a:r>
              <a:rPr lang="en-US" sz="1600" i="1" baseline="-25000" dirty="0">
                <a:solidFill>
                  <a:srgbClr val="7030A0"/>
                </a:solidFill>
              </a:rPr>
              <a:t>0</a:t>
            </a:r>
            <a:r>
              <a:rPr lang="en-US" sz="1600" i="1" dirty="0">
                <a:solidFill>
                  <a:srgbClr val="7030A0"/>
                </a:solidFill>
              </a:rPr>
              <a:t>!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chemeClr val="tx1"/>
                </a:solidFill>
              </a:rPr>
              <a:t>Conclusion:</a:t>
            </a:r>
          </a:p>
          <a:p>
            <a:r>
              <a:rPr lang="en-US" sz="1600" i="1" dirty="0">
                <a:solidFill>
                  <a:srgbClr val="7030A0"/>
                </a:solidFill>
              </a:rPr>
              <a:t>Because our p-value = 0.075 is less than the significance level 0.1,</a:t>
            </a:r>
          </a:p>
          <a:p>
            <a:r>
              <a:rPr lang="en-US" sz="1500" i="1" dirty="0">
                <a:solidFill>
                  <a:srgbClr val="7030A0"/>
                </a:solidFill>
              </a:rPr>
              <a:t>we reject the Null hypothesis.</a:t>
            </a:r>
          </a:p>
          <a:p>
            <a:endParaRPr lang="en-US" sz="1500" i="1" dirty="0">
              <a:solidFill>
                <a:srgbClr val="7030A0"/>
              </a:solidFill>
            </a:endParaRPr>
          </a:p>
          <a:p>
            <a:r>
              <a:rPr lang="en-US" sz="1500" i="1" dirty="0">
                <a:solidFill>
                  <a:srgbClr val="7030A0"/>
                </a:solidFill>
              </a:rPr>
              <a:t>We have sufficient evidence to conclude that the true proportion of students who buy their textbooks at the campus bookstore is less than 0.65.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rgbClr val="7030A0"/>
                </a:solidFill>
              </a:rPr>
              <a:t>The marketing team should increase their budget to reach their target percent of students.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25A5B9-9BF4-3447-ABBE-020DEB621190}"/>
              </a:ext>
            </a:extLst>
          </p:cNvPr>
          <p:cNvGrpSpPr/>
          <p:nvPr/>
        </p:nvGrpSpPr>
        <p:grpSpPr>
          <a:xfrm>
            <a:off x="244643" y="5566349"/>
            <a:ext cx="2884098" cy="1680345"/>
            <a:chOff x="6776857" y="5337731"/>
            <a:chExt cx="2884098" cy="16803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96A946-DE7B-5D4B-901D-F834AE7E46B3}"/>
                </a:ext>
              </a:extLst>
            </p:cNvPr>
            <p:cNvGrpSpPr/>
            <p:nvPr/>
          </p:nvGrpSpPr>
          <p:grpSpPr>
            <a:xfrm>
              <a:off x="6776857" y="5337731"/>
              <a:ext cx="2884098" cy="1054100"/>
              <a:chOff x="2908438" y="5321367"/>
              <a:chExt cx="2884098" cy="10541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B0532FE-F57B-B646-85FF-9C36472B0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136" y="5321367"/>
                <a:ext cx="2184400" cy="1054100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D5DE462-7B09-AC42-9E1C-93FEA5CB19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4573" y="5777915"/>
                <a:ext cx="371060" cy="4412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5E635C-D655-A047-961F-8D4F0F2BB63A}"/>
                  </a:ext>
                </a:extLst>
              </p:cNvPr>
              <p:cNvSpPr txBox="1"/>
              <p:nvPr/>
            </p:nvSpPr>
            <p:spPr>
              <a:xfrm flipH="1">
                <a:off x="2908438" y="5479085"/>
                <a:ext cx="116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0.10 = 𝛼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50784-B0F2-094D-BCB9-B326CF3F8F99}"/>
                </a:ext>
              </a:extLst>
            </p:cNvPr>
            <p:cNvSpPr txBox="1"/>
            <p:nvPr/>
          </p:nvSpPr>
          <p:spPr>
            <a:xfrm>
              <a:off x="8422721" y="6371745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r>
                <a:rPr lang="en-US" dirty="0"/>
                <a:t>Z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6E98FD-F1A2-2E40-B004-2615F8C54B12}"/>
              </a:ext>
            </a:extLst>
          </p:cNvPr>
          <p:cNvGrpSpPr/>
          <p:nvPr/>
        </p:nvGrpSpPr>
        <p:grpSpPr>
          <a:xfrm>
            <a:off x="6512508" y="3429000"/>
            <a:ext cx="4132015" cy="1856668"/>
            <a:chOff x="6512508" y="3429000"/>
            <a:chExt cx="4132015" cy="185666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034796-6673-024B-A905-17813AC75DD4}"/>
                </a:ext>
              </a:extLst>
            </p:cNvPr>
            <p:cNvGrpSpPr/>
            <p:nvPr/>
          </p:nvGrpSpPr>
          <p:grpSpPr>
            <a:xfrm>
              <a:off x="6512508" y="3429000"/>
              <a:ext cx="4132015" cy="1856668"/>
              <a:chOff x="7751833" y="2377208"/>
              <a:chExt cx="4293609" cy="194675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4C2545D-71CD-DE47-B09A-59127EC36127}"/>
                  </a:ext>
                </a:extLst>
              </p:cNvPr>
              <p:cNvGrpSpPr/>
              <p:nvPr/>
            </p:nvGrpSpPr>
            <p:grpSpPr>
              <a:xfrm>
                <a:off x="9012614" y="2377208"/>
                <a:ext cx="3032828" cy="1946757"/>
                <a:chOff x="9244585" y="2736779"/>
                <a:chExt cx="2910060" cy="1812917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8B6DBF7-F0F3-CF4B-82FA-BEAD1DE8A230}"/>
                    </a:ext>
                  </a:extLst>
                </p:cNvPr>
                <p:cNvGrpSpPr/>
                <p:nvPr/>
              </p:nvGrpSpPr>
              <p:grpSpPr>
                <a:xfrm>
                  <a:off x="9360645" y="2736779"/>
                  <a:ext cx="2794000" cy="1812917"/>
                  <a:chOff x="9153356" y="3006529"/>
                  <a:chExt cx="2794000" cy="1812917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5CBD69E9-0959-AC4B-9CA7-F25798F7187C}"/>
                      </a:ext>
                    </a:extLst>
                  </p:cNvPr>
                  <p:cNvGrpSpPr/>
                  <p:nvPr/>
                </p:nvGrpSpPr>
                <p:grpSpPr>
                  <a:xfrm>
                    <a:off x="9153356" y="3006529"/>
                    <a:ext cx="2794000" cy="1752600"/>
                    <a:chOff x="9153356" y="3282148"/>
                    <a:chExt cx="2794000" cy="1752600"/>
                  </a:xfrm>
                </p:grpSpPr>
                <p:pic>
                  <p:nvPicPr>
                    <p:cNvPr id="66" name="Picture 65">
                      <a:extLst>
                        <a:ext uri="{FF2B5EF4-FFF2-40B4-BE49-F238E27FC236}">
                          <a16:creationId xmlns:a16="http://schemas.microsoft.com/office/drawing/2014/main" id="{91B6937E-B1CE-D744-863B-BB21938A5E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153356" y="3282148"/>
                      <a:ext cx="2794000" cy="1752600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67" name="Ink 66">
                          <a:extLst>
                            <a:ext uri="{FF2B5EF4-FFF2-40B4-BE49-F238E27FC236}">
                              <a16:creationId xmlns:a16="http://schemas.microsoft.com/office/drawing/2014/main" id="{ECDB1FF9-2509-2948-AA64-5F6754BD30D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93259" y="3655364"/>
                        <a:ext cx="16200" cy="1027800"/>
                      </p14:xfrm>
                    </p:contentPart>
                  </mc:Choice>
                  <mc:Fallback xmlns="">
                    <p:pic>
                      <p:nvPicPr>
                        <p:cNvPr id="21" name="Ink 20">
                          <a:extLst>
                            <a:ext uri="{FF2B5EF4-FFF2-40B4-BE49-F238E27FC236}">
                              <a16:creationId xmlns:a16="http://schemas.microsoft.com/office/drawing/2014/main" id="{3532ADC0-30DA-0943-BA19-2BC1B57295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984455" y="3646981"/>
                          <a:ext cx="33457" cy="104423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7">
                      <p14:nvContentPartPr>
                        <p14:cNvPr id="68" name="Ink 67">
                          <a:extLst>
                            <a:ext uri="{FF2B5EF4-FFF2-40B4-BE49-F238E27FC236}">
                              <a16:creationId xmlns:a16="http://schemas.microsoft.com/office/drawing/2014/main" id="{6588CDA8-8E18-C748-A859-107CC7009BD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504379" y="4297604"/>
                        <a:ext cx="514440" cy="16776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7B4A0D7C-4788-4640-AEA8-4CF3C2AF5A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95747" y="4289216"/>
                          <a:ext cx="531358" cy="1842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9">
                      <p14:nvContentPartPr>
                        <p14:cNvPr id="69" name="Ink 68">
                          <a:extLst>
                            <a:ext uri="{FF2B5EF4-FFF2-40B4-BE49-F238E27FC236}">
                              <a16:creationId xmlns:a16="http://schemas.microsoft.com/office/drawing/2014/main" id="{02911B83-7B05-CD44-B749-51B3E2885E8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442819" y="4134524"/>
                        <a:ext cx="537120" cy="336600"/>
                      </p14:xfrm>
                    </p:contentPart>
                  </mc:Choice>
                  <mc:Fallback xmlns="">
                    <p:pic>
                      <p:nvPicPr>
                        <p:cNvPr id="23" name="Ink 22">
                          <a:extLst>
                            <a:ext uri="{FF2B5EF4-FFF2-40B4-BE49-F238E27FC236}">
                              <a16:creationId xmlns:a16="http://schemas.microsoft.com/office/drawing/2014/main" id="{F50607F4-73BD-0043-A5B6-E6E2642DB3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34178" y="4126143"/>
                          <a:ext cx="554056" cy="35302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63" name="Ink 62">
                        <a:extLst>
                          <a:ext uri="{FF2B5EF4-FFF2-40B4-BE49-F238E27FC236}">
                            <a16:creationId xmlns:a16="http://schemas.microsoft.com/office/drawing/2014/main" id="{4493A556-6844-5D4C-9240-B6876F3E867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55739" y="3583724"/>
                      <a:ext cx="42120" cy="764640"/>
                    </p14:xfrm>
                  </p:contentPart>
                </mc:Choice>
                <mc:Fallback xmlns="">
                  <p:pic>
                    <p:nvPicPr>
                      <p:cNvPr id="17" name="Ink 16">
                        <a:extLst>
                          <a:ext uri="{FF2B5EF4-FFF2-40B4-BE49-F238E27FC236}">
                            <a16:creationId xmlns:a16="http://schemas.microsoft.com/office/drawing/2014/main" id="{418435F5-7461-1E46-9498-5FDF3898E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47108" y="3575343"/>
                        <a:ext cx="59037" cy="78106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2AEA877-906F-7648-8D4A-0A1D8142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9" y="4450114"/>
                    <a:ext cx="5243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C000"/>
                        </a:solidFill>
                      </a:rPr>
                      <a:t>Z</a:t>
                    </a:r>
                    <a:r>
                      <a:rPr lang="en-US" baseline="-25000" dirty="0">
                        <a:solidFill>
                          <a:srgbClr val="FFC000"/>
                        </a:solidFill>
                      </a:rPr>
                      <a:t>stat</a:t>
                    </a:r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174EEFE-30EE-A044-B6AE-FF80BE6D5BC0}"/>
                    </a:ext>
                  </a:extLst>
                </p:cNvPr>
                <p:cNvSpPr txBox="1"/>
                <p:nvPr/>
              </p:nvSpPr>
              <p:spPr>
                <a:xfrm>
                  <a:off x="9244585" y="3021189"/>
                  <a:ext cx="835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𝛼 = 0.1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F3441DB-79AF-7C4C-859F-6F40AAB1D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2276" y="3360443"/>
                  <a:ext cx="240993" cy="45616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27920C1-94C8-0E47-A302-260E3CCDC671}"/>
                  </a:ext>
                </a:extLst>
              </p:cNvPr>
              <p:cNvSpPr txBox="1"/>
              <p:nvPr/>
            </p:nvSpPr>
            <p:spPr>
              <a:xfrm>
                <a:off x="7751833" y="2955936"/>
                <a:ext cx="1460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p-value = 0.075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8034036-53D4-174B-9C8C-2D8899706EED}"/>
                  </a:ext>
                </a:extLst>
              </p:cNvPr>
              <p:cNvGrpSpPr/>
              <p:nvPr/>
            </p:nvGrpSpPr>
            <p:grpSpPr>
              <a:xfrm>
                <a:off x="9251941" y="3335735"/>
                <a:ext cx="700493" cy="303956"/>
                <a:chOff x="7397714" y="3577699"/>
                <a:chExt cx="700493" cy="30395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DF0D88C6-0ACA-3340-960A-C7F0C683C4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97714" y="3577699"/>
                    <a:ext cx="671760" cy="2613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FDEC0C4A-6282-3E4B-9D04-335484212592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7378994" y="3558979"/>
                      <a:ext cx="70956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617C34C3-25E4-DA46-8003-507D9660E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2127" y="3608055"/>
                    <a:ext cx="676080" cy="27360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C6FD25D6-45CA-504F-9337-CAF1162A1305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7403407" y="3589335"/>
                      <a:ext cx="713880" cy="311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A99E3D-5C93-884D-9016-FFF6887226A6}"/>
                </a:ext>
              </a:extLst>
            </p:cNvPr>
            <p:cNvCxnSpPr/>
            <p:nvPr/>
          </p:nvCxnSpPr>
          <p:spPr>
            <a:xfrm flipH="1" flipV="1">
              <a:off x="7736305" y="4283242"/>
              <a:ext cx="613611" cy="25266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33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15600" y="225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Hypothesis Test Steps – This is Your Life Now…</a:t>
            </a:r>
            <a:endParaRPr dirty="0"/>
          </a:p>
        </p:txBody>
      </p:sp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5008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AutoNum type="arabicPeriod"/>
            </a:pPr>
            <a:r>
              <a:rPr lang="en" sz="2400" b="1" dirty="0">
                <a:solidFill>
                  <a:srgbClr val="0070C0"/>
                </a:solidFill>
              </a:rPr>
              <a:t>State</a:t>
            </a:r>
            <a:r>
              <a:rPr lang="en" sz="2400" dirty="0">
                <a:solidFill>
                  <a:srgbClr val="0070C0"/>
                </a:solidFill>
              </a:rPr>
              <a:t> the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Define parameter + context.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0070C0"/>
              </a:solidFill>
            </a:endParaRPr>
          </a:p>
          <a:p>
            <a:pPr marL="643462" indent="-457200">
              <a:lnSpc>
                <a:spcPct val="100000"/>
              </a:lnSpc>
              <a:buFont typeface="+mj-lt"/>
              <a:buAutoNum type="arabicPeriod"/>
            </a:pPr>
            <a:r>
              <a:rPr lang="en" sz="2400" b="1" dirty="0">
                <a:solidFill>
                  <a:srgbClr val="0070C0"/>
                </a:solidFill>
              </a:rPr>
              <a:t>Sketch</a:t>
            </a:r>
            <a:r>
              <a:rPr lang="en" sz="2400" dirty="0">
                <a:solidFill>
                  <a:srgbClr val="0070C0"/>
                </a:solidFill>
              </a:rPr>
              <a:t> Rejection Region based of Significance Level</a:t>
            </a:r>
          </a:p>
          <a:p>
            <a:pPr>
              <a:lnSpc>
                <a:spcPct val="100000"/>
              </a:lnSpc>
              <a:buAutoNum type="arabicPeriod"/>
            </a:pPr>
            <a:endParaRPr lang="en"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AutoNum type="arabicPeriod"/>
            </a:pPr>
            <a:r>
              <a:rPr lang="en" sz="2400" b="1" dirty="0">
                <a:solidFill>
                  <a:srgbClr val="0070C0"/>
                </a:solidFill>
              </a:rPr>
              <a:t>Compute</a:t>
            </a:r>
            <a:r>
              <a:rPr lang="en" sz="2400" dirty="0">
                <a:solidFill>
                  <a:srgbClr val="0070C0"/>
                </a:solidFill>
              </a:rPr>
              <a:t> P-value (and Test Statistic).</a:t>
            </a:r>
          </a:p>
          <a:p>
            <a:pPr>
              <a:lnSpc>
                <a:spcPct val="100000"/>
              </a:lnSpc>
              <a:buAutoNum type="arabicPeriod"/>
            </a:pPr>
            <a:endParaRPr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AutoNum type="arabicPeriod"/>
            </a:pPr>
            <a:r>
              <a:rPr lang="en" sz="2400" b="1" dirty="0">
                <a:solidFill>
                  <a:srgbClr val="0070C0"/>
                </a:solidFill>
              </a:rPr>
              <a:t>Conclude </a:t>
            </a:r>
            <a:r>
              <a:rPr lang="en" sz="2400" dirty="0">
                <a:solidFill>
                  <a:srgbClr val="0070C0"/>
                </a:solidFill>
              </a:rPr>
              <a:t>and</a:t>
            </a:r>
            <a:r>
              <a:rPr lang="en" sz="2400" b="1" dirty="0">
                <a:solidFill>
                  <a:srgbClr val="0070C0"/>
                </a:solidFill>
              </a:rPr>
              <a:t> Interpret</a:t>
            </a:r>
            <a:endParaRPr lang="en" sz="24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solidFill>
                  <a:srgbClr val="0070C0"/>
                </a:solidFill>
              </a:rPr>
              <a:t>State whether you reject H</a:t>
            </a:r>
            <a:r>
              <a:rPr lang="en" baseline="-25000" dirty="0">
                <a:solidFill>
                  <a:srgbClr val="0070C0"/>
                </a:solidFill>
              </a:rPr>
              <a:t>0</a:t>
            </a:r>
            <a:r>
              <a:rPr lang="en" dirty="0">
                <a:solidFill>
                  <a:srgbClr val="0070C0"/>
                </a:solidFill>
              </a:rPr>
              <a:t> or fail to reject H</a:t>
            </a:r>
            <a:r>
              <a:rPr lang="en" baseline="-25000" dirty="0">
                <a:solidFill>
                  <a:srgbClr val="0070C0"/>
                </a:solidFill>
              </a:rPr>
              <a:t>0</a:t>
            </a:r>
            <a:r>
              <a:rPr lang="en" dirty="0">
                <a:solidFill>
                  <a:srgbClr val="0070C0"/>
                </a:solidFill>
              </a:rPr>
              <a:t> AND WHY!</a:t>
            </a:r>
            <a:endParaRPr baseline="-250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solidFill>
                  <a:srgbClr val="0070C0"/>
                </a:solidFill>
              </a:rPr>
              <a:t>Interpret your results in the context of the problem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299550" y="14453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Hypothesis Statements</a:t>
            </a:r>
            <a:endParaRPr dirty="0"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415600" y="2158266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6262" indent="0">
              <a:lnSpc>
                <a:spcPct val="100000"/>
              </a:lnSpc>
              <a:buNone/>
            </a:pPr>
            <a:r>
              <a:rPr lang="en-US" sz="2000" u="sng" dirty="0"/>
              <a:t>Define Parameter</a:t>
            </a:r>
          </a:p>
          <a:p>
            <a:pPr marL="79584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Always define your </a:t>
            </a:r>
            <a:r>
              <a:rPr lang="en-US" sz="1800" b="1" dirty="0"/>
              <a:t>parameter</a:t>
            </a:r>
            <a:r>
              <a:rPr lang="en-US" sz="1800" dirty="0"/>
              <a:t> at the start!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helps orient us with the context of the problem and sets us up to correctly write our hypothesis statements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Think about the variable / quantity of interest!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Categorical (</a:t>
            </a:r>
            <a:r>
              <a:rPr lang="en-US" sz="1800" dirty="0"/>
              <a:t>“success” and “failure”) →</a:t>
            </a:r>
            <a:r>
              <a:rPr lang="en-US" sz="1800" dirty="0">
                <a:solidFill>
                  <a:srgbClr val="000000"/>
                </a:solidFill>
              </a:rPr>
              <a:t> population proportion (p)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Quantitative (numeric) → population mean 𝜇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1800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8C34D5AB-73EF-9F4D-944C-51A0632D03D4}"/>
              </a:ext>
            </a:extLst>
          </p:cNvPr>
          <p:cNvSpPr txBox="1">
            <a:spLocks/>
          </p:cNvSpPr>
          <p:nvPr/>
        </p:nvSpPr>
        <p:spPr>
          <a:xfrm>
            <a:off x="415600" y="957001"/>
            <a:ext cx="5191116" cy="101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the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Define parameter + context.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9AAA8-E9C2-8240-9BE9-C9C68DEE3571}"/>
              </a:ext>
            </a:extLst>
          </p:cNvPr>
          <p:cNvSpPr txBox="1"/>
          <p:nvPr/>
        </p:nvSpPr>
        <p:spPr>
          <a:xfrm>
            <a:off x="7184845" y="5747110"/>
            <a:ext cx="490961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More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</a:t>
            </a:r>
            <a:r>
              <a:rPr lang="en-US" sz="1400" i="1" dirty="0"/>
              <a:t>p </a:t>
            </a:r>
            <a:r>
              <a:rPr lang="en-US" sz="1400" dirty="0"/>
              <a:t>= population proportion of students is statistics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𝜇 = true mean height of oak trees in 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B7947-B9C1-E444-8CB6-11D83B21307A}"/>
              </a:ext>
            </a:extLst>
          </p:cNvPr>
          <p:cNvSpPr txBox="1"/>
          <p:nvPr/>
        </p:nvSpPr>
        <p:spPr>
          <a:xfrm>
            <a:off x="5979950" y="908134"/>
            <a:ext cx="587542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Full Example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b="1" dirty="0"/>
              <a:t>Is there sufficient evidence </a:t>
            </a:r>
            <a:r>
              <a:rPr lang="en-US" dirty="0"/>
              <a:t>to conclude that the proportion of students who purchase their books is less than 0.65?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(Parameter):</a:t>
            </a:r>
          </a:p>
          <a:p>
            <a:r>
              <a:rPr lang="en-US" i="1" dirty="0">
                <a:solidFill>
                  <a:srgbClr val="7030A0"/>
                </a:solidFill>
              </a:rPr>
              <a:t>Let p = true proportion of students who purchase textbooks at the campus bookstore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7DBD6-FAC3-C460-2CEF-E981D891B7BB}"/>
              </a:ext>
            </a:extLst>
          </p:cNvPr>
          <p:cNvSpPr txBox="1"/>
          <p:nvPr/>
        </p:nvSpPr>
        <p:spPr>
          <a:xfrm>
            <a:off x="448234" y="5900999"/>
            <a:ext cx="538395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This is similar to how we talked about the </a:t>
            </a:r>
            <a:r>
              <a:rPr lang="en-US" sz="1600" b="1" i="1" dirty="0">
                <a:solidFill>
                  <a:srgbClr val="7030A0"/>
                </a:solidFill>
              </a:rPr>
              <a:t>parameter + context</a:t>
            </a:r>
            <a:r>
              <a:rPr lang="en-US" sz="1600" i="1" dirty="0">
                <a:solidFill>
                  <a:srgbClr val="7030A0"/>
                </a:solidFill>
              </a:rPr>
              <a:t> in the confidence interval interpretation!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23C67-8C76-CF81-98D8-5F0CE7736C96}"/>
              </a:ext>
            </a:extLst>
          </p:cNvPr>
          <p:cNvCxnSpPr>
            <a:cxnSpLocks/>
          </p:cNvCxnSpPr>
          <p:nvPr/>
        </p:nvCxnSpPr>
        <p:spPr>
          <a:xfrm>
            <a:off x="5979950" y="6193386"/>
            <a:ext cx="1057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6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285559" y="-4052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/>
              <a:t>The Hypothesis Statements</a:t>
            </a:r>
            <a:endParaRPr sz="4000" dirty="0"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413202" y="1741790"/>
            <a:ext cx="5552757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sz="1800" u="sng" dirty="0"/>
              <a:t>Null Hypothesis</a:t>
            </a:r>
            <a:r>
              <a:rPr lang="en-US" sz="1800" dirty="0"/>
              <a:t> H</a:t>
            </a:r>
            <a:r>
              <a:rPr lang="en-US" sz="1800" baseline="-25000" dirty="0"/>
              <a:t>0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</a:rPr>
              <a:t>The Null hypothesis is an equation that includes the population parameter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When written symbolically ALWAYS =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</a:rPr>
              <a:t>This is the </a:t>
            </a:r>
            <a:r>
              <a:rPr lang="en-US" sz="1400" u="sng" dirty="0">
                <a:solidFill>
                  <a:srgbClr val="000000"/>
                </a:solidFill>
              </a:rPr>
              <a:t>status quo</a:t>
            </a:r>
            <a:r>
              <a:rPr lang="en-US" sz="1400" dirty="0">
                <a:solidFill>
                  <a:srgbClr val="000000"/>
                </a:solidFill>
              </a:rPr>
              <a:t>, typically a </a:t>
            </a:r>
            <a:r>
              <a:rPr lang="en-US" sz="1400" i="1" dirty="0">
                <a:solidFill>
                  <a:srgbClr val="000000"/>
                </a:solidFill>
              </a:rPr>
              <a:t>known</a:t>
            </a:r>
            <a:r>
              <a:rPr lang="en-US" sz="1400" dirty="0">
                <a:solidFill>
                  <a:srgbClr val="000000"/>
                </a:solidFill>
              </a:rPr>
              <a:t> value of the parameter  (p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 or </a:t>
            </a:r>
            <a:r>
              <a:rPr lang="en-US" sz="1400" dirty="0"/>
              <a:t>𝜇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marL="152396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/>
              <a:t>Said another way, it’s what we are starting with as TRUE</a:t>
            </a:r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In doing so, </a:t>
            </a:r>
            <a:r>
              <a:rPr lang="en" sz="1400" dirty="0"/>
              <a:t>we are placing the hypothesized value at the </a:t>
            </a:r>
            <a:r>
              <a:rPr lang="en" sz="1400" u="sng" dirty="0"/>
              <a:t>center of our distribution</a:t>
            </a:r>
            <a:r>
              <a:rPr lang="en" sz="1400" dirty="0"/>
              <a:t>!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400" u="sng" dirty="0"/>
          </a:p>
          <a:p>
            <a:pPr marL="152396" indent="0">
              <a:lnSpc>
                <a:spcPct val="100000"/>
              </a:lnSpc>
              <a:buNone/>
            </a:pPr>
            <a:r>
              <a:rPr lang="en-US" sz="1800" dirty="0"/>
              <a:t>In general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sz="1800" u="sng" dirty="0"/>
          </a:p>
          <a:p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8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1800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l-GR" sz="1800" dirty="0">
                <a:solidFill>
                  <a:srgbClr val="000000"/>
                </a:solidFill>
              </a:rPr>
              <a:t> =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i="1" dirty="0">
                <a:solidFill>
                  <a:srgbClr val="000000"/>
                </a:solidFill>
              </a:rPr>
              <a:t>p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endParaRPr lang="en-US" sz="1800" i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8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l-GR" sz="1800" i="1" dirty="0">
                <a:solidFill>
                  <a:srgbClr val="000000"/>
                </a:solidFill>
              </a:rPr>
              <a:t>μ</a:t>
            </a:r>
            <a:r>
              <a:rPr lang="el-GR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</a:t>
            </a:r>
            <a:r>
              <a:rPr lang="en-US" sz="1800" dirty="0"/>
              <a:t>𝜇</a:t>
            </a:r>
            <a:r>
              <a:rPr lang="en-US" sz="1800" baseline="-25000" dirty="0"/>
              <a:t>0</a:t>
            </a:r>
            <a:endParaRPr lang="en-US" sz="1800" u="sng" dirty="0"/>
          </a:p>
          <a:p>
            <a:pPr marL="152396" indent="0">
              <a:lnSpc>
                <a:spcPct val="100000"/>
              </a:lnSpc>
              <a:buNone/>
            </a:pPr>
            <a:endParaRPr lang="en-US" sz="1400" u="sng" dirty="0"/>
          </a:p>
          <a:p>
            <a:pPr marL="152396" indent="0">
              <a:lnSpc>
                <a:spcPct val="100000"/>
              </a:lnSpc>
              <a:buNone/>
            </a:pPr>
            <a:endParaRPr lang="en-US" sz="1400" u="sng" dirty="0"/>
          </a:p>
        </p:txBody>
      </p:sp>
      <p:sp>
        <p:nvSpPr>
          <p:cNvPr id="4" name="Google Shape;258;p46">
            <a:extLst>
              <a:ext uri="{FF2B5EF4-FFF2-40B4-BE49-F238E27FC236}">
                <a16:creationId xmlns:a16="http://schemas.microsoft.com/office/drawing/2014/main" id="{8C34D5AB-73EF-9F4D-944C-51A0632D03D4}"/>
              </a:ext>
            </a:extLst>
          </p:cNvPr>
          <p:cNvSpPr txBox="1">
            <a:spLocks/>
          </p:cNvSpPr>
          <p:nvPr/>
        </p:nvSpPr>
        <p:spPr>
          <a:xfrm>
            <a:off x="438827" y="730291"/>
            <a:ext cx="5191116" cy="101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State the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Define parameter + context.</a:t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B7947-B9C1-E444-8CB6-11D83B21307A}"/>
                  </a:ext>
                </a:extLst>
              </p:cNvPr>
              <p:cNvSpPr txBox="1"/>
              <p:nvPr/>
            </p:nvSpPr>
            <p:spPr>
              <a:xfrm>
                <a:off x="6085422" y="161290"/>
                <a:ext cx="5875420" cy="28623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7030A0"/>
                    </a:solidFill>
                  </a:rPr>
                  <a:t>Full Example</a:t>
                </a:r>
              </a:p>
              <a:p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Is there sufficient evidence to conclude that the proportion of students who purchase their books is less than 0.65?</a:t>
                </a:r>
              </a:p>
              <a:p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Hypotheses:</a:t>
                </a:r>
              </a:p>
              <a:p>
                <a:r>
                  <a:rPr lang="en-US" i="1" dirty="0">
                    <a:solidFill>
                      <a:srgbClr val="7030A0"/>
                    </a:solidFill>
                  </a:rPr>
                  <a:t>Let p = true proportion of students who purchase textbooks at the campus bookstore</a:t>
                </a:r>
              </a:p>
              <a:p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0.65</m:t>
                    </m:r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3B7947-B9C1-E444-8CB6-11D83B213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22" y="161290"/>
                <a:ext cx="5875420" cy="2862322"/>
              </a:xfrm>
              <a:prstGeom prst="rect">
                <a:avLst/>
              </a:prstGeom>
              <a:blipFill>
                <a:blip r:embed="rId3"/>
                <a:stretch>
                  <a:fillRect l="-645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289429F-D077-B64C-84CF-6F7C04CD7C2F}"/>
              </a:ext>
            </a:extLst>
          </p:cNvPr>
          <p:cNvSpPr txBox="1"/>
          <p:nvPr/>
        </p:nvSpPr>
        <p:spPr>
          <a:xfrm>
            <a:off x="5864727" y="5447218"/>
            <a:ext cx="570667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More Examples:</a:t>
            </a:r>
          </a:p>
          <a:p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</a:t>
            </a:r>
            <a:r>
              <a:rPr lang="en-US" sz="1400" i="1" dirty="0"/>
              <a:t>p =</a:t>
            </a:r>
            <a:r>
              <a:rPr lang="en-US" sz="1400" dirty="0"/>
              <a:t> 0.3, </a:t>
            </a:r>
            <a:r>
              <a:rPr lang="en-US" sz="1400" i="1" dirty="0"/>
              <a:t>p </a:t>
            </a:r>
            <a:r>
              <a:rPr lang="en-US" sz="1400" dirty="0"/>
              <a:t>= population proportion of students is statistics courses</a:t>
            </a:r>
          </a:p>
          <a:p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</a:t>
            </a:r>
            <a:r>
              <a:rPr lang="en-US" sz="1400" i="1" dirty="0"/>
              <a:t>μ</a:t>
            </a:r>
            <a:r>
              <a:rPr lang="en-US" sz="1400" dirty="0"/>
              <a:t> = 70</a:t>
            </a:r>
            <a:r>
              <a:rPr lang="en-US" sz="1400" i="1" dirty="0"/>
              <a:t>, </a:t>
            </a:r>
            <a:r>
              <a:rPr lang="en-US" sz="1400" dirty="0"/>
              <a:t>𝜇 = true mean height of oak trees in meters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</a:rPr>
              <a:t>‘Research from previous studies suggests the average number of people is 7’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Equal to →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</a:t>
            </a:r>
            <a:r>
              <a:rPr lang="en-US" sz="1400" baseline="-25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l-GR" sz="1400" i="1" dirty="0">
                <a:solidFill>
                  <a:srgbClr val="000000"/>
                </a:solidFill>
              </a:rPr>
              <a:t>μ</a:t>
            </a:r>
            <a:r>
              <a:rPr lang="el-GR" sz="1400" dirty="0">
                <a:solidFill>
                  <a:srgbClr val="000000"/>
                </a:solidFill>
              </a:rPr>
              <a:t> = 7</a:t>
            </a:r>
            <a:endParaRPr lang="el-GR" sz="1400" baseline="30000" dirty="0">
              <a:solidFill>
                <a:srgbClr val="0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D4A3F-23CD-1940-87C1-226EECF6F42B}"/>
              </a:ext>
            </a:extLst>
          </p:cNvPr>
          <p:cNvGrpSpPr/>
          <p:nvPr/>
        </p:nvGrpSpPr>
        <p:grpSpPr>
          <a:xfrm>
            <a:off x="6184787" y="3100521"/>
            <a:ext cx="5461572" cy="2295805"/>
            <a:chOff x="6393798" y="3932204"/>
            <a:chExt cx="5461572" cy="22958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162242-46FF-0147-9FB2-564B48770703}"/>
                </a:ext>
              </a:extLst>
            </p:cNvPr>
            <p:cNvGrpSpPr/>
            <p:nvPr/>
          </p:nvGrpSpPr>
          <p:grpSpPr>
            <a:xfrm>
              <a:off x="6393798" y="3932204"/>
              <a:ext cx="5461572" cy="2295805"/>
              <a:chOff x="6167087" y="4257057"/>
              <a:chExt cx="5461572" cy="229580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CD7EE-18AB-D54E-B639-45E2C83CBF32}"/>
                  </a:ext>
                </a:extLst>
              </p:cNvPr>
              <p:cNvSpPr txBox="1"/>
              <p:nvPr/>
            </p:nvSpPr>
            <p:spPr>
              <a:xfrm>
                <a:off x="6167087" y="5728901"/>
                <a:ext cx="28119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0.53    0.57     0.61    0.65      0.69     0.73   0.77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82AA0D5-1087-3545-A904-DB97BA101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3347" y="4257057"/>
                <a:ext cx="2453074" cy="147184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BF37126-BC6A-CB40-8A58-1294FF5AA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441" y="4257057"/>
                <a:ext cx="2453074" cy="147184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A3C3A5-8B34-C342-9751-2F156A6766C2}"/>
                  </a:ext>
                </a:extLst>
              </p:cNvPr>
              <p:cNvSpPr txBox="1"/>
              <p:nvPr/>
            </p:nvSpPr>
            <p:spPr>
              <a:xfrm>
                <a:off x="7416637" y="608125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BAD011-FE79-6346-9B19-A5865E483025}"/>
                  </a:ext>
                </a:extLst>
              </p:cNvPr>
              <p:cNvSpPr txBox="1"/>
              <p:nvPr/>
            </p:nvSpPr>
            <p:spPr>
              <a:xfrm>
                <a:off x="8917660" y="5728901"/>
                <a:ext cx="27109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-3        -2          -1          0           1          2         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E716E7-72D4-5D44-A286-9FB40689E815}"/>
                  </a:ext>
                </a:extLst>
              </p:cNvPr>
              <p:cNvSpPr txBox="1"/>
              <p:nvPr/>
            </p:nvSpPr>
            <p:spPr>
              <a:xfrm>
                <a:off x="10119731" y="6106586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Z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0D860C-97D8-6741-8297-B973248811EC}"/>
                  </a:ext>
                </a:extLst>
              </p:cNvPr>
              <p:cNvCxnSpPr/>
              <p:nvPr/>
            </p:nvCxnSpPr>
            <p:spPr>
              <a:xfrm>
                <a:off x="8169442" y="6291252"/>
                <a:ext cx="17325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8FECF-3968-624A-AF22-8BE55D8DC354}"/>
                  </a:ext>
                </a:extLst>
              </p:cNvPr>
              <p:cNvSpPr txBox="1"/>
              <p:nvPr/>
            </p:nvSpPr>
            <p:spPr>
              <a:xfrm>
                <a:off x="8549309" y="6291252"/>
                <a:ext cx="8595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Standardize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CB3C09-6737-6948-9060-2ACB2A896CD2}"/>
                </a:ext>
              </a:extLst>
            </p:cNvPr>
            <p:cNvSpPr/>
            <p:nvPr/>
          </p:nvSpPr>
          <p:spPr>
            <a:xfrm>
              <a:off x="7593706" y="5286254"/>
              <a:ext cx="405778" cy="41708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0274A2-046C-994A-B1CF-D0E069055061}"/>
                </a:ext>
              </a:extLst>
            </p:cNvPr>
            <p:cNvSpPr/>
            <p:nvPr/>
          </p:nvSpPr>
          <p:spPr>
            <a:xfrm>
              <a:off x="10289587" y="5248574"/>
              <a:ext cx="405778" cy="41708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14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4396</Words>
  <Application>Microsoft Macintosh PowerPoint</Application>
  <PresentationFormat>Widescreen</PresentationFormat>
  <Paragraphs>588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Unit 8 - Outline </vt:lpstr>
      <vt:lpstr>Inference! Our Second Look</vt:lpstr>
      <vt:lpstr>Intro to Hypothesis Tests</vt:lpstr>
      <vt:lpstr>Logic Behind Hypothesis Testing</vt:lpstr>
      <vt:lpstr>Full Problem</vt:lpstr>
      <vt:lpstr>Hypothesis Test Steps – This is Your Life Now…</vt:lpstr>
      <vt:lpstr>The Hypothesis Statements</vt:lpstr>
      <vt:lpstr>The Hypothesis Statements</vt:lpstr>
      <vt:lpstr>The Hypothesis Statements</vt:lpstr>
      <vt:lpstr>LCQ – Hypotheses</vt:lpstr>
      <vt:lpstr>LCQ – Hypotheses</vt:lpstr>
      <vt:lpstr>Rejection Region</vt:lpstr>
      <vt:lpstr>Mini LCQ</vt:lpstr>
      <vt:lpstr>Mini LCQ Solution</vt:lpstr>
      <vt:lpstr>Test Statistic</vt:lpstr>
      <vt:lpstr>P-Value</vt:lpstr>
      <vt:lpstr>PowerPoint Presentation</vt:lpstr>
      <vt:lpstr>Conclude and Interpret</vt:lpstr>
      <vt:lpstr>Hypothesis Tests for Proportions!</vt:lpstr>
      <vt:lpstr>Using Calc - Test Statistic and P-Value for Proportions</vt:lpstr>
      <vt:lpstr>Using Calc - Test Statistic and P-Value for Proportions</vt:lpstr>
      <vt:lpstr>LCQ – Conclusions and Interpretations</vt:lpstr>
      <vt:lpstr>LCQ – Conclusions and Interpretations</vt:lpstr>
      <vt:lpstr>Entire Process LCQ</vt:lpstr>
      <vt:lpstr>Entire Process LCQ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26</cp:revision>
  <dcterms:created xsi:type="dcterms:W3CDTF">2022-07-19T02:35:40Z</dcterms:created>
  <dcterms:modified xsi:type="dcterms:W3CDTF">2023-10-29T22:23:14Z</dcterms:modified>
</cp:coreProperties>
</file>