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7.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6" r:id="rId2"/>
    <p:sldId id="257" r:id="rId3"/>
    <p:sldId id="308" r:id="rId4"/>
    <p:sldId id="358" r:id="rId5"/>
    <p:sldId id="435" r:id="rId6"/>
    <p:sldId id="406" r:id="rId7"/>
    <p:sldId id="407" r:id="rId8"/>
    <p:sldId id="262" r:id="rId9"/>
    <p:sldId id="439" r:id="rId10"/>
    <p:sldId id="436" r:id="rId11"/>
    <p:sldId id="437" r:id="rId12"/>
    <p:sldId id="367" r:id="rId13"/>
    <p:sldId id="440" r:id="rId14"/>
    <p:sldId id="441" r:id="rId15"/>
    <p:sldId id="409" r:id="rId16"/>
    <p:sldId id="410" r:id="rId17"/>
    <p:sldId id="442" r:id="rId18"/>
    <p:sldId id="444" r:id="rId19"/>
    <p:sldId id="443" r:id="rId20"/>
    <p:sldId id="445" r:id="rId21"/>
    <p:sldId id="301" r:id="rId22"/>
    <p:sldId id="264" r:id="rId23"/>
    <p:sldId id="265" r:id="rId24"/>
    <p:sldId id="266" r:id="rId25"/>
    <p:sldId id="267" r:id="rId26"/>
    <p:sldId id="268" r:id="rId27"/>
    <p:sldId id="269"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317" r:id="rId45"/>
    <p:sldId id="318" r:id="rId46"/>
    <p:sldId id="319" r:id="rId47"/>
    <p:sldId id="322" r:id="rId48"/>
    <p:sldId id="333" r:id="rId49"/>
    <p:sldId id="334" r:id="rId50"/>
    <p:sldId id="335" r:id="rId51"/>
    <p:sldId id="336" r:id="rId52"/>
    <p:sldId id="330" r:id="rId53"/>
    <p:sldId id="331" r:id="rId54"/>
    <p:sldId id="325" r:id="rId55"/>
    <p:sldId id="326" r:id="rId56"/>
    <p:sldId id="327" r:id="rId57"/>
    <p:sldId id="328" r:id="rId58"/>
    <p:sldId id="329" r:id="rId59"/>
    <p:sldId id="415" r:id="rId60"/>
    <p:sldId id="416" r:id="rId61"/>
    <p:sldId id="419" r:id="rId62"/>
    <p:sldId id="420" r:id="rId63"/>
    <p:sldId id="421" r:id="rId64"/>
    <p:sldId id="31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04"/>
    <p:restoredTop sz="95018"/>
  </p:normalViewPr>
  <p:slideViewPr>
    <p:cSldViewPr snapToGrid="0" snapToObjects="1">
      <p:cViewPr varScale="1">
        <p:scale>
          <a:sx n="120" d="100"/>
          <a:sy n="120" d="100"/>
        </p:scale>
        <p:origin x="2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2T15:28:44.920"/>
    </inkml:context>
    <inkml:brush xml:id="br0">
      <inkml:brushProperty name="width" value="0.05" units="cm"/>
      <inkml:brushProperty name="height" value="0.05" units="cm"/>
      <inkml:brushProperty name="color" value="#F6630D"/>
    </inkml:brush>
  </inkml:definitions>
  <inkml:trace contextRef="#ctx0" brushRef="#br0">361 12 24575,'-25'-6'0,"-24"1"0,6 5 0,-34 2 0,36 0 0,-4 0 0,22-3 0,10 0 0,-3 0 0,9 1 0,1 0 0,-1 0 0,2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36.756"/>
    </inkml:context>
    <inkml:brush xml:id="br0">
      <inkml:brushProperty name="width" value="0.05" units="cm"/>
      <inkml:brushProperty name="height" value="0.05" units="cm"/>
      <inkml:brushProperty name="color" value="#F6630D"/>
    </inkml:brush>
  </inkml:definitions>
  <inkml:trace contextRef="#ctx0" brushRef="#br0">147 1 24575,'-19'5'0,"4"5"0,-11 6 0,7 3 0,3 0 0,1-1 0,7-6 0,1 2 0,7-5 0,-5 3 0,5-1 0,-3 3 0,3-1 0,-1 2 0,1 8 0,-5-1 0,4 8 0,-4-7 0,5 1 0,-1 1 0,1-5 0,0-2 0,0-8 0,0-3 0,0-3 0,1 0 0,2 3 0,5 0 0,-4-3 0,4 0 0,1-4 0,-2 0 0,5 0 0,-4 0 0,1 0 0,-2-1 0,9-3 0,1-6 0,4 1 0,-7-2 0,1 4 0,-7-1 0,-4 4 0,-2-3 0,-2 0 0,0 0 0,0-1 0,0 2 0,0-1 0,0 3 0,0 0 0,-2-3 0,-1 1 0,-1-2 0,-5 1 0,3 1 0,-1-1 0,2 6 0,1-2 0,-8 2 0,-3-1 0,4-2 0,1 4 0,8-1 0,1 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7.624"/>
    </inkml:context>
    <inkml:brush xml:id="br0">
      <inkml:brushProperty name="width" value="0.05" units="cm"/>
      <inkml:brushProperty name="height" value="0.05" units="cm"/>
      <inkml:brushProperty name="color" value="#F6630D"/>
    </inkml:brush>
  </inkml:definitions>
  <inkml:trace contextRef="#ctx0" brushRef="#br0">198 0 24575,'-23'26'0,"-3"2"0,-1 8 0,4-3 0,2 6 0,4 0 0,4-2 0,2-1 0,3-11 0,1 2 0,-1-7 0,6 8 0,-3-6 0,4-2 0,-3-4 0,4-6 0,-1-1 0,1-1 0,0-3 0,1 2 0,-1 0 0,4 5 0,-2-2 0,1 2 0,0-8 0,1 0 0,10-10 0,3-2 0,7-7 0,-3 4 0,-5 1 0,-4 2 0,-6 4 0,2 0 0,-6-4 0,2 1 0,-3-2 0,0-2 0,1 1 0,-2-2 0,0 2 0,2 3 0,-2-2 0,1 5 0,-1-4 0,0 1 0,0 0 0,3-2 0,-3 2 0,-1 0 0,-12 2 0,-1 1 0,-7 1 0,7 0 0,2 3 0,10 0 0,6-6 0,9-1 0,-5-2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9.375"/>
    </inkml:context>
    <inkml:brush xml:id="br0">
      <inkml:brushProperty name="width" value="0.05" units="cm"/>
      <inkml:brushProperty name="height" value="0.05" units="cm"/>
      <inkml:brushProperty name="color" value="#F6630D"/>
    </inkml:brush>
  </inkml:definitions>
  <inkml:trace contextRef="#ctx0" brushRef="#br0">331 1 24575,'-10'4'0,"-8"-1"0,-6 2 0,-6-3 0,0 3 0,6-2 0,-1 4 0,7-3 0,-2 6 0,2 2 0,-1 3 0,3 0 0,4 1 0,6-3 0,6-1 0,3 4 0,3 3 0,0 5 0,1-3 0,2-2 0,-2-5 0,2-5 0,-3-2 0,-3-3 0,1-1 0,-1 5 0,0-4 0,5 6 0,-2 2 0,4 1 0,2 10 0,4 0 0,0 5 0,1-4 0,-10-6 0,-1-4 0,-6-4 0,-3-4 0,-6 7 0,0-4 0,-3 2 0,-2 2 0,-7 3 0,-1-1 0,3-2 0,5-6 0,6-4 0,2-2 0,2-1 0,1 2 0,-2-1 0,-4 1 0,-3-4 0,-5 1 0,3-1 0,3 2 0,5 2 0,1-1 0,4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59.051"/>
    </inkml:context>
    <inkml:brush xml:id="br0">
      <inkml:brushProperty name="width" value="0.05" units="cm"/>
      <inkml:brushProperty name="height" value="0.05" units="cm"/>
      <inkml:brushProperty name="color" value="#004F8B"/>
    </inkml:brush>
  </inkml:definitions>
  <inkml:trace contextRef="#ctx0" brushRef="#br0">85 570 24575,'-3'8'0,"1"-2"0,4-4 0,3 1 0,4-3 0,7-3 0,2 3 0,4-2 0,3 2 0,-5 0 0,-1 0 0,-7 0 0,-5 0 0,1 0 0,-6 2 0,4-2 0,-2 3 0,5-3 0,-2 0 0,5-3 0,2 3 0,4-4 0,4 3 0,3-1 0,-6 2 0,-2 0 0,-7 0 0,0 0 0,-4 0 0,3 0 0,-3 0 0,6 0 0,5 0 0,9 0 0,-1-1 0,-1-1 0,-9 1 0,-7 1 0,0 0 0,-3 0 0,2 0 0,-2 0 0,2-3 0,5 0 0,2-3 0,2 0 0,-1 2 0,-8 0 0,2 4 0,-8-7 0,2 2 0,-1-6 0,1-1 0,-3-3 0,2 1 0,0 0 0,-2 2 0,3-1 0,-3 0 0,0 0 0,0-2 0,0 4 0,-3-4 0,3 4 0,-2 0 0,2 1 0,0 0 0,0 0 0,0-3 0,0 3 0,0-3 0,0 3 0,0-5 0,0 4 0,0-4 0,-2 2 0,2-1 0,-2-1 0,1 2 0,-1 0 0,1 0 0,1-2 0,0 4 0,0-5 0,0 6 0,0-2 0,0 5 0,0 0 0,0 1 0,0-3 0,0 2 0,-2-2 0,2 1 0,-5-4 0,4-3 0,-4 5 0,2 6 0,0 13 0,-2 4 0,0 7 0,-1 2 0,0-3 0,-4 4 0,4-4 0,-4 2 0,0-2 0,-2 1 0,-1 5 0,-2 0 0,0 1 0,-1-4 0,-4 2 0,3-4 0,0 2 0,1 3 0,1-2 0,2 5 0,2-7 0,5-5 0,-2-4 0,2-3 0,-2-2 0,-3 0 0,-2 2 0,-5-3 0,3 2 0,1-1 0,0 1 0,1-1 0,-2 0 0,0-2 0,-1 3 0,0-2 0,0 1 0,3-5 0,-1 2 0,6-2 0,0-1 0,10-2 0,-1-7 0,15-5 0,3-8 0,22-13 0,1 1 0,11-15 0,-6 6 0,-3-1 0,-8 3 0,-12 13 0,-3-1 0,-9 8 0,1 0 0,-4 1 0,0 2 0,-2 1 0,2 0 0,-3 3 0,-1 0 0,0 5 0,-4 0 0,2 0 0,-3 1 0,1 0 0,0 3 0,-1 2 0,-7 8 0,-4 5 0,-8 11 0,-8 13 0,-2 6 0,-8 5 0,8-11 0,4-8 0,7-12 0,4-7 0,1-2 0,2-1 0,-2-1 0,1 5 0,-2 1 0,-4 4 0,6-5 0,-4 3 0,6-2 0,2-6 0,4 3 0,0-7 0,1 6 0,-7 0 0,-2 3 0,-14 4 0,8-3 0,-9 3 0,13-3 0,1-3 0,0 2 0,-4-2 0,-2 5 0,-6 1 0,7-2 0,-1 1 0,12-5 0,2-2 0,6-3 0,3-2 0,0-2 0,12 2 0,13-2 0,16 2 0,19-7 0,-5-2 0,-11-8 0,-16 2 0,-19 4 0,-6 3 0,0 4 0,-1-3 0,3 4 0,1-6 0,3 2 0,0 0 0,-4-2 0,0 6 0,-2 0 0,0 2 0,1 1 0,1-3 0,-2 1 0,-2 1 0,1-2 0,7-4 0,0-3 0,10-5 0,11-1 0,-1 5 0,-5-1 0,-7 8 0,-11 1 0,-1 1 0,0 2 0,6 0 0,2 0 0,11 0 0,-8 0 0,-2 0 0,-12 2 0,-2 5 0,-8 5 0,-2 7 0,0 1 0,-5 2 0,2-1 0,-1 1 0,1-7 0,3-4 0,-1-9 0,0 2 0,-2 2 0,-4 2 0,-1 3 0,0 2 0,5-9 0,2-5 0,7-8 0,-1-4 0,1 1 0,0-1 0,0-1 0,1-8 0,-1-1 0,5-8 0,-5 1 0,2 1 0,-2 0 0,1 7 0,2-7 0,-1 7 0,0-4 0,-2 8 0,-4-1 0,4 7 0,-4 3 0,4-1 0,0 3 0,0-2 0,-2-1 0,2 3 0,-3 1 0,2 3 0,-1 2 0,-9-2 0,-8 3 0,7-3 0,-2 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00.254"/>
    </inkml:context>
    <inkml:brush xml:id="br0">
      <inkml:brushProperty name="width" value="0.05" units="cm"/>
      <inkml:brushProperty name="height" value="0.05" units="cm"/>
      <inkml:brushProperty name="color" value="#004F8B"/>
    </inkml:brush>
  </inkml:definitions>
  <inkml:trace contextRef="#ctx0" brushRef="#br0">430 396 24575,'-1'-13'0,"-1"1"0,-5 3 0,4 2 0,-5-5 0,5 7 0,-6-8 0,3 2 0,-6-2 0,0-3 0,1-1 0,-2-2 0,1 0 0,0 1 0,2 2 0,-1-2 0,1 2 0,-2 0 0,0-1 0,-2 0 0,3 2 0,-2-4 0,3 6 0,-4-3 0,6 9 0,-3 0 0,6 2 0,-1 5 0,1-4 0,-1 1 0,-3-1 0,-2 1 0,-1 0 0,-4 2 0,-4-1 0,2-1 0,-4 3 0,8-3 0,3 3 0,8 0 0,-1 0 0,-2 0 0,1 0 0,0 0 0,2-1 0,1 1 0,2-3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01.318"/>
    </inkml:context>
    <inkml:brush xml:id="br0">
      <inkml:brushProperty name="width" value="0.05" units="cm"/>
      <inkml:brushProperty name="height" value="0.05" units="cm"/>
      <inkml:brushProperty name="color" value="#004F8B"/>
    </inkml:brush>
  </inkml:definitions>
  <inkml:trace contextRef="#ctx0" brushRef="#br0">187 0 24575,'-13'7'0,"-2"0"0,-1 8 0,3 1 0,-3 0 0,4-2 0,-1-2 0,6-5 0,1-2 0,2 0 0,0 0 0,0 0 0,0 4 0,-4 1 0,-4 3 0,-1 0 0,-1 2 0,6-5 0,5 3 0,2-3 0,2 5 0,2 1 0,0 2 0,3 6 0,-2-3 0,2 4 0,-3-13 0,-1 1 0,-2-6 0,0 0 0,0 0 0,0-4 0,0-1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02.788"/>
    </inkml:context>
    <inkml:brush xml:id="br0">
      <inkml:brushProperty name="width" value="0.05" units="cm"/>
      <inkml:brushProperty name="height" value="0.05" units="cm"/>
      <inkml:brushProperty name="color" value="#004F8B"/>
    </inkml:brush>
  </inkml:definitions>
  <inkml:trace contextRef="#ctx0" brushRef="#br0">49 0 24575,'-12'19'0,"1"0"0,0 11 0,5-5 0,-1 4 0,7-8 0,-2 1 0,2-3 0,0 0 0,2 1 0,5 11 0,2 2 0,11 15 0,2 0 0,1-4 0,-3-10 0,-11-17 0,-3-12 0,1-4 0,8-2 0,12-2 0,-2-5 0,4 3 0,-5-3 0,-5 1 0,-3-2 0,-4-2 0,-6-8 0,-1 0 0,-3-1 0,2-2 0,-4 0 0,2-2 0,0-5 0,-1 7 0,0-1 0,-1 7 0,0 1 0,-1 5 0,0 4 0,-2 4 0,1-3 0,-4 1 0,-1-3 0,0-1 0,-1 1 0,0 3 0,0 1 0,0 1 0,0 2 0,-2-2 0,0 2 0,-2-5 0,-1 5 0,0-4 0,1 2 0,-2 1 0,4 1 0,2-3 0,3 3 0,-1-1 0,0 2 0,1 2 0,8 4 0,17-2 0,8 2 0,-7-3 0,-4-2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03.257"/>
    </inkml:context>
    <inkml:brush xml:id="br0">
      <inkml:brushProperty name="width" value="0.05" units="cm"/>
      <inkml:brushProperty name="height" value="0.05" units="cm"/>
      <inkml:brushProperty name="color" value="#004F8B"/>
    </inkml:brush>
  </inkml:definitions>
  <inkml:trace contextRef="#ctx0" brushRef="#br0">1 1 24575,'0'0'0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04.484"/>
    </inkml:context>
    <inkml:brush xml:id="br0">
      <inkml:brushProperty name="width" value="0.05" units="cm"/>
      <inkml:brushProperty name="height" value="0.05" units="cm"/>
      <inkml:brushProperty name="color" value="#004F8B"/>
    </inkml:brush>
  </inkml:definitions>
  <inkml:trace contextRef="#ctx0" brushRef="#br0">1 36 24575,'22'-7'0,"6"1"0,2-3 0,-7 3 0,-5 0 0,-5 5 0,10 1 0,11 0 0,3 0 0,-3 0 0,-13 0 0,-10 4 0,-5-1 0,0 7 0,-2-4 0,-5 7 0,-9-3 0,-1 6 0,-6 2 0,6-5 0,1-3 0,13-3 0,8 0 0,9 1 0,5-1 0,-2-3 0,-1 3 0,-2-1 0,-2 3 0,-5-5 0,-6 4 0,-3-4 0,-4 0 0,2 2 0,-2-2 0,0 1 0,1 3 0,-1-2 0,3 6 0,-3-3 0,0 8 0,-3-1 0,2 6 0,-4-8 0,1-2 0,1-5 0,-1-3 0,-1-1 0,2-1 0,-1-2 0,-2 0 0,3 1 0,0-2 0,3 2 0,0-2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05.913"/>
    </inkml:context>
    <inkml:brush xml:id="br0">
      <inkml:brushProperty name="width" value="0.05" units="cm"/>
      <inkml:brushProperty name="height" value="0.05" units="cm"/>
      <inkml:brushProperty name="color" value="#004F8B"/>
    </inkml:brush>
  </inkml:definitions>
  <inkml:trace contextRef="#ctx0" brushRef="#br0">219 1 24575,'-16'1'0,"-2"2"0,2 6 0,-6-2 0,6 3 0,-2-2 0,4-4 0,2 3 0,2-4 0,0 3 0,2-3 0,1 1 0,3 3 0,-3 2 0,1 4 0,-3 0 0,0 0 0,2 0 0,-2-5 0,9 2 0,0-5 0,11 1 0,6 3 0,4-2 0,8 3 0,-6-1 0,1-2 0,-8-2 0,-6-2 0,0 1 0,-1-1 0,-2-2 0,4 4 0,-4-4 0,0 1 0,-2 2 0,-2-3 0,-2 7 0,3-4 0,-3 2 0,4-2 0,-3 2 0,-1-2 0,-1 3 0,0 1 0,0 0 0,-1 4 0,-1 0 0,-3 1 0,4-5 0,-3 1 0,1-6 0,1 4 0,-2-7 0,1 4 0,-4-1 0,0 0 0,0-1 0,2-2 0,1 0 0,-2 0 0,0 1 0,1 1 0,1-1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14.069"/>
    </inkml:context>
    <inkml:brush xml:id="br0">
      <inkml:brushProperty name="width" value="0.05" units="cm"/>
      <inkml:brushProperty name="height" value="0.05" units="cm"/>
      <inkml:brushProperty name="color" value="#F6630D"/>
    </inkml:brush>
  </inkml:definitions>
  <inkml:trace contextRef="#ctx0" brushRef="#br0">0 15 24575,'21'-5'0,"1"2"0,-9 0 0,3 1 0,-6 1 0,0 1 0,2 1 0,-2 1 0,3 1 0,0 3 0,0 2 0,-1 4 0,13 13 0,6 5 0,5 3 0,4 2 0,-11-12 0,1-2 0,-10-7 0,0 1 0,-10-7 0,2 2 0,-6-5 0,0-2 0,3-1 0,-2 1 0,4 5 0,6 5 0,1 1 0,-1 1 0,-9-7 0,-4-11 0,-4-5 0,0 2 0,1-3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38.399"/>
    </inkml:context>
    <inkml:brush xml:id="br0">
      <inkml:brushProperty name="width" value="0.05" units="cm"/>
      <inkml:brushProperty name="height" value="0.05" units="cm"/>
      <inkml:brushProperty name="color" value="#F6630D"/>
    </inkml:brush>
  </inkml:definitions>
  <inkml:trace contextRef="#ctx0" brushRef="#br0">1 1 24575,'31'0'0,"-4"0"0,15 0 0,-12 0 0,1 0 0,-4 0 0,-8 0 0,2 0 0,-9 1 0,1 1 0,-10 0 0,3 1 0,-3 3 0,0 2 0,-1-2 0,-4 7 0,-1 0 0,-4 1 0,-5 3 0,0-7 0,-7 1 0,4-10 0,-6 3 0,6-2 0,-3 2 0,9-4 0,2 1 0,4 2 0,0-1 0,0 4 0,-3-1 0,4 2 0,2-3 0,2 2 0,4 3 0,0 1 0,0-2 0,1-2 0,-1-1 0,1 5 0,1-4 0,-1 5 0,-4-7 0,2-2 0,-5 2 0,3 1 0,-2 7 0,2 0 0,0 7 0,-1-7 0,-2 0 0,0-2 0,-2-3 0,-1-2 0,0 0 0,-3 1 0,3-1 0,-9 3 0,2-1 0,-6 3 0,2-3 0,-4 1 0,8-2 0,-4 1 0,6 0 0,2-3 0,13-4 0,-3 0 0,8-3 0,-7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1:15.092"/>
    </inkml:context>
    <inkml:brush xml:id="br0">
      <inkml:brushProperty name="width" value="0.05" units="cm"/>
      <inkml:brushProperty name="height" value="0.05" units="cm"/>
      <inkml:brushProperty name="color" value="#F6630D"/>
    </inkml:brush>
  </inkml:definitions>
  <inkml:trace contextRef="#ctx0" brushRef="#br0">234 0 24575,'-4'14'0,"0"1"0,0-1 0,0 2 0,-2 3 0,-4 3 0,-3 6 0,-2-7 0,0 4 0,4-6 0,0-5 0,4 1 0,1-7 0,2 0 0,0-4 0,0 0 0,0 2 0,0 1 0,1 2 0,-2-2 0,1-2 0,-3-2 0,2-3 0,-3 0 0,-1 4 0,0 5 0,-7 8 0,6 8 0,0-4 0,5-3 0,1-10 0,1-6 0,-2-2 0,4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22.099"/>
    </inkml:context>
    <inkml:brush xml:id="br0">
      <inkml:brushProperty name="width" value="0.05" units="cm"/>
      <inkml:brushProperty name="height" value="0.05" units="cm"/>
      <inkml:brushProperty name="color" value="#F6630D"/>
    </inkml:brush>
  </inkml:definitions>
  <inkml:trace contextRef="#ctx0" brushRef="#br0">36 0 24575,'0'21'0,"-3"2"0,3 7 0,-1 5 0,-3-1 0,4 4 0,-3-2 0,3-2 0,0-7 0,0-2 0,0 0 0,-2-8 0,2 6 0,-3-6 0,3 6 0,0 1 0,0 13 0,0-1 0,0 4 0,0-6 0,0-5 0,0-3 0,0-1 0,0-2 0,0 4 0,0-3 0,0 11 0,3 5 0,-3-8 0,4 6 0,-4-5 0,0 7 0,1 3 0,1 1 0,0 0 0,-2-2 0,0 2 0,0 2 0,0-4 0,0-6 0,0-4 0,0 0 0,0 7 0,0-7 0,0 21 0,-2-11 0,0 15 0,1-5 0,1-5 0,0-3 0,0-6 0,0 0 0,0-3 0,0-1 0,-4-2 0,4-1 0,-1-1 0,-2 1 0,3-1 0,-4 10 0,4-7 0,0 9 0,0-6 0,0-2 0,0 4 0,0-9 0,-1-2 0,-1-10 0,1-4 0,1 0 0,0 1 0,-2 1 0,0-4 0,1 3 0,1-5 0,0 3 0,0-1 0,0 8 0,0 10 0,0 7 0,0 4 0,0-4 0,-3-5 0,3-14 0,-2-4 0,2-5 0,0-3 0,0-1 0,0-2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31.201"/>
    </inkml:context>
    <inkml:brush xml:id="br0">
      <inkml:brushProperty name="width" value="0.05" units="cm"/>
      <inkml:brushProperty name="height" value="0.05" units="cm"/>
      <inkml:brushProperty name="color" value="#F6630D"/>
    </inkml:brush>
  </inkml:definitions>
  <inkml:trace contextRef="#ctx0" brushRef="#br0">843 648 24575,'0'13'0,"0"-1"0,0-7 0,0 5 0,0-1 0,-5 3 0,-1 3 0,-4 2 0,-3-2 0,-1 1 0,-4-5 0,-4 2 0,-4-1 0,-4 5 0,-3 2 0,5-2 0,2 2 0,8-9 0,2 1 0,8-7 0,-2 2 0,6-3 0,-3-3 0,1 4 0,-2-4 0,-3 0 0,-2 2 0,1-2 0,3 4 0,1-4 0,6 2 0,-7 0 0,-3 0 0,-4 2 0,-1-3 0,-3 3 0,-7 2 0,-8-4 0,-12 4 0,-3-3 0,7 5 0,0-4 0,17 2 0,3-6 0,17 3 0,9-8 0,15-5 0,9-7 0,5 0 0,5-2 0,13-8 0,11-1 0,11-16 0,-14 11 0,-11-1 0,-22 13 0,-4 6 0,2-4 0,-9 5 0,9 1 0,-7 0 0,5 1 0,-4-1 0,3-2 0,-4 0 0,6-8 0,-6 4 0,3 3 0,-9 1 0,-2 9 0,-5-3 0,2 3 0,-3 0 0,4-1 0,-1-1 0,0 2 0,-2 5 0,-1 12 0,-4 8 0,-1 17 0,-5 10 0,-2 9 0,-3-5 0,-1 3 0,-1-9 0,1-6 0,-2-6 0,9-13 0,-5-3 0,2-3 0,-8 0 0,4 1 0,-5 1 0,4-2 0,-3-1 0,6-5 0,2-1 0,7-10 0,1-3 0,9-12 0,-1-4 0,7-15 0,8-2 0,12-21 0,4 0 0,8-12 0,-3 7 0,-10 12 0,5 3 0,-16 15 0,5-1 0,-7-1 0,-5 12 0,-1-3 0,-10 18 0,-9 7 0,-8 17 0,-9 12 0,-4 5 0,-9 14 0,-12 4 0,-13 5 0,-13 12 0,21-19 0,0 1 0,29-24 0,2-4 0,1-4 0,7-1 0,-3 3 0,3 4 0,-4-2 0,-1 2 0,5-6 0,2-5 0,9-14 0,6-13 0,9-19 0,10-22 0,15-10 0,22-22 0,19-13 0,-8 25 0,2-6 0,-22 44 0,-14 10 0,-14 13 0,-14 7 0,-3 8 0,-2-3 0,-1 7 0,-4 7 0,-4 10 0,-6 21 0,-5 8 0,-17 18 0,-8 3 0,-4 2 0,-10 9 0,12-12 0,-2-3 0,18-19 0,7-25 0,12-6 0,1-9 0,-3 3 0,-2 3 0,5-3 0,-8 1 0,3-1 0,-5-3 0,0 1 0,4-5 0,-1 2 0,6-4 0,-4 6 0,-3-6 0,-5 6 0,-3-3 0,0 3 0,0 4 0,1-5 0,2 9 0,4-9 0,1 7 0,1-5 0,-1 7 0,3-7 0,2 3 0,8-8 0,1 2 0,17-10 0,6 8 0,9-8 0,15 0 0,2 1 0,-6-9 0,0 11 0,-22-3 0,-5 6 0,-9 0 0,5 0 0,3-4 0,9 4 0,5-6 0,-3 6 0,-7-5 0,-8 3 0,-6 0 0,2 2 0,0 5 0,9-5 0,14 6 0,12-6 0,15 0 0,-12-2 0,-6-2 0,-20 1 0,-2 1 0,-4-2 0,5 4 0,2-6 0,-2 6 0,6-4 0,-2-1 0,-6 7 0,-12-6 0,-13 13 0,-6 3 0,-3 3 0,-1 2 0,-5-4 0,-1 7 0,-2-7 0,6 2 0,-1-5 0,8-5 0,2-3 0,2 2 0,-5-4 0,-1 4 0,-9-4 0,4 0 0,4 0 0,6 0 0,5 0 0,7-4 0,-3-5 0,8-3 0,-3-7 0,10-6 0,-1 1 0,6-7 0,8-15 0,-6 8 0,9-17 0,-14 21 0,0-3 0,-5 17 0,-2-3 0,1 7 0,-1 5 0,1-4 0,-1 1 0,2-1 0,-3 0 0,0 0 0,3-1 0,1-5 0,3-1 0,2-3 0,-3 4 0,2-2 0,-5 6 0,0-2 0,0-2 0,-3 4 0,3 0 0,-5 7 0,-1 1 0,-2 3 0,0 0 0,3-2 0,-3 1 0,2-3 0,1-5 0,0-2 0,2 2 0,-2-1 0,2 1 0,-5 2 0,5-2 0,-5 3 0,3 3 0,-3-1 0,0 4 0,0 1 0,0-1 0,2 2 0,-2-1 0,3 1 0,-3-6 0,1-5 0,3-4 0,-1-8 0,2-1 0,-5 3 0,3 6 0,-3 15 0,-8 14 0,0 12 0,-5 7 0,0 1 0,-3 1 0,-2 11 0,1-6 0,-15 15 0,11-9 0,-15 14 0,12-7 0,3-7 0,4-4 0,4-19 0,8-4 0,-3-5 0,7-2 0,-8 1 0,3 4 0,-4 3 0,1-1 0,-2 4 0,-4 2 0,1 4 0,1 0 0,0-1 0,5-5 0,-5-3 0,5-5 0,-2 2 0,-1-1 0,3 1 0,-1 2 0,-3-1 0,4-1 0,-1-3 0,4-3 0,-5-5 0,1 4 0,-6 1 0,4 3 0,-7 1 0,5-1 0,-3 1 0,0-1 0,3 3 0,-1-7 0,-2 3 0,0-3 0,0 0 0,1-2 0,-1 3 0,-1-5 0,2 6 0,2-6 0,7 0 0,-2-2 0,-3 3 0,1-3 0,-1 6 0,3-6 0,0 4 0,1-2 0,-1 4 0,-5 1 0,2 5 0,-2-3 0,2 5 0,13-9 0,-1 1 0,17-6 0,-2 0 0,8 0 0,-3 0 0,5 0 0,-7 0 0,-5 0 0,-1 0 0,-6 0 0,2 0 0,1 0 0,6 0 0,-2 0 0,2 0 0,-4 0 0,1 0 0,-7-2 0,2 0 0,-2 0 0,7 2 0,-2 0 0,2 0 0,-5 0 0,0 0 0,2 0 0,-2 0 0,6 2 0,3 0 0,-3 0 0,-1-2 0,-7 0 0,1 0 0,-1 0 0,5 0 0,7 0 0,1 0 0,2 0 0,-5 0 0,-5 0 0,1-2 0,-3 0 0,3 0 0,-3-2 0,-1 4 0,3-1 0,-6-3 0,8 4 0,-2-8 0,2 2 0,0 1 0,-5 3 0,0 2 0,-1 0 0,1-4 0,3 0 0,-2 2 0,0-2 0,-1 4 0,-4 0 0,4-2 0,-1 1 0,-1-1 0,-1 2 0,-2-2 0,0-2 0,-3 0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34.588"/>
    </inkml:context>
    <inkml:brush xml:id="br0">
      <inkml:brushProperty name="width" value="0.05" units="cm"/>
      <inkml:brushProperty name="height" value="0.05" units="cm"/>
      <inkml:brushProperty name="color" value="#F6630D"/>
    </inkml:brush>
  </inkml:definitions>
  <inkml:trace contextRef="#ctx0" brushRef="#br0">571 601 24575,'-2'-15'0,"1"0"0,-4 3 0,3-3 0,-4-2 0,0-6 0,-1 2 0,-2-8 0,2 7 0,1-5 0,-2 4 0,1 8 0,2 0 0,-1 9 0,3-8 0,-4 3 0,4 2 0,-5-7 0,-2 5 0,-2-6 0,2 3 0,0 1 0,1 5 0,-1 1 0,5-3 0,-4 1 0,-9-6 0,-3-5 0,-11 0 0,10 0 0,4 9 0,8 1 0,1 7 0,-1-1 0,-8-4 0,5-1 0,-3 3 0,4-4 0,-1 5 0,0-3 0,0 2 0,0 1 0,2 3 0,1-6 0,-3 1 0,2 1 0,-3 2 0,-1 0 0,1 0 0,-2 3 0,3-3 0,2 4 0,6-2 0,0 0 0,2 0 0,0 2 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44.476"/>
    </inkml:context>
    <inkml:brush xml:id="br0">
      <inkml:brushProperty name="width" value="0.05" units="cm"/>
      <inkml:brushProperty name="height" value="0.05" units="cm"/>
      <inkml:brushProperty name="color" value="#F6630D"/>
    </inkml:brush>
  </inkml:definitions>
  <inkml:trace contextRef="#ctx0" brushRef="#br0">409 1 24575,'-19'8'0,"1"1"0,0 4 0,-9 3 0,1 1 0,-15 8 0,2-8 0,7-2 0,6-5 0,17-10 0,2 3 0,1-1 0,-2 2 0,-5 2 0,-5 5 0,1 1 0,-11 5 0,9 0 0,-4-4 0,14-1 0,4 1 0,5 2 0,0 2 0,0 2 0,0-3 0,2 5 0,-1 7 0,4 1 0,-5 1 0,2-7 0,-2-8 0,3-9 0,-3 0 0,3 0 0,-3 7 0,0 2 0,2 6 0,-2 2 0,3-8 0,-3 0 0,1-9 0,1-2 0,0-2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0.395"/>
    </inkml:context>
    <inkml:brush xml:id="br0">
      <inkml:brushProperty name="width" value="0.05" units="cm"/>
      <inkml:brushProperty name="height" value="0.05" units="cm"/>
      <inkml:brushProperty name="color" value="#F6630D"/>
    </inkml:brush>
  </inkml:definitions>
  <inkml:trace contextRef="#ctx0" brushRef="#br0">1 26 24575,'13'-10'0,"-2"1"0,-4 5 0,-1 2 0,15 2 0,-4 0 0,9 0 0,-8 0 0,-10 0 0,1 0 0,-4 2 0,2 2 0,-4 0 0,7 3 0,-2 1 0,4 3 0,5 8 0,-5-4 0,6 5 0,-7-9 0,-1-2 0,-4-3 0,-1 2 0,0-2 0,0-1 0,1 1 0,-1-2 0,1 3 0,6 1 0,-1 3 0,7 5 0,-2 1 0,-4-8 0,1 3 0,-9-8 0,0-2 0,-2 3 0,1-1 0,0-2 0,-3-4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1.710"/>
    </inkml:context>
    <inkml:brush xml:id="br0">
      <inkml:brushProperty name="width" value="0.05" units="cm"/>
      <inkml:brushProperty name="height" value="0.05" units="cm"/>
      <inkml:brushProperty name="color" value="#F6630D"/>
    </inkml:brush>
  </inkml:definitions>
  <inkml:trace contextRef="#ctx0" brushRef="#br0">308 1 24575,'-10'11'0,"2"5"0,-5-3 0,0 4 0,4-5 0,-1 1 0,4-4 0,-1 5 0,-1-5 0,2 3 0,-1-5 0,-1 5 0,-1-6 0,-4 7 0,2-2 0,-2 3 0,6-3 0,1-1 0,-2-5 0,3 5 0,-3-3 0,0 5 0,0-6 0,-2 3 0,2 1 0,-1-1 0,-3 3 0,3 1 0,-2-2 0,1 3 0,2-5 0,-3-3 0,6 0 0,-3-6 0,3 3 0,5-3 0,0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5.445"/>
    </inkml:context>
    <inkml:brush xml:id="br0">
      <inkml:brushProperty name="width" value="0.05" units="cm"/>
      <inkml:brushProperty name="height" value="0.05" units="cm"/>
      <inkml:brushProperty name="color" value="#F6630D"/>
    </inkml:brush>
  </inkml:definitions>
  <inkml:trace contextRef="#ctx0" brushRef="#br0">204 1 24575,'-5'10'0,"-6"-3"0,1 8 0,-4-3 0,-1 13 0,2-4 0,2 3 0,3-7 0,3 3 0,5-5 0,-3 0 0,6 6 0,-3-4 0,5 2 0,0-2 0,1-1 0,6 4 0,-1-2 0,3-3 0,-4-6 0,-2-7 0,-3 2 0,0-4 0,3 0 0,0 0 0,1 0 0,3 0 0,2 0 0,1-4 0,1 4 0,-7-5 0,-1 1 0,-3-2 0,3 0 0,-3-3 0,3 3 0,-5-3 0,-1-1 0,-2 1 0,0-7 0,0 7 0,0-6 0,-2 3 0,2-3 0,-3-2 0,1 0 0,1 3 0,-4-1 0,0 4 0,0 3 0,-6 2 0,1 4 0,-2-2 0,-3 1 0,2-3 0,4 2 0,-6-3 0,2-1 0,-1-2 0,4 8 0,2-3 0,0 7 0,0-2 0,-1 9 0,-6 1 0,1 1 0,-2 4 0,4-1 0,-1 7 0,9-4 0,-6 6 0,4 0 0,-2-2 0,3 3 0,0-5 0,0 2 0,2 4 0,-2-6 0,5 6 0,-3-6 0,3-4 0,0 0 0,0-3 0,-2 3 0,1 4 0,-1 0 0,2 6 0,0-6 0,0-2 0,0 2 0,-2 6 0,1 9 0,-4 4 0,5 2 0,-3-17 0,1-8 0,2-9 0,-3-2 0,3-2 0,0 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6.257"/>
    </inkml:context>
    <inkml:brush xml:id="br0">
      <inkml:brushProperty name="width" value="0.05" units="cm"/>
      <inkml:brushProperty name="height" value="0.05" units="cm"/>
      <inkml:brushProperty name="color" value="#F6630D"/>
    </inkml:brush>
  </inkml:definitions>
  <inkml:trace contextRef="#ctx0" brushRef="#br0">0 121 24575,'26'-10'0,"9"-3"0,8 2 0,-6-3 0,-6 3 0,-12 0 0,-6 5 0,-3-4 0,2 6 0,0-3 0,4 3 0,-2-4 0,1 5 0,-6-1 0,-1 0 0,-8 4 0,-3 6 0,-7 1 0,-2-1 0,-8 2 0,-2-1 0,9 1 0,-1-2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7.121"/>
    </inkml:context>
    <inkml:brush xml:id="br0">
      <inkml:brushProperty name="width" value="0.05" units="cm"/>
      <inkml:brushProperty name="height" value="0.05" units="cm"/>
      <inkml:brushProperty name="color" value="#F6630D"/>
    </inkml:brush>
  </inkml:definitions>
  <inkml:trace contextRef="#ctx0" brushRef="#br0">0 168 24575,'13'0'0,"6"-2"0,2-6 0,3 2 0,-1-5 0,-3-2 0,0 3 0,-3 1 0,-2 3 0,1 6 0,0-6 0,2 0 0,-2-1 0,1-3 0,-1 5 0,2-5 0,3 1 0,0-1 0,0-3 0,-5 5 0,-5-3 0,-5 7 0,-4 0 0,0 4 0,-6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39.906"/>
    </inkml:context>
    <inkml:brush xml:id="br0">
      <inkml:brushProperty name="width" value="0.05" units="cm"/>
      <inkml:brushProperty name="height" value="0.05" units="cm"/>
      <inkml:brushProperty name="color" value="#F6630D"/>
    </inkml:brush>
  </inkml:definitions>
  <inkml:trace contextRef="#ctx0" brushRef="#br0">233 1 24575,'-26'-1'0,"-9"5"0,3 6 0,-6-1 0,16 5 0,3-5 0,7 1 0,3-1 0,-2-1 0,4 6 0,-2-1 0,3 2 0,1 2 0,4-7 0,1 1 0,0-3 0,0 2 0,1 1 0,2-2 0,5-1 0,-1 0 0,2-2 0,3-2 0,0-3 0,3-1 0,1-1 0,4-2 0,2-1 0,0-3 0,-1-1 0,-3-5 0,-1-1 0,-7-1 0,0 2 0,-4-1 0,3 2 0,-3 2 0,-1 2 0,-4 3 0,2 1 0,-3 0 0,0 13 0,0-1 0,-3 17 0,2-6 0,-2 1 0,0-1 0,-2 1 0,2 2 0,2 4 0,-2-6 0,3 1 0,-2-11 0,1 3 0,-1-3 0,2 7 0,0-2 0,2 1 0,-1 0 0,1 2 0,1 1 0,-3 0 0,4-3 0,-4 4 0,5 2 0,-4-2 0,1-3 0,-4-9 0,-4-8 0,-1-4 0,-7-7 0,1-3 0,3 5 0,4 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8.406"/>
    </inkml:context>
    <inkml:brush xml:id="br0">
      <inkml:brushProperty name="width" value="0.05" units="cm"/>
      <inkml:brushProperty name="height" value="0.05" units="cm"/>
      <inkml:brushProperty name="color" value="#F6630D"/>
    </inkml:brush>
  </inkml:definitions>
  <inkml:trace contextRef="#ctx0" brushRef="#br0">57 5 24575,'-8'9'0,"2"1"0,1 7 0,-1 2 0,1 6 0,0 3 0,0-1 0,-1 7 0,2 3 0,1-3 0,2-4 0,-1-5 0,2-8 0,0-5 0,0-3 0,0 1 0,0-1 0,2 3 0,-1-3 0,2 1 0,1-5 0,0 1 0,4-6 0,-1 4 0,3-4 0,-1-4 0,10-3 0,2-11 0,0-1 0,0-2 0,-5 2 0,-3 0 0,-2 4 0,-6 0 0,-3 3 0,-2-3 0,0-4 0,0 2 0,0-6 0,3 0 0,-3-3 0,5-3 0,-4 6 0,1 6 0,-2 7 0,-5 1 0,2 3 0,-7 0 0,2 1 0,-5-3 0,-3 2 0,2 1 0,-2 1 0,5 2 0,-1 2 0,7 6 0,4 3 0,4 3 0,8 9 0,-4-12 0,2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8:58.899"/>
    </inkml:context>
    <inkml:brush xml:id="br0">
      <inkml:brushProperty name="width" value="0.05" units="cm"/>
      <inkml:brushProperty name="height" value="0.05" units="cm"/>
      <inkml:brushProperty name="color" value="#F6630D"/>
    </inkml:brush>
  </inkml:definitions>
  <inkml:trace contextRef="#ctx0" brushRef="#br0">11 7 24575,'-6'-4'0,"1"2"0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01.182"/>
    </inkml:context>
    <inkml:brush xml:id="br0">
      <inkml:brushProperty name="width" value="0.05" units="cm"/>
      <inkml:brushProperty name="height" value="0.05" units="cm"/>
      <inkml:brushProperty name="color" value="#F6630D"/>
    </inkml:brush>
  </inkml:definitions>
  <inkml:trace contextRef="#ctx0" brushRef="#br0">0 12 24575,'21'-3'0,"-2"1"0,10 2 0,0 0 0,-2-2 0,2 0 0,-8 0 0,-2 2 0,-7 0 0,0 0 0,-7 0 0,3 0 0,0 0 0,-5 6 0,7 3 0,-10 5 0,5-1 0,-2-4 0,-3 1 0,3-4 0,-3 3 0,0 5 0,0-3 0,0 8 0,-3-6 0,3-1 0,-5-6 0,-3 3 0,-3 1 0,-7 3 0,2 4 0,-1-4 0,4 3 0,-5-5 0,7-1 0,-7 1 0,7-3 0,-2 1 0,4-3 0,2 0 0,7-3 0,7-1 0,1-2 0,1 0 0,-4 4 0,5-4 0,-4 4 0,4-4 0,1 0 0,0 0 0,4 0 0,-7 0 0,1 0 0,-2 0 0,-2 2 0,-1-2 0,1 4 0,2-4 0,-3 0 0,1 2 0,0-1 0,1 5 0,-1-6 0,-1 6 0,0-6 0,-4 6 0,2-1 0,-2 3 0,0 1 0,0-3 0,0 2 0,0 3 0,0-1 0,-2 1 0,2 1 0,-4 1 0,2 8 0,0-6 0,2 8 0,0-12 0,0 3 0,0-9 0,-3 1 0,1 0 0,-6-2 0,2 1 0,-4 1 0,6-2 0,-9 7 0,1-9 0,0 6 0,-1-6 0,5 0 0,-2-2 0,4 0 0,-6 0 0,3 0 0,-4 0 0,5 0 0,2 0 0,-2 0 0,-1 0 0,1 0 0,4 0 0,0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3:43.009"/>
    </inkml:context>
    <inkml:brush xml:id="br0">
      <inkml:brushProperty name="width" value="0.05" units="cm"/>
      <inkml:brushProperty name="height" value="0.05" units="cm"/>
      <inkml:brushProperty name="color" value="#F6630D"/>
    </inkml:brush>
  </inkml:definitions>
  <inkml:trace contextRef="#ctx0" brushRef="#br0">0 1 24575,'0'11'0,"0"4"0,0 4 0,0 2 0,2 11 0,-1 1 0,0 12 0,1-4 0,1 6 0,1-1 0,0 3 0,1 2 0,1-8 0,-1 7 0,3 0 0,-3 8 0,2 1 0,-2-1 0,0 0 0,-3 1 0,2 3 0,-3 0 0,3-3 0,-3 6 0,3-6 0,-2 7 0,1-7 0,-1-9 0,-2-3 0,0-1 0,2 3 0,-1 12 0,1-13 0,-2 12 0,0-10 0,0 5 0,0 7 0,0-10 0,0 9 0,0-9 0,0 4 0,0-6 0,0-9 0,0-2 0,0-13 0,0-1 0,0-6 0,0 3 0,0 2 0,0 10 0,-2 3 0,1 1 0,-2 1 0,2-10 0,-2-2 0,1-7 0,0-8 0,-1-1 0,3-6 0,-3-2 0,1-1 0,-1-2 0,0 0 0,1-5 0,1-10 0,1 8 0,0-7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3:44.328"/>
    </inkml:context>
    <inkml:brush xml:id="br0">
      <inkml:brushProperty name="width" value="0.05" units="cm"/>
      <inkml:brushProperty name="height" value="0.05" units="cm"/>
      <inkml:brushProperty name="color" value="#F6630D"/>
    </inkml:brush>
  </inkml:definitions>
  <inkml:trace contextRef="#ctx0" brushRef="#br0">1 0 24575,'2'39'0,"-2"12"0,2 9 0,0 18 0,-1 2 0,1 10 0,-2-2 0,0-13 0,5 9 0,-4-16 0,7 14 0,-8-10 0,2-9 0,-2 1 0,0-10 0,0 7 0,0 1 0,3-3 0,-1 1 0,1 1 0,-1-5 0,0 6 0,-2-6 0,2 1 0,-2-2 0,0 0 0,0 1 0,0-11 0,0-2 0,0-4 0,2 1 0,-1-2 0,1 3 0,-2-3 0,0-1 0,0 0 0,0-6 0,0 3 0,0 3 0,-2-2 0,2-1 0,-2-10 0,2-4 0,0-6 0,0 0 0,1-4 0,0-1 0,0-1 0,-1-3 0,-1-1 0,-3-3 0,-5-1 0,4 0 0,-2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3:49.364"/>
    </inkml:context>
    <inkml:brush xml:id="br0">
      <inkml:brushProperty name="width" value="0.05" units="cm"/>
      <inkml:brushProperty name="height" value="0.05" units="cm"/>
      <inkml:brushProperty name="color" value="#F6630D"/>
    </inkml:brush>
  </inkml:definitions>
  <inkml:trace contextRef="#ctx0" brushRef="#br0">473 2335 24575,'11'0'0,"8"2"0,13 1 0,6-1 0,23 0 0,13-5 0,15 3 0,2-3 0,-9 3 0,7 0 0,-4 2 0,-31-1 0,-1-1 0,37 3 0,8-3 0,-35-2 0,-3-1 0,-18-1 0,-7-2 0,6 2 0,-11 0 0,-1-1 0,-10 3 0,-4-1 0,8 1 0,22 2 0,12 2 0,28-1 0,-27 3 0,0-4 0,-33 2 0,-10-2 0,3-1 0,2-2 0,6 1 0,-5-1 0,-4 3 0,-10-2 0,-9 1 0,-8 1 0,-13-2 0,-3 0 0,-16 2 0,-20-4 0,-19 1 0,24 1 0,-4 0 0,-1 1 0,-2 0-295,-16-2 1,-1 0 294,12 2 0,0 0 0,-13-4 0,1 1 0,9 1 0,3 2 0,3-1 0,3 0 0,10 0 0,5 1 0,-16 1 0,4 0 0,-8 0 0,15 1 0,-3 1 0,-1-2 0,1 1 0,-41 3 0,28-3 0,45 1 0,13-2 589,4 0-589,3 0 0,-4 0 0,5 0 0,1 0 0,18-3 0,8-2 0,40-7 0,20-1 0,-32 3 0,2 0 0,3 1 0,0 2 0,-4 0 0,2 2 0,6-1 0,0 1 0,36-4 0,-5-4 0,-44 3 0,-19-2 0,-6 0 0,2-5 0,11-8 0,-2 3 0,9-6 0,-6 7 0,3 1 0,-7 6 0,-5 5 0,-3 0 0,1-1 0,10-2 0,25-4 0,6-2 0,16-1 0,-29 5 0,-17 5 0,-25 4 0,-8 2 0,4-1 0,2 1 0,4 0 0,-3 1 0,-5 1 0,-1-1 0,1 1 0,-2-1 0,-2 0 0,-10 1 0,-6 0 0,-12 0 0,-7 3 0,-11 4 0,-18 7 0,1 2 0,12 0 0,-5 1 0,-1-4 0,-2 0-475,-17 6 0,-5 0 475,-11-5 0,1-1 0,14-1 0,3-2 0,-2-1 0,5-2 0,-18 2 0,14-3 0,-17 0 0,3 1 0,11-4 0,-5-1-352,11 2 1,2 0 351,-3-3 0,6 1 915,-14 2-915,52-11 0,27 1 0,18-15 0,8-3 0,42-14 0,-11 14 0,6 2-454,14 0 1,7 1 453,-9 5 0,5 0 0,-3 1 0,20-5 0,-3 2 0,-1 2 0,-8 1 0,-31 2 0,-7 1 0,15-3 0,-14 5 0,4 0 0,19 1 0,5-1 0,-19 5 0,2 0 0,2-1 0,2-1 518,12 0 0,1-1-518,0 1 0,-2-1 0,-11 0 0,-5 0 0,22-1 0,-41 1 0,-28 6 0,-19-1 0,-8 2 0,-38 0 609,-14-2-609,-28 3 0,43 0 0,-2 0 0,1 1 0,-2 0 0,-16 0 0,-3 0-743,-7 0 1,-4 0 742,17 0 0,-4-1 0,2 2 0,-24 0 0,1 1 0,0-1 0,8 1 0,-8 2 0,34-2 0,43-4 0,17-11 0,7-2 1485,5-11-1485,17-3 0,15-8 0,27-3 0,-22 19 0,2 0 0,-3 3 0,1 2 0,18-2 0,0 1 0,-12 5 0,-1 0 0,4-1 0,-3 0 0,22-2 0,-33 3 0,-24 5 0,-12 3 0,0 3 0,-12-1 0,-18 2 0,-25 2 0,-24-1 0,-5 1 0,-6 1 0,-12 0 0,31-1 0,-3-1-275,-10 1 1,-2-1 274,3-2 0,4-1 0,9 1 0,8-1 0,-2-2 0,32-3 0,24-1 0,18-11 0,19-4 0,52-14 0,-34 20 0,4 0-67,22-5 1,2 0 66,-12 5 0,-3 1 0,-13 1 0,-5 1 0,9-4 0,-43 7 0,-8 6 0,-2 0 0,0 1 0,1-1 682,2-2-682,0 1 0,0-1 0,-3 4 0,-10-2 0,-18-1 0,-21-1 0,-25-7 0,5 3 0,1 1 0,28 4 0,12 4 0,16-2 0,8-4 0,7-1 0,11-11 0,13 1 0,17-9 0,31-6 0,7 0 0,-38 16 0,-1 2 0,17-8 0,-24 9 0,-31 8 0,-25-10 0,-14 2 0,-9-11 0,-6 7 0,11 1 0,5 5 0,5 0 0,5 3 0,-1-2 0,2 2 0,2-1 0,8 2 0,1 4 0,3-4 0,0 0 0,0-4 0,-3-1 0,1-3 0,-2-1 0,3 0 0,-2-2 0,0 0 0,-1-3 0,0 3 0,-6-13 0,-2 5 0,1-9 0,0 12 0,5-2 0,3 8 0,2-2 0,0 7 0,2 4 0,0 5 0,1 0 0,0 3 0,0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3:57.758"/>
    </inkml:context>
    <inkml:brush xml:id="br0">
      <inkml:brushProperty name="width" value="0.05" units="cm"/>
      <inkml:brushProperty name="height" value="0.05" units="cm"/>
      <inkml:brushProperty name="color" value="#F6630D"/>
    </inkml:brush>
  </inkml:definitions>
  <inkml:trace contextRef="#ctx0" brushRef="#br0">0 14 24575,'22'-3'0,"-1"-1"0,-1 1 0,8 1 0,-6 1 0,1 1 0,-12 0 0,-4 0 0,-1 0 0,-1 1 0,3 1 0,-3 0 0,3 1 0,-4-2 0,5 3 0,-1 2 0,7 1 0,4 3 0,-2-1 0,-1-2 0,-5-3 0,-4-2 0,-1 0 0,3-1 0,14 9 0,11 9 0,11 6 0,-7-1 0,-13-9 0,-13-6 0,-8-6 0,-1-1 0,1-1 0,-2-1 0,-1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3:59.198"/>
    </inkml:context>
    <inkml:brush xml:id="br0">
      <inkml:brushProperty name="width" value="0.05" units="cm"/>
      <inkml:brushProperty name="height" value="0.05" units="cm"/>
      <inkml:brushProperty name="color" value="#F6630D"/>
    </inkml:brush>
  </inkml:definitions>
  <inkml:trace contextRef="#ctx0" brushRef="#br0">205 0 24575,'-5'10'0,"-1"1"0,2-1 0,0 2 0,0-4 0,1 1 0,1-2 0,-2 1 0,2-2 0,-4 1 0,-1 2 0,1 0 0,-4 2 0,5-4 0,-1 1 0,2-2 0,0 1 0,-3 4 0,-1-1 0,0 1 0,3-2 0,2-3 0,-2-2 0,3 1 0,-4 0 0,2 0 0,1-2 0,0-1 0,0 1 0,0-1 0,-2 4 0,-2 2 0,-1 2 0,0 3 0,0-3 0,3-2 0,0-2 0,2-1 0,0-3 0,1 3 0,-1-5 0,1 1 0,-1-1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3:59.967"/>
    </inkml:context>
    <inkml:brush xml:id="br0">
      <inkml:brushProperty name="width" value="0.05" units="cm"/>
      <inkml:brushProperty name="height" value="0.05" units="cm"/>
      <inkml:brushProperty name="color" value="#F6630D"/>
    </inkml:brush>
  </inkml:definitions>
  <inkml:trace contextRef="#ctx0" brushRef="#br0">0 1 24575,'5'8'0,"0"3"0,0 5 0,3 11 0,-2 1 0,2-1 0,-6-12 0,1-9 0,-2-6 0,8-2 0,0-1 0,0 1 0,-3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01.246"/>
    </inkml:context>
    <inkml:brush xml:id="br0">
      <inkml:brushProperty name="width" value="0.05" units="cm"/>
      <inkml:brushProperty name="height" value="0.05" units="cm"/>
      <inkml:brushProperty name="color" value="#F6630D"/>
    </inkml:brush>
  </inkml:definitions>
  <inkml:trace contextRef="#ctx0" brushRef="#br0">1 30 24575,'1'-7'0,"2"1"0,2-1 0,0 4 0,0-2 0,0 5 0,0-1 0,6 1 0,2 0 0,6 0 0,-5 0 0,0 0 0,-6 0 0,0 1 0,3 2 0,3 6 0,7 11 0,5 1 0,3 6 0,-3-6 0,-7-9 0,-7-1 0,-6-6 0,-1 0 0,0 3 0,4-1 0,4 6 0,3 2 0,0 1 0,-4-2 0,-3-4 0,-2-4 0,-4-1 0,2-3 0,-6-1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45.273"/>
    </inkml:context>
    <inkml:brush xml:id="br0">
      <inkml:brushProperty name="width" value="0.05" units="cm"/>
      <inkml:brushProperty name="height" value="0.05" units="cm"/>
      <inkml:brushProperty name="color" value="#F6630D"/>
    </inkml:brush>
  </inkml:definitions>
  <inkml:trace contextRef="#ctx0" brushRef="#br0">1133 1476 24575,'-12'0'0,"-6"0"0,0 0 0,-5 0 0,-1 0 0,-3 2 0,-1 3 0,-10-1 0,3 6 0,-3-6 0,7 1 0,6-2 0,4 1 0,3-1 0,-3 0 0,-1-2 0,-15 0 0,4 1 0,-16-2 0,17 0 0,1 0 0,10 2 0,6-2 0,-1 2 0,-3-2 0,-4 0 0,4 0 0,-2 0 0,8 0 0,-4 0 0,-1 0 0,-1 0 0,-21-3 0,9 3 0,-11-4 0,15 3 0,8-1 0,10 2 0,1 0 0,-1 0 0,-4 0 0,-2 0 0,-1 0 0,1 0 0,3 2 0,3-1 0,6-1 0,12-10 0,21 0 0,7-9 0,11 4 0,-2-6 0,-5 8 0,7-4 0,-12 8 0,-2 2 0,-10 0 0,3 2 0,12-5 0,-2 5 0,15-4 0,-7 0 0,-5-1 0,-7 3 0,-13 0 0,4 3 0,-1-1 0,2 0 0,-6 1 0,-1-2 0,0 2 0,-3-6 0,3 2 0,1-4 0,11-2 0,6-2 0,-6 2 0,-4-3 0,-14 6 0,-3-3 0,-3 6 0,-15 4 0,-16 12 0,-17 15 0,-11 7 0,-6 8 0,10-9 0,5-8 0,11-9 0,12-6 0,2-2 0,4-4 0,0 4 0,3-1 0,1-2 0,-6 3 0,-13-3 0,2 1 0,-17-2 0,19 0 0,1 0 0,21-2 0,2-4 0,7-5 0,-1-7 0,4-1 0,4-4 0,1 3 0,3-5 0,4-4 0,4-1 0,5-26 0,12-9 0,8-15 0,-3 4 0,6 10 0,-19 17 0,0 1 0,-13 12 0,-5 2 0,-3 5 0,-4 0 0,-1 3 0,4-3 0,-4 5 0,2 4 0,-3 1 0,0 1 0,-3 0 0,4-2 0,-4-2 0,3-2 0,-3-2 0,2 2 0,-2 2 0,1 0 0,-1 2 0,2-2 0,-2 2 0,-2-7 0,-1-3 0,0-4 0,-1-4 0,-1 1 0,1 8 0,1 6 0,0 9 0,-3 17 0,0 14 0,-6 20 0,1 2 0,-4 7 0,-1-10 0,1-1 0,-3-7 0,5-5 0,-5 6 0,4-1 0,-4 12 0,2-5 0,0 3 0,-7-1 0,1-9 0,2-1 0,3-9 0,0 2 0,1-2 0,-7 8 0,3-3 0,-9 9 0,-5-2 0,-6 4 0,1 1 0,-6 2 0,11 1 0,-14 4 0,2 1 0,-5-2 0,4 1 0,5-8 0,9 0 0,3-9 0,4 4 0,5-6 0,-5 3 0,7 1 0,0-4 0,-1 1 0,1-3 0,-1-1 0,5-5 0,-2 3 0,2-3 0,1-2 0,2-2 0,6-4 0,0-3 0,2 0 0,-5 3 0,4 2 0,-4-1 0,5 3 0,-1-4 0,1 2 0,-1-2 0,-2 1 0,4-1 0,0-3 0,13-1 0,14-9 0,12 1 0,12 0 0,8-9 0,5 10 0,5-10 0,-7 2 0,-17 1 0,1-6 0,-13 2 0,7-4 0,0-2 0,4 0 0,-3-1 0,4-5 0,-11 7 0,2-5 0,-9 1 0,9-2 0,-5-5 0,6 5 0,-3-5 0,-5 6 0,0-4 0,-8 4 0,3-7 0,1 2 0,1-4 0,-2-1 0,-2 8 0,-6-2 0,-1 9 0,-3-2 0,-3 3 0,-1-5 0,0-2 0,1-4 0,-1 4 0,-2-4 0,-2 2 0,-4 2 0,3-4 0,-3 9 0,0-2 0,0 0 0,0-2 0,0 1 0,2-7 0,-1-1 0,1-4 0,-2-2 0,0 12 0,0 7 0,0 11 0,0 4 0,0 0 0,-6 15 0,0-2 0,-8 18 0,-2 3 0,-11 11 0,-1 3 0,-9 11 0,1-9 0,3 0 0,3-12 0,12-11 0,2-1 0,6-5 0,-4 5 0,1 1 0,-8 5 0,-9 13 0,-13 13 0,-2 5 0,2-5 0,10-7 0,4-6 0,2 0 0,0-5 0,-6 15 0,0-5 0,-13 15 0,5-10 0,-1-2 0,6-14 0,2-4 0,5-1 0,0-3 0,-1 5 0,8-7 0,2-4 0,13-12 0,8-13 0,8-12 0,8-11 0,2-6 0,8-14 0,0-9 0,5-17 0,-3-6 0,2 3 0,6-19 0,0 10 0,14-18 0,-9 20 0,4 6 0,-13 17 0,5 7 0,-9 4 0,2 12 0,-4 1 0,4 1 0,3-3 0,-5 5 0,2 1 0,-13 10 0,3-2 0,-6 8 0,4-8 0,-3 8 0,2-3 0,-6 7 0,-6 1 0,0 4 0,-6 1 0,3 3 0,-3 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02.033"/>
    </inkml:context>
    <inkml:brush xml:id="br0">
      <inkml:brushProperty name="width" value="0.05" units="cm"/>
      <inkml:brushProperty name="height" value="0.05" units="cm"/>
      <inkml:brushProperty name="color" value="#F6630D"/>
    </inkml:brush>
  </inkml:definitions>
  <inkml:trace contextRef="#ctx0" brushRef="#br0">153 0 24575,'-10'12'0,"2"1"0,0 3 0,0 1 0,1 5 0,-4 2 0,0 5 0,-3 2 0,1-8 0,2-3 0,4-12 0,3-2 0,1-2 0,-1-1 0,0 0 0,-1 2 0,0 0 0,1 1 0,1-1 0,2 3 0,-4-1 0,3 1 0,-3-3 0,8-1 0,2-2 0,8 0 0,-5-1 0,1-1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03.462"/>
    </inkml:context>
    <inkml:brush xml:id="br0">
      <inkml:brushProperty name="width" value="0.05" units="cm"/>
      <inkml:brushProperty name="height" value="0.05" units="cm"/>
      <inkml:brushProperty name="color" value="#F6630D"/>
    </inkml:brush>
  </inkml:definitions>
  <inkml:trace contextRef="#ctx0" brushRef="#br0">1 1 24575,'24'0'0,"10"2"0,15 3 0,-13-1 0,-9 2 0,-20-4 0,-2 0 0,-2 0 0,5 3 0,-3 0 0,2 1 0,-2 0 0,-4 0 0,1 2 0,-2 7 0,0 5 0,0 4 0,0-2 0,0-5 0,0-5 0,0-5 0,-2-2 0,2 0 0,-3 0 0,1 1 0,-1-2 0,1 1 0,-1-2 0,0-1 0,-2-1 0,-1-1 0,-1 2 0,-2-2 0,0 1 0,-1 1 0,1-2 0,2 2 0,1-4 0,1-4 0,3 0 0,1-2 0,-1 1 0,2 3 0,-1-4 0,1 5 0,0-2 0,1 3 0,7 1 0,4 1 0,9 0 0,-1 0 0,1 0 0,-7-2 0,-4 2 0,-4-2 0,0 2 0,-3 0 0,2 0 0,-2 0 0,3 2 0,-3 0 0,3-1 0,-5 1 0,1-2 0,0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05.780"/>
    </inkml:context>
    <inkml:brush xml:id="br0">
      <inkml:brushProperty name="width" value="0.05" units="cm"/>
      <inkml:brushProperty name="height" value="0.05" units="cm"/>
      <inkml:brushProperty name="color" value="#F6630D"/>
    </inkml:brush>
  </inkml:definitions>
  <inkml:trace contextRef="#ctx0" brushRef="#br0">1 859 24575,'4'-17'0,"4"-7"0,-1 4 0,3-9 0,-3 6 0,-1 4 0,0 3 0,0 3 0,0 1 0,4-2 0,3-5 0,4-6 0,4-13 0,10-12 0,0-5 0,15-10 0,-10 17 0,12 0 0,-8 12 0,5 5 0,-6 5 0,6 2 0,-3 5 0,7-4 0,5 0 0,-5 2 0,17-1 0,7 2 0,18 1 0,5 0 0,-18 5 0,-11 4 0,-30 4 0,-9 2 0,-10 1 0,-6 1 0,-2 0 0,-1 2 0,-2 0 0,4 0 0,-3 0 0,2 2 0,-5-2 0,-2 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06.558"/>
    </inkml:context>
    <inkml:brush xml:id="br0">
      <inkml:brushProperty name="width" value="0.05" units="cm"/>
      <inkml:brushProperty name="height" value="0.05" units="cm"/>
      <inkml:brushProperty name="color" value="#F6630D"/>
    </inkml:brush>
  </inkml:definitions>
  <inkml:trace contextRef="#ctx0" brushRef="#br0">0 1 24575,'35'1'0,"-14"0"0,-5 6 0,-13 1 0,-1 10 0,-1 7 0,-1 12 0,0 9 0,-2 3 0,0-6 0,-2-15 0,1-13 0,3-11 0,7-3 0,-3 0 0,5-1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11.835"/>
    </inkml:context>
    <inkml:brush xml:id="br0">
      <inkml:brushProperty name="width" value="0.05" units="cm"/>
      <inkml:brushProperty name="height" value="0.05" units="cm"/>
      <inkml:brushProperty name="color" value="#F6630D"/>
    </inkml:brush>
  </inkml:definitions>
  <inkml:trace contextRef="#ctx0" brushRef="#br0">135 38 24575,'-11'9'0,"0"1"0,2 0 0,1 1 0,3-1 0,2 0 0,1-2 0,2-2 0,2 1 0,-1 3 0,1-1 0,2 4 0,-1-3 0,3-3 0,-3-3 0,5-1 0,0-2 0,2 0 0,1-2 0,1-1 0,1-6 0,5-5 0,4-5 0,-3 1 0,-2 2 0,-8 8 0,-5-1 0,-1 5 0,-3-2 0,1 0 0,0-3 0,0 1 0,-1-1 0,0 2 0,-1 1 0,-3-1 0,-1-1 0,-1 0 0,1 0 0,0 1 0,0 2 0,-1 2 0,-1 1 0,1 1 0,1 0 0,2 0 0,-5 0 0,-2 2 0,-5 3 0,-2 8 0,0 1 0,-1 9 0,2 0 0,-1 0 0,1 4 0,0-9 0,6 1 0,1-6 0,7-5 0,-1-2 0,1-1 0,1 1 0,-3 4 0,-1 7 0,0 7 0,-3 0 0,4-5 0,1-8 0,6-7 0,4-3 0,6-1 0,-5 0 0,1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12.372"/>
    </inkml:context>
    <inkml:brush xml:id="br0">
      <inkml:brushProperty name="width" value="0.05" units="cm"/>
      <inkml:brushProperty name="height" value="0.05" units="cm"/>
      <inkml:brushProperty name="color" value="#F6630D"/>
    </inkml:brush>
  </inkml:definitions>
  <inkml:trace contextRef="#ctx0" brushRef="#br0">1 20 24575,'6'0'0,"5"-2"0,0 0 0,3-1 0,-1 0 0,0 0 0,3-1 0,1 3 0,0-1 0,-10 2 0,-2 0 0,-8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13.071"/>
    </inkml:context>
    <inkml:brush xml:id="br0">
      <inkml:brushProperty name="width" value="0.05" units="cm"/>
      <inkml:brushProperty name="height" value="0.05" units="cm"/>
      <inkml:brushProperty name="color" value="#F6630D"/>
    </inkml:brush>
  </inkml:definitions>
  <inkml:trace contextRef="#ctx0" brushRef="#br0">1 41 24575,'12'-2'0,"5"0"0,6-3 0,8-1 0,-2-2 0,-2 2 0,-8 1 0,-7 3 0,-8-1 0,2 3 0,-1-2 0,1 2 0,0 0 0,-2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14.375"/>
    </inkml:context>
    <inkml:brush xml:id="br0">
      <inkml:brushProperty name="width" value="0.05" units="cm"/>
      <inkml:brushProperty name="height" value="0.05" units="cm"/>
      <inkml:brushProperty name="color" value="#F6630D"/>
    </inkml:brush>
  </inkml:definitions>
  <inkml:trace contextRef="#ctx0" brushRef="#br0">53 1 24575,'-11'6'0,"2"3"0,4 5 0,0 2 0,2 7 0,-3 4 0,2 2 0,-2 2 0,4-11 0,1-3 0,1-5 0,1-6 0,-1 1 0,3-6 0,-1 2 0,3 0 0,1 3 0,4 1 0,3 0 0,9 2 0,-6-5 0,1-1 0,-8-3 0,-3 0 0,7-4 0,5-2 0,6-9 0,-4 2 0,-2-4 0,-9 4 0,-5-2 0,-2 5 0,-2-1 0,0 5 0,0-5 0,0 1 0,-3-3 0,2 1 0,-5 0 0,4 1 0,-4 3 0,4 2 0,-4 3 0,4 0 0,-6 1 0,2-1 0,-9 0 0,3-3 0,-3 3 0,7 0 0,2 3 0,0 1 0,-3 1 0,-4 1 0,0 1 0,-1 0 0,2 3 0,4 0 0,3 1 0,4-3 0,1-1 0,3-2 0,5 1 0,3-1 0,10 0 0,3 1 0,-9-3 0,-1 2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21.564"/>
    </inkml:context>
    <inkml:brush xml:id="br0">
      <inkml:brushProperty name="width" value="0.05" units="cm"/>
      <inkml:brushProperty name="height" value="0.05" units="cm"/>
      <inkml:brushProperty name="color" value="#F6630D"/>
    </inkml:brush>
  </inkml:definitions>
  <inkml:trace contextRef="#ctx0" brushRef="#br0">1 13 24575,'6'-6'0,"-2"2"0,-1 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22.577"/>
    </inkml:context>
    <inkml:brush xml:id="br0">
      <inkml:brushProperty name="width" value="0.05" units="cm"/>
      <inkml:brushProperty name="height" value="0.05" units="cm"/>
      <inkml:brushProperty name="color" value="#F6630D"/>
    </inkml:brush>
  </inkml:definitions>
  <inkml:trace contextRef="#ctx0" brushRef="#br0">1 19 24575,'12'-6'0,"12"2"0,6-1 0,15 5 0,-7-2 0,1 2 0,-10-1 0,-8 0 0,-11 1 0,-6 12 0,-4 4 0,-2 9 0,0 6 0,-2 4 0,2-3 0,0-6 0,1-10 0,-3-5 0,-2 0 0,-1 4 0,1 1 0,1-4 0,3-1 0,1-6 0,5-5 0,6-1 0,9-9 0,-7 7 0,0-4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49.682"/>
    </inkml:context>
    <inkml:brush xml:id="br0">
      <inkml:brushProperty name="width" value="0.05" units="cm"/>
      <inkml:brushProperty name="height" value="0.05" units="cm"/>
      <inkml:brushProperty name="color" value="#F6630D"/>
    </inkml:brush>
  </inkml:definitions>
  <inkml:trace contextRef="#ctx0" brushRef="#br0">1 2153 24575,'0'-10'0,"1"-4"0,1-5 0,0-3 0,4-3 0,-2-1 0,3-3 0,-5 0 0,2 2 0,-1-5 0,0 2 0,0-3 0,-2 0 0,-1 8 0,4-1 0,-3 8 0,3-7 0,-2 2 0,0-4 0,3-8 0,-4 2 0,2-4 0,-3 8 0,1 6 0,-1 3 0,4-7 0,-3 2 0,2-11 0,-2 6 0,2-5 0,0 4 0,0-2 0,-2 5 0,2 0 0,-1 6 0,1 2 0,0-2 0,2-5 0,-2 0 0,1-4 0,-1 0 0,-2 3 0,2-3 0,-1 3 0,0 5 0,0 0 0,3 5 0,-5-8 0,2 6 0,-2-8 0,2 4 0,-1-8 0,3-2 0,-4-2 0,3-6 0,-6 5 0,3-4 0,-3 10 0,3 2 0,3 7 0,-3-2 0,1-1 0,-2-8 0,0 0 0,-1-4 0,2 4 0,0 3 0,0-2 0,0-3 0,0 1 0,0 1 0,0 8 0,0 7 0,0 0 0,2 8 0,-1-3 0,0 6 0,-1-4 0,0-2 0,0 1 0,0 4 0,0 0 0,0 5 0,0 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23.735"/>
    </inkml:context>
    <inkml:brush xml:id="br0">
      <inkml:brushProperty name="width" value="0.05" units="cm"/>
      <inkml:brushProperty name="height" value="0.05" units="cm"/>
      <inkml:brushProperty name="color" value="#F6630D"/>
    </inkml:brush>
  </inkml:definitions>
  <inkml:trace contextRef="#ctx0" brushRef="#br0">71 25 24575,'-10'2'0,"0"2"0,0 5 0,2 4 0,-1 3 0,1 5 0,1 2 0,2 0 0,3-3 0,1-3 0,1-5 0,0 1 0,0-5 0,1 0 0,0-3 0,0 0 0,0-2 0,0 0 0,2 1 0,-2-1 0,3-1 0,2-2 0,2-5 0,5-2 0,1-6 0,4-1 0,-2-2 0,1 1 0,-1 3 0,-2 0 0,-1 0 0,-5 2 0,0-1 0,-6 6 0,2-4 0,-2 1 0,0-4 0,-1 1 0,1 1 0,-2 2 0,1 3 0,-1 0 0,-1 1 0,1 0 0,-3-4 0,-1 3 0,1-3 0,-2 4 0,2 2 0,0 0 0,-4 2 0,4-2 0,-6 2 0,3 0 0,0 0 0,1 0 0,3 2 0,1 1 0,-1 1 0,2 2 0,-2-4 0,2 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42.969"/>
    </inkml:context>
    <inkml:brush xml:id="br0">
      <inkml:brushProperty name="width" value="0.05" units="cm"/>
      <inkml:brushProperty name="height" value="0.05" units="cm"/>
      <inkml:brushProperty name="color" value="#004F8B"/>
    </inkml:brush>
  </inkml:definitions>
  <inkml:trace contextRef="#ctx0" brushRef="#br0">881 562 24575,'-14'2'0,"-3"-1"0,-1-1 0,-5 0 0,0 0 0,-3-1 0,6-1 0,2 0 0,-1-1 0,-1 1 0,-16-4 0,8 2 0,-8-4 0,18 3 0,2 1 0,8-1 0,3 4 0,-2-3 0,-3 0 0,-3 0 0,-4-3 0,3 0 0,-2-3 0,4-1 0,-2 1 0,5-1 0,-2 1 0,-1-5 0,2 2 0,-8-8 0,3 1 0,0 0 0,1-3 0,4 6 0,0-3 0,-5 1 0,2 0 0,-5 1 0,5 3 0,0 3 0,3 1 0,2 3 0,3 1 0,2 3 0,1-1 0,-1 1 0,-2-5 0,-1 2 0,-6-7 0,2 1 0,-3-2 0,2-1 0,-5-2 0,0 0 0,3 0 0,1 6 0,6 4 0,1 2 0,-1 2 0,2 0 0,-1 0 0,3 1 0,0 0 0,1 4 0,1 7 0,2 11 0,4 13 0,-1 0 0,-1 10 0,-3-12 0,-1-3 0,0-11 0,2-8 0,-2-3 0,3 1 0,-2 1 0,1 7 0,0 1 0,2 5 0,0-1 0,3 0 0,11 8 0,1 2 0,3-4 0,-8-8 0,-3-13 0,8-6 0,8-4 0,6 0 0,0-3 0,-13 4 0,0 3 0,-8 2 0,-2 1 0,-14 5 0,-7 1 0,-15 8 0,-7 4 0,-3 0 0,-13 3 0,14-3 0,3-2 0,18-6 0,11-5 0,1-2 0,2-1 0,0 1 0,0 2 0,0 0 0,0 0 0,2 0 0,1 1 0,14 7 0,2 2 0,12 4 0,-5-8 0,1-4 0,11-7 0,4-1 0,4-1 0,-14 0 0,-15-2 0,-16 1 0,-4-1 0,-11-1 0,-5-1 0,-8 3 0,3-3 0,5 4 0,3 0 0,-8 1 0,-14 0 0,-21 0 0,-19 2 0,23-1 0,15-3 0,38-5 0,15-4 0,1-2 0,-1-4 0,-2 2 0,-2-3 0,-3 3 0,-3 2 0,0 2 0,-2 1 0,0 1 0,-1-1 0,2-1 0,-2-2 0,1-4 0,-1-1 0,0 0 0,-1-4 0,-1-2 0,-1-10 0,2 4 0,1 2 0,0 9 0,0 9 0,0 11 0,0 17 0,2 22 0,0 4 0,2-4 0,-1-16 0,-2-15 0,-1-12 0,0-2 0,-2-16 0,2-3 0,-4-9 0,4 1 0,-2 3 0,2-1 0,0 3 0,-6-18 0,-4 0 0,0 4 0,2 14 0,6 25 0,2 19 0,0 6 0,0 11 0,0-5 0,0-6 0,0-6 0,0-9 0,0-2 0,3-4 0,5-1 0,-3-1 0,2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47.041"/>
    </inkml:context>
    <inkml:brush xml:id="br0">
      <inkml:brushProperty name="width" value="0.05" units="cm"/>
      <inkml:brushProperty name="height" value="0.05" units="cm"/>
      <inkml:brushProperty name="color" value="#004F8B"/>
    </inkml:brush>
  </inkml:definitions>
  <inkml:trace contextRef="#ctx0" brushRef="#br0">1 901 24575,'12'0'0,"25"0"0,21-2 0,19-6 0,-4 2 0,-17-3 0,-19 6 0,-4 2 0,1 2 0,6 4 0,1 1 0,-4-1 0,-13-1 0,-7-4 0,-8 0 0,4-3 0,7-1 0,5-4 0,9 0 0,-9 1 0,-4 1 0,-12 2 0,-1 0 0,-1 1 0,5 0 0,11-3 0,5 2 0,4-1 0,-7 1 0,-8 0 0,-6 3 0,0-2 0,-1 0 0,1 0 0,-2-1 0,-1 4 0,-3-3 0,1-2 0,0-2 0,4-6 0,0 1 0,2-5 0,-7 3 0,1-2 0,-6 4 0,2 1 0,-1 0 0,0-2 0,0 0 0,1-2 0,-2 2 0,3-1 0,-3-3 0,2-3 0,-2-4 0,0-1 0,-2-4 0,0-2 0,-1-3 0,2-6 0,-1 5 0,1-6 0,0 3 0,1-7 0,2 4 0,0 4 0,2 4 0,-2 9 0,-1 1 0,-1 6 0,0 6 0,0 1 0,2 4 0,-2-2 0,2 1 0,-2-1 0,0 3 0,-2 2 0,2 0 0,-2 1 0,2 9 0,0 5 0,-1 19 0,-6 13 0,-4 17 0,-4 10 0,-2-3 0,3-13 0,0-19 0,8-17 0,0-9 0,6-6 0,-6 0 0,2 2 0,-4 5 0,2-2 0,0 3 0,3-6 0,0-1 0,3-3 0,-1 2 0,-1 1 0,2 3 0,-2-9 0,6-9 0,2-12 0,6-12 0,1-3 0,6-6 0,-6 2 0,0-2 0,-5 15 0,-6 6 0,-2 21 0,-7 12 0,-7 25 0,-11 10 0,-5 19 0,-4-8 0,-7 9 0,-2-11 0,1-1 0,11-15 0,14-15 0,12-16 0,7-13 0,1-5 0,4-9 0,11-9 0,6-8 0,21-21 0,5-4 0,-16 23 0,0 0 0,17-21 0,-10 17 0,-29 32 0,-24 23 0,-9 15 0,-20 13 0,-5 9 0,-7 2 0,-7 3-6784,-2-13 6784,-10-1 0,14-17 0,16-6 0,27-22 0,17-14 0,7-9 0,5-17 6784,4 7-6784,-1 4 0,-5 13 0,-16 26 0,-20 18 0,-15 20 0,-11 19 0,11-7 0,8-6 0,17-18 0,2-13 0,3-7 0,0-5 0,0-2 0,-1-1 0,0 0 0,-3 2 0,1-2 0,2 0 0,-2-2 0,-4 3 0,-8-1 0,-6 9 0,1 0 0,4 4 0,9-9 0,13-2 0,19-8 0,9-3 0,23-7 0,3-6 0,11-4 0,-2-4 0,-12 7 0,-2-5 0,-18 10 0,9-9 0,-5-2 0,2-1 0,5-7 0,-9 8 0,-1-1 0,-4 4 0,-7 2 0,7-3 0,4-4 0,2-5 0,-1 2 0,-11 4 0,-5 5 0,-7 2 0,1 0 0,-4 2 0,0-1 0,2 2 0,0-5 0,2 2 0,-2 1 0,-3 6 0,0 5 0,-1 4 0,1 1 0,0 1 0,1 1 0,-3-2 0,1 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48.312"/>
    </inkml:context>
    <inkml:brush xml:id="br0">
      <inkml:brushProperty name="width" value="0.05" units="cm"/>
      <inkml:brushProperty name="height" value="0.05" units="cm"/>
      <inkml:brushProperty name="color" value="#004F8B"/>
    </inkml:brush>
  </inkml:definitions>
  <inkml:trace contextRef="#ctx0" brushRef="#br0">0 659 24575,'0'-13'0,"0"-3"0,3 3 0,2-10 0,0 1 0,2-6 0,1-3 0,2-4 0,7-8 0,1-1 0,8-12 0,11 1 0,19-20 0,-11 24 0,13-3 0,-29 32 0,8 3 0,-7 6 0,-3 4 0,3 0 0,-3 3 0,2 0 0,-2-1 0,-10 4 0,-7-1 0,-5 3 0,-4 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49.104"/>
    </inkml:context>
    <inkml:brush xml:id="br0">
      <inkml:brushProperty name="width" value="0.05" units="cm"/>
      <inkml:brushProperty name="height" value="0.05" units="cm"/>
      <inkml:brushProperty name="color" value="#004F8B"/>
    </inkml:brush>
  </inkml:definitions>
  <inkml:trace contextRef="#ctx0" brushRef="#br0">0 6 24575,'10'-2'0,"-3"-1"0,-1 3 0,5 0 0,-2 2 0,9 1 0,-2 2 0,1-3 0,-2 2 0,-6 0 0,-4 2 0,-3 5 0,-2 4 0,-2 9 0,0 7 0,-3 7 0,3 2 0,0-11 0,2-9 0,0-10 0,2-5 0,1-3 0,5-3 0,-4-1 0,2 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0.226"/>
    </inkml:context>
    <inkml:brush xml:id="br0">
      <inkml:brushProperty name="width" value="0.05" units="cm"/>
      <inkml:brushProperty name="height" value="0.05" units="cm"/>
      <inkml:brushProperty name="color" value="#004F8B"/>
    </inkml:brush>
  </inkml:definitions>
  <inkml:trace contextRef="#ctx0" brushRef="#br0">264 0 24575,'-24'11'0,"0"2"0,5 8 0,0 14 0,4 8 0,3 11 0,5-8 0,5-10 0,2-14 0,3-12 0,1-5 0,2-4 0,2-1 0,5-1 0,3-3 0,10-9 0,-3-3 0,4-11 0,-9 7 0,-5-3 0,-5 6 0,-4-1 0,-3 2 0,-1 1 0,-3-1 0,-1-3 0,-4-3 0,0 1 0,1 8 0,1 6 0,-2 7 0,0 2 0,-4 3 0,-1 9 0,-2 3 0,-6 10 0,-2 6 0,-3 9 0,0 11 0,1 2 0,0 14 0,2 0 0,7-1 0,3-14 0,9-20 0,-2-13 0,5-9 0,-4 0 0,3-2 0,-1-1 0,9-5 0,14-2 0,14-6 0,-10 3 0,-3-3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0.710"/>
    </inkml:context>
    <inkml:brush xml:id="br0">
      <inkml:brushProperty name="width" value="0.05" units="cm"/>
      <inkml:brushProperty name="height" value="0.05" units="cm"/>
      <inkml:brushProperty name="color" value="#004F8B"/>
    </inkml:brush>
  </inkml:definitions>
  <inkml:trace contextRef="#ctx0" brushRef="#br0">1 56 24575,'5'0'0,"17"-5"0,3-1 0,30-5 0,-17 5 0,4-1 0,-15 2 0,-5-1 0,2 1 0,-12 1 0,-10 8 0,-4-2 0,-3 4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1.227"/>
    </inkml:context>
    <inkml:brush xml:id="br0">
      <inkml:brushProperty name="width" value="0.05" units="cm"/>
      <inkml:brushProperty name="height" value="0.05" units="cm"/>
      <inkml:brushProperty name="color" value="#004F8B"/>
    </inkml:brush>
  </inkml:definitions>
  <inkml:trace contextRef="#ctx0" brushRef="#br0">1 79 24575,'40'-11'0,"6"4"0,7-6 0,1 3 0,-18 3 0,-9 2 0,-13 2 0,-5 0 0,0-1 0,2-1 0,-4 1 0,1 1 0,-5 1 0,0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2.453"/>
    </inkml:context>
    <inkml:brush xml:id="br0">
      <inkml:brushProperty name="width" value="0.05" units="cm"/>
      <inkml:brushProperty name="height" value="0.05" units="cm"/>
      <inkml:brushProperty name="color" value="#004F8B"/>
    </inkml:brush>
  </inkml:definitions>
  <inkml:trace contextRef="#ctx0" brushRef="#br0">286 3 24575,'-66'11'0,"5"5"0,14 5 0,7 11 0,10 1 0,10 11 0,5 2 0,11-5 0,2 0 0,2-9 0,4-3 0,2-4 0,2-11 0,-1-3 0,-2-7 0,1-3 0,5-1 0,7-3 0,15-2 0,1-9 0,0 0 0,-6-10 0,-13 4 0,-4-8 0,-1 1 0,-3-4 0,-1 2 0,-2 4 0,-4-3 0,-4-1 0,-1-8 0,-3 2 0,-1 5 0,3 12 0,1 11 0,8 11 0,4 4 0,9 8 0,-8-9 0,2 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2.859"/>
    </inkml:context>
    <inkml:brush xml:id="br0">
      <inkml:brushProperty name="width" value="0.05" units="cm"/>
      <inkml:brushProperty name="height" value="0.05" units="cm"/>
      <inkml:brushProperty name="color" value="#004F8B"/>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54.322"/>
    </inkml:context>
    <inkml:brush xml:id="br0">
      <inkml:brushProperty name="width" value="0.05" units="cm"/>
      <inkml:brushProperty name="height" value="0.05" units="cm"/>
      <inkml:brushProperty name="color" value="#F6630D"/>
    </inkml:brush>
  </inkml:definitions>
  <inkml:trace contextRef="#ctx0" brushRef="#br0">28 1389 24575,'18'-11'0,"10"-7"0,20 1 0,1 0 0,2 4 0,-8 3 0,-3 6 0,-8-1 0,1 5 0,-1 0 0,27 0 0,-3 0 0,27 0 0,-15-3 0,-2-2 0,-21-1 0,-17-3 0,-11 6 0,0 2 0,5 1 0,-6 0 0,0 0 0,3 0 0,15 0 0,7 0 0,14-3 0,-19 2 0,-8-4 0,-23 2 0,-21-1 0,-4 1 0,-14-1 0,-4 3 0,4-1 0,-13 2 0,20 0 0,-14 0 0,2 0 0,-11-3 0,1 2 0,8-2 0,18 1 0,12 2 0,-5-2 0,-4-1 0,-2 1 0,3-1 0,8 1 0,-6-3 0,-18-2 0,-51-6 0,-15 2 0,-13-1 0,28 8 0,35 1 0,24 3 0,9 0 0,9-2 0,1-2 0,5-2 0,3-7 0,7-1 0,10-12 0,2 3 0,18-7 0,-6 5 0,3 2 0,-11 8 0,-8 6 0,-8 6 0,-1 2 0,0-2 0,-1 1 0,3-3 0,-2 0 0,-1 1 0,2 0 0,0 1 0,8-4 0,4 2 0,-3-2 0,0 1 0,-10 2 0,3 4 0,11-7 0,13 5 0,2-5 0,-7 7 0,-15 15 0,-7 12 0,0 23 0,1 3 0,-5-8 0,1-15 0,-2-17 0,3-4 0,7 2 0,2 2 0,4 2 0,-3-7 0,-2-1 0,3-2 0,-7-1 0,0-10 0,-8-4 0,0-8 0,-3-5 0,3 5 0,-1 2 0,-2 6 0,-4-3 0,1-1 0,-1-3 0,1-3 0,1 4 0,0-3 0,-2-2 0,0-2 0,0-3 0,-2-10 0,1 1 0,-3-7 0,4 14 0,4 3 0,-1 9 0,4 1 0,-2-4 0,2-3 0,-2-4 0,0 3 0,-2 2 0,-2 4 0,1 4 0,-5 3 0,3-2 0,-3 0 0,3 1 0,-5-5 0,-1-1 0,0-3 0,3 1 0,1-4 0,1 1 0,-2 1 0,4-2 0,-3 6 0,3 4 0,-1 1 0,3 8 0,0-3 0,2 7 0,1 21 0,1 27 0,0 12 0,3 22 0,-3-19 0,2 2 0,-2-12 0,0 3 0,0 2 0,0 4 0,-1 0 0,-2-16 0,-1-9 0,3-18 0,2-8 0,-2-8 0,-2-20 0,-5-13 0,-4-16 0,2 0 0,0-5 0,2 1 0,-1-3 0,0 0 0,3 4 0,5 7 0,1 2 0,0 11 0,0 0 0,0 12 0,-3-3 0,1-2 0,-2 1 0,-3-11 0,4 5 0,-2-9 0,5 5 0,0-5 0,0 3 0,0 2 0,0 3 0,0 8 0,0-1 0,-2 2 0,2-1 0,-4 7 0,3-3 0,-2 9 0,2-6 0,0 3 0,1-5 0,0 2 0,0-4 0,0 1 0,1 6 0,0 6 0,-1 17 0,-5 9 0,-6 15 0,-3 12 0,-3 13 0,-1 18 0,1 17 0,3-10 0,-1 7 0,8-35 0,-2 1 0,5-25 0,4-2 0,-1-10 0,1 1 0,0-5 0,0 0 0,0-6 0,0 0 0,0 1 0,0-1 0,0 10 0,-3-3 0,3 3 0,-3-4 0,3-8 0,0-2 0,0 1 0,0-1 0,0 5 0,0-4 0,0-1 0,0-5 0,0 3 0,0 1 0,0-1 0,0 0 0,4-4 0,-2-2 0,2-1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8.224"/>
    </inkml:context>
    <inkml:brush xml:id="br0">
      <inkml:brushProperty name="width" value="0.05" units="cm"/>
      <inkml:brushProperty name="height" value="0.05" units="cm"/>
      <inkml:brushProperty name="color" value="#004F8B"/>
    </inkml:brush>
  </inkml:definitions>
  <inkml:trace contextRef="#ctx0" brushRef="#br0">0 0 24575,'2'25'0,"-2"2"0,5-1 0,-4-3 0,2-8 0,-3-7 0,2-3 0,-2 0 0,2-2 0,-2 2 0,0-2 0,1 2 0,1 4 0,1 5 0,4 7 0,-2-2 0,1-6 0,-3-6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59.327"/>
    </inkml:context>
    <inkml:brush xml:id="br0">
      <inkml:brushProperty name="width" value="0.05" units="cm"/>
      <inkml:brushProperty name="height" value="0.05" units="cm"/>
      <inkml:brushProperty name="color" value="#004F8B"/>
    </inkml:brush>
  </inkml:definitions>
  <inkml:trace contextRef="#ctx0" brushRef="#br0">145 1 24575,'-13'4'0,"-4"0"0,-2 5 0,-2-3 0,7 0 0,3-2 0,3-2 0,2 1 0,-2-3 0,3 3 0,-2 0 0,5 3 0,-1 1 0,3 2 0,0 0 0,0 1 0,0 0 0,0-2 0,0 0 0,0-1 0,3-4 0,1 2 0,2-5 0,2 3 0,3-1 0,4 2 0,1 0 0,-3 2 0,-4-4 0,-5 3 0,0-2 0,-2 1 0,0 2 0,-1-1 0,-1 0 0,0 5 0,-1 1 0,-4 5 0,0 2 0,-6-3 0,4 0 0,-1-7 0,1-1 0,4-3 0,-2 2 0,3-2 0,-1-1 0,2 1 0,-4 3 0,-3 3 0,-8 6 0,7-8 0,-3 1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0.823"/>
    </inkml:context>
    <inkml:brush xml:id="br0">
      <inkml:brushProperty name="width" value="0.05" units="cm"/>
      <inkml:brushProperty name="height" value="0.05" units="cm"/>
      <inkml:brushProperty name="color" value="#004F8B"/>
    </inkml:brush>
  </inkml:definitions>
  <inkml:trace contextRef="#ctx0" brushRef="#br0">474 246 24575,'-2'-7'0,"1"-1"0,-1 2 0,-1-4 0,1 1 0,-4-2 0,-1-1 0,-1 0 0,0 1 0,1 0 0,0-1 0,-2 1 0,1 1 0,-3-2 0,1 3 0,-3-2 0,-1 1 0,3 2 0,0 1 0,6 3 0,-2 0 0,-5 0 0,-1 0 0,-12-3 0,5 3 0,-3 0 0,5 0 0,2 3 0,-2-3 0,-3 2 0,-5 0 0,0-1 0,0 2 0,7 0 0,4 1 0,3 0 0,3 0 0,0 0 0,4 0 0,0 0 0,3-3 0,1 1 0,1-1 0,0 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1.511"/>
    </inkml:context>
    <inkml:brush xml:id="br0">
      <inkml:brushProperty name="width" value="0.05" units="cm"/>
      <inkml:brushProperty name="height" value="0.05" units="cm"/>
      <inkml:brushProperty name="color" value="#004F8B"/>
    </inkml:brush>
  </inkml:definitions>
  <inkml:trace contextRef="#ctx0" brushRef="#br0">107 1 24575,'-22'18'0,"-1"2"0,4 0 0,0 2 0,10-6 0,-1 0 0,8-7 0,-1-2 0,3-2 0,2-1 0,3 4 0,8 9 0,7 7 0,11 11 0,-10-6 0,-2-3 0,-13-12 0,-5-7 0,0-2 0,-3-5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2.773"/>
    </inkml:context>
    <inkml:brush xml:id="br0">
      <inkml:brushProperty name="width" value="0.05" units="cm"/>
      <inkml:brushProperty name="height" value="0.05" units="cm"/>
      <inkml:brushProperty name="color" value="#004F8B"/>
    </inkml:brush>
  </inkml:definitions>
  <inkml:trace contextRef="#ctx0" brushRef="#br0">7 1 24575,'-1'16'0,"-2"2"0,2 3 0,0-1 0,4 3 0,2-5 0,5-1 0,1-4 0,2-5 0,-4-3 0,-2-4 0,-2-1 0,4 0 0,5-1 0,1-3 0,0-3 0,-5-4 0,-1-3 0,-4 1 0,2-3 0,-6-1 0,1-1 0,-2 0 0,0 3 0,-2 3 0,1 7 0,-3 3 0,0 0 0,-4 0 0,-1 0 0,1 1 0,-6 3 0,6 4 0,-9 11 0,4 11 0,0 9 0,1 1 0,6-4 0,0-1 0,2-1 0,0 0 0,0-6 0,2-9 0,1-8 0,12-6 0,6-5 0,-2 1 0,-1-2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3.253"/>
    </inkml:context>
    <inkml:brush xml:id="br0">
      <inkml:brushProperty name="width" value="0.05" units="cm"/>
      <inkml:brushProperty name="height" value="0.05" units="cm"/>
      <inkml:brushProperty name="color" value="#004F8B"/>
    </inkml:brush>
  </inkml:definitions>
  <inkml:trace contextRef="#ctx0" brushRef="#br0">0 20 24575,'18'-3'0,"3"1"0,2-2 0,-3 1 0,-4 0 0,-8 1 0,1 2 0,-2-1 0,2 0 0,-3 0 0,0 1 0,-4 0 0,3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3.683"/>
    </inkml:context>
    <inkml:brush xml:id="br0">
      <inkml:brushProperty name="width" value="0.05" units="cm"/>
      <inkml:brushProperty name="height" value="0.05" units="cm"/>
      <inkml:brushProperty name="color" value="#004F8B"/>
    </inkml:brush>
  </inkml:definitions>
  <inkml:trace contextRef="#ctx0" brushRef="#br0">0 32 24575,'15'-2'0,"4"2"0,2-5 0,5 3 0,-6-3 0,-3 3 0,-7-1 0,-2 2 0,-3 0 0,1-1 0,-1 2 0,10-5 0,-9 5 0,5-4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4.558"/>
    </inkml:context>
    <inkml:brush xml:id="br0">
      <inkml:brushProperty name="width" value="0.05" units="cm"/>
      <inkml:brushProperty name="height" value="0.05" units="cm"/>
      <inkml:brushProperty name="color" value="#004F8B"/>
    </inkml:brush>
  </inkml:definitions>
  <inkml:trace contextRef="#ctx0" brushRef="#br0">31 68 24575,'-12'27'0,"3"-3"0,3 1 0,5-6 0,-1 0 0,2-7 0,1-6 0,3-3 0,2-3 0,4 0 0,1 0 0,2-1 0,-1 0 0,-1-2 0,2 0 0,0-5 0,4-6 0,-1-4 0,3-7 0,-3-2 0,1 0 0,-8 2 0,-1 6 0,-8 6 0,2 4 0,-4 3 0,1 4 0,-4 1 0,-2 1 0,-2 0 0,-8 0 0,2 0 0,-3 3 0,3-1 0,2 3 0,0-1 0,5 0 0,1-1 0,6-1 0,-1-2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8.521"/>
    </inkml:context>
    <inkml:brush xml:id="br0">
      <inkml:brushProperty name="width" value="0.05" units="cm"/>
      <inkml:brushProperty name="height" value="0.05" units="cm"/>
      <inkml:brushProperty name="color" value="#004F8B"/>
    </inkml:brush>
  </inkml:definitions>
  <inkml:trace contextRef="#ctx0" brushRef="#br0">1 21 24575,'2'-12'0,"-1"4"0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09.081"/>
    </inkml:context>
    <inkml:brush xml:id="br0">
      <inkml:brushProperty name="width" value="0.05" units="cm"/>
      <inkml:brushProperty name="height" value="0.05" units="cm"/>
      <inkml:brushProperty name="color" value="#004F8B"/>
    </inkml:brush>
  </inkml:definitions>
  <inkml:trace contextRef="#ctx0" brushRef="#br0">0 1 24575,'3'14'0,"-1"1"0,3 3 0,-2 0 0,3 7 0,-2 4 0,2 1 0,-4-5 0,-1-11 0,-1-8 0,0-4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4:14.073"/>
    </inkml:context>
    <inkml:brush xml:id="br0">
      <inkml:brushProperty name="width" value="0.05" units="cm"/>
      <inkml:brushProperty name="height" value="0.05" units="cm"/>
      <inkml:brushProperty name="color" value="#F6630D"/>
    </inkml:brush>
  </inkml:definitions>
  <inkml:trace contextRef="#ctx0" brushRef="#br0">1 28 24575,'5'18'0,"1"-1"0,-6-3 0,3-1 0,-2-4 0,0-2 0,2-6 0,2 2 0,-1 2 0,11-5 0,-2 3 0,8-2 0,-3 2 0,1 0 0,-2-2 0,0-1 0,-4 0 0,-3 0 0,-1-4 0,-1 1 0,-1-6 0,3 2 0,-2-1 0,2-7 0,7-5 0,-5 0 0,4-5 0,-10 12 0,-1 12 0,-6 7 0,-1 10 0,-2-1 0,4 4 0,-2 3 0,2 1 0,0 4 0,-2 9 0,1-3 0,-1 2 0,2-5 0,0-11 0,0-1 0,2-11 0,-4 1 0,8-17 0,-2 0 0,1-1 0,2 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10.928"/>
    </inkml:context>
    <inkml:brush xml:id="br0">
      <inkml:brushProperty name="width" value="0.05" units="cm"/>
      <inkml:brushProperty name="height" value="0.05" units="cm"/>
      <inkml:brushProperty name="color" value="#004F8B"/>
    </inkml:brush>
  </inkml:definitions>
  <inkml:trace contextRef="#ctx0" brushRef="#br0">116 0 24575,'-20'7'0,"1"-1"0,6-4 0,3-1 0,2-1 0,3 2 0,-2-1 0,0 6 0,-6-1 0,6 1 0,1 2 0,6-3 0,2 2 0,2-3 0,0-2 0,1 0 0,-2-1 0,1 2 0,3 0 0,0 1 0,-1-2 0,-1 0 0,-2-1 0,-1 1 0,2-1 0,-2-1 0,3 4 0,-2-2 0,-1 4 0,0-1 0,-1-1 0,-1 0 0,2 0 0,-2 1 0,0 2 0,0 2 0,0 3 0,0 0 0,0 5 0,0-6 0,-2-1 0,1-4 0,-3-5 0,1 2 0,0-4 0,1 2 0,1-2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03.268"/>
    </inkml:context>
    <inkml:brush xml:id="br0">
      <inkml:brushProperty name="width" value="0.05" units="cm"/>
      <inkml:brushProperty name="height" value="0.05" units="cm"/>
      <inkml:brushProperty name="color" value="#F6630D"/>
    </inkml:brush>
  </inkml:definitions>
  <inkml:trace contextRef="#ctx0" brushRef="#br0">1 2585 24575,'0'-10'0,"1"-1"0,1-4 0,3-6 0,-1-3 0,2-12 0,-4-7 0,0-20 0,-2-8 0,2-9 0,1 2 0,2 14 0,-2 3 0,-1 9 0,0 1 0,-2 0 0,2 10 0,2-5 0,1 10 0,3-6 0,-2 7 0,-2-6 0,-2 3 0,-2-5 0,0 6 0,0 8 0,0-1 0,0 1 0,0-3 0,-2-1 0,2 6 0,-2 2 0,2 7 0,0 0 0,0 0 0,2 3 0,-2-10 0,1 5 0,-1-13 0,0 3 0,0 1 0,2 2 0,0 3 0,2-4 0,0 2 0,-2-7 0,-1 3 0,-1-4 0,0 1 0,0 3 0,0-3 0,2 4 0,0-2 0,2-3 0,-2 2 0,0-5 0,-2 3 0,0-1 0,0 2 0,2 6 0,-2-3 0,3 4 0,-2-5 0,1-1 0,-2 3 0,0 1 0,0 5 0,0-2 0,0 2 0,0-3 0,0-5 0,0-1 0,-2-5 0,1 3 0,-1 5 0,2 6 0,0 8 0,0 5 0,0 4 0,-1 4 0,1 0 0,-2 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04.831"/>
    </inkml:context>
    <inkml:brush xml:id="br0">
      <inkml:brushProperty name="width" value="0.05" units="cm"/>
      <inkml:brushProperty name="height" value="0.05" units="cm"/>
      <inkml:brushProperty name="color" value="#F6630D"/>
    </inkml:brush>
  </inkml:definitions>
  <inkml:trace contextRef="#ctx0" brushRef="#br0">1 2452 24575,'0'-12'0,"0"-5"0,0-16 0,2-5 0,2-5 0,0 6 0,2 8 0,-3 4 0,1 0 0,0-2 0,2-6 0,-2 6 0,2-11 0,-4-6 0,0-6 0,-2-5 0,0 9 0,2 2 0,-2 1 0,2 0 0,0-5 0,-2 7 0,2-3 0,-2 9 0,0-2 0,0 13 0,-1 1 0,1 6 0,0 0 0,0-2 0,1-1 0,-1-5 0,0-4 0,-1-3 0,0-2 0,0 6 0,-1-3 0,0 2 0,-2-5 0,0 2 0,1 1 0,2 0 0,1 0 0,0-4 0,0 1 0,0 2 0,1 2 0,0-4 0,1-4 0,-2-4 0,1 4 0,0-6 0,0 6 0,1-5 0,-1 4 0,1-1 0,-2 0 0,0-5 0,2 2 0,0 3 0,4 1 0,-2 4 0,2 1 0,-2-3 0,-2 10 0,2-5 0,-4 3 0,4 0 0,-4-7 0,2 9 0,-2-1 0,0 8 0,1 7 0,0 7 0,0 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08.376"/>
    </inkml:context>
    <inkml:brush xml:id="br0">
      <inkml:brushProperty name="width" value="0.05" units="cm"/>
      <inkml:brushProperty name="height" value="0.05" units="cm"/>
      <inkml:brushProperty name="color" value="#F6630D"/>
    </inkml:brush>
  </inkml:definitions>
  <inkml:trace contextRef="#ctx0" brushRef="#br0">612 2139 24575,'-28'4'0,"-1"-2"0,0 0 0,-11-2 0,3 0 0,-3-2 0,12 2 0,11-5 0,6 2 0,-2-2 0,-2-2 0,-3 4 0,1-2 0,8 0 0,5-3 0,10-3 0,3-3 0,4 0 0,2 4 0,13-7 0,16 1 0,31-18 0,-7 7 0,4-6 0,-30 11 0,-16 4 0,-1 3 0,-5 1 0,14 0 0,-6 0 0,-2 4 0,-19 5 0,-21 4 0,-30 1 0,-32 0 0,-6 2 0,-9-2 0,35 3 0,9-3 0,28 0 0,4 0 0,7 0 0,1-2 0,-2 1 0,2-3 0,0 1 0,1 0 0,4 0 0,-1-2 0,3 0 0,3-5 0,4-1 0,3-3 0,12-6 0,2 2 0,24-11 0,7 2 0,18-7 0,-8 2 0,-11 5 0,-21 3 0,-17 9 0,-9 2 0,-4 6 0,-3 1 0,-9 1 0,-32 1 0,-20-3 0,6 2 0,-3-1 0,-39-6 0,4-1 0,39 6 0,29 3 0,9 2 0,7 1 0,-2-2 0,4 2 0,2-3 0,4-2 0,5-4 0,5-7 0,11-5 0,13-5 0,-3 0 0,4-5 0,-12 8 0,-4-3 0,-8 8 0,-5 3 0,-2 0 0,-1 1 0,1-3 0,-1 1 0,-1 2 0,-2 0 0,-7 4 0,-6-2 0,-8 6 0,-9-2 0,-3 5 0,-9-4 0,-2 1 0,-4-4 0,0-4 0,7-5 0,11 3 0,13 3 0,11 6 0,6 2 0,4-5 0,9-8 0,8-3 0,2 0 0,4 1 0,-7 5 0,4-5 0,0 2 0,0 0 0,-6 4 0,-4 4 0,-1 1 0,-1 0 0,2 1 0,2-7 0,0 5 0,-4-6 0,-4 5 0,-6 3 0,-1 1 0,0 1 0,0 1 0,-1-1 0,-1 2 0,-1-1 0,-2 0 0,1-6 0,-2 2 0,1-6 0,1 1 0,2-3 0,2 0 0,0 0 0,1 2 0,1-5 0,5 0 0,1-8 0,3 6 0,2-10 0,-1 4 0,2-6 0,-6 4 0,-2 5 0,-3 5 0,-3 3 0,2 0 0,-2 5 0,-2-2 0,0 4 0,-13-10 0,-9-2 0,-12-8 0,-8-2 0,9 11 0,11 3 0,17 12 0,16 5 0,5 2 0,2 2 0,-2-1 0,8 6 0,2 1 0,8 6 0,-9-3 0,-2 3 0,-8-4 0,0 4 0,3 2 0,3 9 0,6 6 0,-8-2 0,-1 0 0,-11-12 0,-2 0 0,1-2 0,-3 0 0,2 0 0,-1-1 0,0 6 0,-1 0 0,-1 8 0,0 1 0,0 0 0,0-1 0,0-2 0,0-5 0,0 0 0,0-5 0,0 2 0,0 3 0,0 2 0,0 3 0,0-5 0,0-1 0,0-3 0,0 1 0,0-2 0,0 4 0,0 1 0,0 2 0,0 0 0,0-2 0,0 1 0,-1 0 0,0 8 0,0 7 0,-1 7 0,1 10 0,-1-9 0,2-9 0,-1-19 0,-2-12 0,-1-1 0,2 3 0,1-1 0,3-1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09.748"/>
    </inkml:context>
    <inkml:brush xml:id="br0">
      <inkml:brushProperty name="width" value="0.05" units="cm"/>
      <inkml:brushProperty name="height" value="0.05" units="cm"/>
      <inkml:brushProperty name="color" value="#F6630D"/>
    </inkml:brush>
  </inkml:definitions>
  <inkml:trace contextRef="#ctx0" brushRef="#br0">0 614 24575,'3'-10'0,"8"-4"0,8-7 0,12-7 0,1 1 0,15-5 0,5-1 0,11-6 0,20-8 0,-16 8 0,11-7 0,-26 15 0,-3-1 0,-6 6 0,1 6 0,12 0 0,4 3 0,4 0 0,-11 1 0,-10 1 0,4 2 0,-2 2 0,13 0 0,-9 2 0,-4 2 0,-8 1 0,-8 1 0,-7 0 0,-9 1 0,-5 1 0,0 3 0,-6-1 0,6-1 0,-5-1 0,1 1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0.494"/>
    </inkml:context>
    <inkml:brush xml:id="br0">
      <inkml:brushProperty name="width" value="0.05" units="cm"/>
      <inkml:brushProperty name="height" value="0.05" units="cm"/>
      <inkml:brushProperty name="color" value="#F6630D"/>
    </inkml:brush>
  </inkml:definitions>
  <inkml:trace contextRef="#ctx0" brushRef="#br0">0 1 24575,'21'0'0,"10"0"0,7 0 0,-4 0 0,-11 0 0,-12 4 0,-6 2 0,0 0 0,-3 3 0,-1-3 0,1 3 0,-2-2 0,1 0 0,-1-3 0,0-1 0,0 2 0,-1 2 0,-2 2 0,-4 4 0,-3 2 0,-4 7 0,1-3 0,1 3 0,6-7 0,3-6 0,2-4 0,1-1 0,-2-3 0,2 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1.739"/>
    </inkml:context>
    <inkml:brush xml:id="br0">
      <inkml:brushProperty name="width" value="0.05" units="cm"/>
      <inkml:brushProperty name="height" value="0.05" units="cm"/>
      <inkml:brushProperty name="color" value="#F6630D"/>
    </inkml:brush>
  </inkml:definitions>
  <inkml:trace contextRef="#ctx0" brushRef="#br0">170 64 24575,'-15'3'0,"2"2"0,2 5 0,3 3 0,0 1 0,3 4 0,0-1 0,3-1 0,1-1 0,2-2 0,6 0 0,5 1 0,5-3 0,1-3 0,-5-2 0,-5-6 0,-2 2 0,-2-4 0,4-1 0,-2-3 0,3-1 0,-3-4 0,-1 1 0,-3-3 0,1-2 0,-3 2 0,3-4 0,-3 0 0,2-2 0,-2 1 0,-2 5 0,-2 0 0,-2 2 0,-2 3 0,2-3 0,1 5 0,-1-1 0,-4 2 0,0-2 0,-3 2 0,5 2 0,0 2 0,0 2 0,-2 2 0,-2 5 0,-3 5 0,4 8 0,-4 10 0,2 9 0,2 1 0,1 1 0,2-8 0,2-2 0,0-8 0,3-5 0,0-2 0,-1 0 0,1 1 0,1-1 0,1-5 0,-1-6 0,2 0 0,-1-4 0,-1 1 0,6-3 0,6-8 0,-4 4 0,4-4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2.313"/>
    </inkml:context>
    <inkml:brush xml:id="br0">
      <inkml:brushProperty name="width" value="0.05" units="cm"/>
      <inkml:brushProperty name="height" value="0.05" units="cm"/>
      <inkml:brushProperty name="color" value="#F6630D"/>
    </inkml:brush>
  </inkml:definitions>
  <inkml:trace contextRef="#ctx0" brushRef="#br0">0 28 24575,'11'-1'0,"15"-1"0,8-2 0,15-1 0,-6-1 0,-13 2 0,-14 0 0,-14 3 0,-5 2 0,0 1 0,-3 1 0,2 0 0,-1-1 0,4-1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2.864"/>
    </inkml:context>
    <inkml:brush xml:id="br0">
      <inkml:brushProperty name="width" value="0.05" units="cm"/>
      <inkml:brushProperty name="height" value="0.05" units="cm"/>
      <inkml:brushProperty name="color" value="#F6630D"/>
    </inkml:brush>
  </inkml:definitions>
  <inkml:trace contextRef="#ctx0" brushRef="#br0">0 36 24575,'12'-1'0,"1"-3"0,6 0 0,0 0 0,3 0 0,3-1 0,4 1 0,1-2 0,-11 4 0,-8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4.777"/>
    </inkml:context>
    <inkml:brush xml:id="br0">
      <inkml:brushProperty name="width" value="0.05" units="cm"/>
      <inkml:brushProperty name="height" value="0.05" units="cm"/>
      <inkml:brushProperty name="color" value="#F6630D"/>
    </inkml:brush>
  </inkml:definitions>
  <inkml:trace contextRef="#ctx0" brushRef="#br0">79 0 24575,'-12'7'0,"3"4"0,-1 2 0,1 8 0,0 5 0,2 0 0,-1 12 0,1 10 0,2 20 0,2 4 0,8-1 0,2-20 0,-2-19 0,0-17 0,1-11 0,5-4 0,6-1 0,0-1 0,1-4 0,-1-3 0,0-3 0,10-9 0,0-7 0,11-7 0,0-4 0,-8 7 0,-9 4 0,-14 9 0,-6 4 0,-1 3 0,0 3 0,0 0 0,-1 1 0,-1-4 0,-1-2 0,-4-3 0,2-3 0,-5 1 0,3 6 0,1 4 0,3 4 0,0 2 0,-1 1 0,-3 0 0,-2 1 0,-2 1 0,-2-2 0,1 2 0,-1-1 0,2 0 0,1 0 0,3 1 0,4 0 0,4 1 0,2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4:15.490"/>
    </inkml:context>
    <inkml:brush xml:id="br0">
      <inkml:brushProperty name="width" value="0.05" units="cm"/>
      <inkml:brushProperty name="height" value="0.05" units="cm"/>
      <inkml:brushProperty name="color" value="#F6630D"/>
    </inkml:brush>
  </inkml:definitions>
  <inkml:trace contextRef="#ctx0" brushRef="#br0">0 41 24575,'14'-3'0,"-4"-2"0,3 2 0,3-4 0,4 2 0,5 0 0,2 0 0,-3 2 0,3-1 0,-12 4 0,0 0 0,-6 4 0,-3-1 0,3 4 0,-7-5 0,-4 5 0,-5 5 0,-7 8 0,-3 3 0,-7 7 0,2-4 0,1-3 0,-2-7 0,9-8 0,0-3 0,10 0 0,4-3 0,9 1 0,11-2 0,-1 1 0,7 0 0,-13 0 0,-2-2 0,-6 3 0,1-2 0,-2 1 0,-1 0 0,2 0 0,-4 4 0,3-3 0,-2 5 0,-2-2 0,2 1 0,0-3 0,-1 1 0,1-1 0,-4 3 0,1 0 0,-3 4 0,2-3 0,-4-1 0,-1 5 0,-4-5 0,2 5 0,2-5 0,1-3 0,5 0 0,-3-2 0,0 1 0,0-2 0,-6 3 0,4 1 0,-1-2 0,-1 1 0,5-4 0,-1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5.227"/>
    </inkml:context>
    <inkml:brush xml:id="br0">
      <inkml:brushProperty name="width" value="0.05" units="cm"/>
      <inkml:brushProperty name="height" value="0.05" units="cm"/>
      <inkml:brushProperty name="color" value="#F6630D"/>
    </inkml:brush>
  </inkml:definitions>
  <inkml:trace contextRef="#ctx0" brushRef="#br0">1 1 24575,'0'0'0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6.266"/>
    </inkml:context>
    <inkml:brush xml:id="br0">
      <inkml:brushProperty name="width" value="0.05" units="cm"/>
      <inkml:brushProperty name="height" value="0.05" units="cm"/>
      <inkml:brushProperty name="color" value="#F6630D"/>
    </inkml:brush>
  </inkml:definitions>
  <inkml:trace contextRef="#ctx0" brushRef="#br0">0 1 24575,'5'20'0,"0"1"0,2-3 0,-2 5 0,2-3 0,-2 5 0,2-1 0,-3-1 0,1 4 0,-2-3 0,0 2 0,-1-10 0,1-4 0,-3-5 0,2-3 0,1-1 0,-3-2 0,3-2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7.716"/>
    </inkml:context>
    <inkml:brush xml:id="br0">
      <inkml:brushProperty name="width" value="0.05" units="cm"/>
      <inkml:brushProperty name="height" value="0.05" units="cm"/>
      <inkml:brushProperty name="color" value="#F6630D"/>
    </inkml:brush>
  </inkml:definitions>
  <inkml:trace contextRef="#ctx0" brushRef="#br0">150 1 24575,'-13'8'0,"-1"-2"0,1 4 0,0-3 0,1 1 0,3-2 0,0-1 0,1 3 0,-1-2 0,-3 6 0,0-2 0,0 3 0,3-5 0,6 2 0,2-5 0,8 1 0,0-2 0,7 3 0,-2-2 0,3 3 0,-4 0 0,2-1 0,2 1 0,-6 0 0,5-2 0,-9 1 0,3-3 0,-3 2 0,0 0 0,-4 1 0,1 0 0,-2 0 0,0 0 0,-2 3 0,1 0 0,-6-2 0,2 1 0,-1-2 0,-2 1 0,3-1 0,-5 0 0,-1 3 0,2 0 0,-2 0 0,7-3 0,1-2 0,5-4 0,-2 2 0,4-1 0,-3 0 0,2-1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8.986"/>
    </inkml:context>
    <inkml:brush xml:id="br0">
      <inkml:brushProperty name="width" value="0.05" units="cm"/>
      <inkml:brushProperty name="height" value="0.05" units="cm"/>
      <inkml:brushProperty name="color" value="#F6630D"/>
    </inkml:brush>
  </inkml:definitions>
  <inkml:trace contextRef="#ctx0" brushRef="#br0">0 1 24575,'0'9'0,"2"0"0,2 2 0,5 0 0,1 4 0,5 2 0,-6 0 0,7 5 0,2 4 0,6 7 0,2 1 0,1 0 0,-10-5 0,-1-6 0,-7-4 0,-3-6 0,-1-2 0,0 1 0,0-2 0,1 2 0,-2-10 0,-1-5 0,-3-14 0,1 1 0,0 3 0,0 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19.636"/>
    </inkml:context>
    <inkml:brush xml:id="br0">
      <inkml:brushProperty name="width" value="0.05" units="cm"/>
      <inkml:brushProperty name="height" value="0.05" units="cm"/>
      <inkml:brushProperty name="color" value="#F6630D"/>
    </inkml:brush>
  </inkml:definitions>
  <inkml:trace contextRef="#ctx0" brushRef="#br0">182 0 24575,'-10'8'0,"-2"4"0,-7 7 0,0 5 0,0-1 0,1 5 0,3-7 0,-3 7 0,2-9 0,3-1 0,5-10 0,2 3 0,2-7 0,1 4 0,1-7 0,2 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21.022"/>
    </inkml:context>
    <inkml:brush xml:id="br0">
      <inkml:brushProperty name="width" value="0.05" units="cm"/>
      <inkml:brushProperty name="height" value="0.05" units="cm"/>
      <inkml:brushProperty name="color" value="#F6630D"/>
    </inkml:brush>
  </inkml:definitions>
  <inkml:trace contextRef="#ctx0" brushRef="#br0">0 6 24575,'19'-2'0,"-5"-1"0,-8 2 0,-1 1 0,0 2 0,1 1 0,1-1 0,-1 0 0,-2-1 0,0 1 0,-2 2 0,1 3 0,3 3 0,0 0 0,2 1 0,-3 0 0,-2 2 0,0-1 0,-1 5 0,1-3 0,-1 2 0,-1-3 0,-1-3 0,0-1 0,-1-3 0,0 0 0,-1-1 0,0-2 0,-2 1 0,1-4 0,0-1 0,1-2 0,1 1 0,1-2 0,0-1 0,0-3 0,0 1 0,0 0 0,1 3 0,2 2 0,2-2 0,5 2 0,3-3 0,4 0 0,-2 3 0,0-3 0,-8 5 0,-1-1 0,-3 1 0,3 0 0,4 0 0,3 0 0,1 0 0,-5-2 0,-11 3 0,-6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22.476"/>
    </inkml:context>
    <inkml:brush xml:id="br0">
      <inkml:brushProperty name="width" value="0.05" units="cm"/>
      <inkml:brushProperty name="height" value="0.05" units="cm"/>
      <inkml:brushProperty name="color" value="#F6630D"/>
    </inkml:brush>
  </inkml:definitions>
  <inkml:trace contextRef="#ctx0" brushRef="#br0">1 1 24575,'9'3'0,"1"2"0,3 2 0,3 2 0,2 2 0,5-2 0,-3 1 0,-1-4 0,-8 0 0,1-1 0,-1 1 0,3 2 0,3 3 0,3 1 0,-5-2 0,-3-1 0,-3-3 0,1 1 0,2 2 0,-1-4 0,-6 1 0,-1-6 0,-3-3 0,0-5 0,-1-5 0,0 4 0,0 2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23.113"/>
    </inkml:context>
    <inkml:brush xml:id="br0">
      <inkml:brushProperty name="width" value="0.05" units="cm"/>
      <inkml:brushProperty name="height" value="0.05" units="cm"/>
      <inkml:brushProperty name="color" value="#F6630D"/>
    </inkml:brush>
  </inkml:definitions>
  <inkml:trace contextRef="#ctx0" brushRef="#br0">180 1 24575,'-9'12'0,"0"3"0,-4 9 0,-5 4 0,-1 0 0,-3 5 0,6-8 0,1 2 0,4-6 0,4-6 0,0-2 0,0-2 0,-3 2 0,2-1 0,0 1 0,10-8 0,13-4 0,23-9 0,-15 3 0,5-1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28.670"/>
    </inkml:context>
    <inkml:brush xml:id="br0">
      <inkml:brushProperty name="width" value="0.05" units="cm"/>
      <inkml:brushProperty name="height" value="0.05" units="cm"/>
      <inkml:brushProperty name="color" value="#F6630D"/>
    </inkml:brush>
  </inkml:definitions>
  <inkml:trace contextRef="#ctx0" brushRef="#br0">3 1 24575,'2'13'0,"0"-3"0,-2-3 0,0-3 0,0 0 0,0 0 0,0-1 0,0 0 0,0 0 0,0 1 0,0-1 0,0 3 0,0 1 0,-2 3 0,2-4 0,-2 1 0,2-4 0,0 2 0,-1-3 0,1 1 0,-2-3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5:37.456"/>
    </inkml:context>
    <inkml:brush xml:id="br0">
      <inkml:brushProperty name="width" value="0.05" units="cm"/>
      <inkml:brushProperty name="height" value="0.05" units="cm"/>
      <inkml:brushProperty name="color" value="#004F8B"/>
    </inkml:brush>
  </inkml:definitions>
  <inkml:trace contextRef="#ctx0" brushRef="#br0">1266 1418 24575,'-48'-4'0,"2"2"0,6 0 0,9 0 0,9 2 0,10-2 0,0-2 0,0-5 0,-9-6 0,-4-7 0,-4-2 0,-2-1 0,-2-2 0,1 4 0,0 2 0,11 8 0,4 1 0,5 0 0,-2-2 0,-8-6 0,1-1 0,-6-3 0,7 3 0,2 1 0,5 4 0,6 0 0,-4-1 0,-2-5 0,-5-3 0,-1-2 0,0 1 0,-1-3 0,-4 1 0,-2-8 0,-2-1 0,-2-2 0,0-6 0,-4-2 0,1 0 0,-1 2 0,7 8 0,7 5 0,0-3 0,-1 2 0,-3-6 0,-4 2 0,2 1 0,5 5 0,3-1 0,5 5 0,-1-2 0,0 2 0,1 3 0,1 3 0,5 4 0,1 4 0,3 1 0,-1-1 0,1-2 0,1 1 0,-2 0 0,3 4 0,-3-1 0,2 1 0,0 2 0,11 11 0,7 14 0,14 19 0,-3 4 0,2 5 0,-14-12 0,0-4 0,-9-7 0,0-5 0,-1 2 0,-1-2 0,3 8 0,-2 2 0,3 2 0,0 4 0,-2 4 0,0 4 0,-2 6 0,-1 2 0,1 0 0,-2 2 0,1-3 0,0-5 0,-2 4 0,3-4 0,-4 1 0,2-2 0,-5-8 0,0 8 0,-6 8 0,0 7 0,-1 9 0,0-13 0,2-1 0,5-21 0,-1-6 0,4-16 0,12-4 0,4-3 0,27-5 0,-1 1 0,26-5 0,-19 2 0,12 0 0,-12 1 0,0 3 0,8-3 0,-12 2 0,-12-1 0,-10-2 0,-15 3 0,2-4 0,-3 2 0,-4 0 0,-6 2 0,-2 1 0,-13-1 0,-9 1 0,-16 0 0,4 1 0,-5 0 0,17 0 0,0 1 0,4 0 0,7 0 0,1-1 0,7 0 0,3 0 0,0-1 0,2-1 0,-2-1 0,-1-4 0,-7-5 0,-8-8 0,-2-8 0,-4-4 0,-1-7 0,5 0 0,-1-5 0,11 6 0,-1-1 0,10 12 0,-3 3 0,5 8 0,0 7 0,2-3 0,-1 3 0,-2-4 0,0-1 0,-1 4 0,2-4 0,0 7 0,1-3 0,1 8 0,0 19 0,0 10 0,0 32 0,2 7 0,3 5 0,-1-18 0,0-18 0,-6-27 0,2-10 0,-1-13 0,1-7 0,0-12 0,-2-9 0,-1-6 0,1-12 0,-3-7 0,5-8 0,-3-2 0,1 16 0,0 7 0,0 26 0,0 7 0,2 19 0,0 18 0,0 14 0,-7 27 0,0 17 0,-8 11 0,10-33 0,0 0 0,-5 39 0,5-6 0,2-31 0,1-29 0,2-20 0,0-14 0,0-5 0,0-7 0,0-4 0,-2-16 0,1-5 0,-3-23 0,3-6 0,-1 4 0,2 0 0,0 22 0,0 9 0,0 16 0,-3 25 0,2 13 0,-4 31 0,4 16 0,-1 36 0,2-39 0,0 2 0,0-3 0,0 1 0,0 5 0,0-3 0,0 19 0,0-20 0,3-39 0,-1-26 0,3-13 0,2-8 0,4-6 0,6-4 0,2 0 0,0 9 0,-3 10 0,-2 12 0,3 6 0,16 5 0,6 1 0,12-1 0,-21 0 0,-7-3 0,-7 8 0,-4 0 0,4 4 0,-6-5 0,-4-7 0,-2-4 0,-1-3 0,-2-3 0,-2-8 0,-3-9 0,-5-8 0,1 4 0,-1 0 0,-1 9 0,0-2 0,1 5 0,4 6 0,4 9 0,2 11 0,4 3 0,4 7 0,1-5 0,1 3 0,2 4 0,0 9 0,1 2 0,10 15 0,-10-15 0,5 0 0,-13-17 0,-5-14 0,-11-10 0,3-1 0,-6-3 0,9 6 0,2 5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5:39.402"/>
    </inkml:context>
    <inkml:brush xml:id="br0">
      <inkml:brushProperty name="width" value="0.05" units="cm"/>
      <inkml:brushProperty name="height" value="0.05" units="cm"/>
      <inkml:brushProperty name="color" value="#F6630D"/>
    </inkml:brush>
  </inkml:definitions>
  <inkml:trace contextRef="#ctx0" brushRef="#br0">0 395 24575,'3'7'0,"0"0"0,-2-3 0,2 5 0,0 3 0,-2 1 0,1 3 0,-1-2 0,1-2 0,-2 2 0,0-7 0,0 2 0,0-5 0,0 4 0,0-4 0,2 5 0,-2-4 0,3 9 0,-3-6 0,0 4 0,0-5 0,0 0 0,0-2 0,0-1 0,0 3 0,0 0 0,0 2 0,0 1 0,0-1 0,0 1 0,0-3 0,0-1 0,0 0 0,0 0 0,0-1 0,0 3 0,0-4 0,-3-1 0,5-2 0,2-1 0,2 0 0,-1-1 0,-3-6 0,-5-5 0,3-5 0,0-2 0,0 0 0,0 0 0,0 5 0,0-2 0,0 4 0,0 1 0,0-4 0,0 7 0,0-4 0,0 0 0,0 2 0,0-4 0,0 5 0,0-1 0,0-3 0,0 3 0,0-10 0,0 4 0,0-5 0,0 5 0,0-1 0,0 0 0,0 2 0,0-2 0,0 4 0,0-2 0,0 5 0,0 0 0,0 0 0,0-2 0,0-2 0,0-2 0,-1-1 0,-1 1 0,1-3 0,-1 4 0,1-2 0,-3 0 0,4-2 0,-2 3 0,-1-3 0,3 2 0,-2 2 0,2 4 0,0 6 0,0 4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14.301"/>
    </inkml:context>
    <inkml:brush xml:id="br0">
      <inkml:brushProperty name="width" value="0.05" units="cm"/>
      <inkml:brushProperty name="height" value="0.05" units="cm"/>
      <inkml:brushProperty name="color" value="#004F8B"/>
    </inkml:brush>
  </inkml:definitions>
  <inkml:trace contextRef="#ctx0" brushRef="#br0">1 325 24575,'3'-20'0,"1"-3"0,-1 3 0,2 0 0,0 3 0,3-2 0,7-4 0,4-5 0,2 0 0,-4 5 0,-3 3 0,-6 9 0,2 3 0,-4 3 0,7 0 0,6 0 0,7-6 0,-3 1 0,-5 0 0,-10 3 0,-3 4 0,-2 1 0,2 2 0,6 0 0,8 0 0,-2-1 0,-1 1 0,-10-2 0,-2 2 0,0 0 0,3 0 0,6-1 0,5 0 0,1 0 0,-6 1 0,-6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15.100"/>
    </inkml:context>
    <inkml:brush xml:id="br0">
      <inkml:brushProperty name="width" value="0.05" units="cm"/>
      <inkml:brushProperty name="height" value="0.05" units="cm"/>
      <inkml:brushProperty name="color" value="#004F8B"/>
    </inkml:brush>
  </inkml:definitions>
  <inkml:trace contextRef="#ctx0" brushRef="#br0">0 0 24575,'23'2'0,"-7"0"0,-1 0 0,-8 1 0,-2-2 0,1 3 0,-1 0 0,2 1 0,-4 2 0,-2-2 0,-1 3 0,-1 1 0,-1 6 0,-1 4 0,-1 3 0,1 1 0,-2-3 0,2-1 0,1-7 0,0-3 0,2 1 0,-2-2 0,1 2 0,0-2 0,0-2 0,0-2 0,-1-3 0,-1-1 0,1 0 0,0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16.911"/>
    </inkml:context>
    <inkml:brush xml:id="br0">
      <inkml:brushProperty name="width" value="0.05" units="cm"/>
      <inkml:brushProperty name="height" value="0.05" units="cm"/>
      <inkml:brushProperty name="color" value="#004F8B"/>
    </inkml:brush>
  </inkml:definitions>
  <inkml:trace contextRef="#ctx0" brushRef="#br0">64 1 24575,'-6'15'0,"-1"-2"0,6 3 0,-2 0 0,1 3 0,0 3 0,2-3 0,3 3 0,1-6 0,4-3 0,-4-5 0,3-5 0,0-2 0,1 1 0,2-2 0,-2 2 0,1-2 0,2 0 0,3-3 0,2-2 0,-3-5 0,6-6 0,-3-5 0,-1 1 0,-4-2 0,-8 8 0,-1-1 0,-4 4 0,2 1 0,-4 3 0,-1 3 0,-4 1 0,0-1 0,-1 0 0,0-1 0,2-2 0,-2 3 0,5 2 0,-1 2 0,3 0 0,-2 1 0,-2 2 0,-2 4 0,-3 4 0,-1 3 0,-2 7 0,4 4 0,-2 4 0,3 5 0,2-7 0,-3 6 0,5-7 0,-4 3 0,4-1 0,1-5 0,3-5 0,1-6 0,-1-6 0,0-4 0,1 0 0,1-1 0,1 0 0,1-1 0,0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17.540"/>
    </inkml:context>
    <inkml:brush xml:id="br0">
      <inkml:brushProperty name="width" value="0.05" units="cm"/>
      <inkml:brushProperty name="height" value="0.05" units="cm"/>
      <inkml:brushProperty name="color" value="#004F8B"/>
    </inkml:brush>
  </inkml:definitions>
  <inkml:trace contextRef="#ctx0" brushRef="#br0">0 28 24575,'13'0'0,"3"-1"0,9 0 0,16-5 0,6 3 0,3-5 0,-16 5 0,-16-2 0,-14 5 0,-23 4 0,4 6 0,-21 7 0,17-3 0,3-5 0,10-6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18.159"/>
    </inkml:context>
    <inkml:brush xml:id="br0">
      <inkml:brushProperty name="width" value="0.05" units="cm"/>
      <inkml:brushProperty name="height" value="0.05" units="cm"/>
      <inkml:brushProperty name="color" value="#004F8B"/>
    </inkml:brush>
  </inkml:definitions>
  <inkml:trace contextRef="#ctx0" brushRef="#br0">0 7 24575,'8'0'0,"0"0"0,3 0 0,4 0 0,-1 2 0,-1-2 0,-4 2 0,1-2 0,0 0 0,3-2 0,0 2 0,0-3 0,-4 1 0,-2 0 0,-4 1 0,1 1 0,-3 0 0,1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23.313"/>
    </inkml:context>
    <inkml:brush xml:id="br0">
      <inkml:brushProperty name="width" value="0.05" units="cm"/>
      <inkml:brushProperty name="height" value="0.05" units="cm"/>
      <inkml:brushProperty name="color" value="#004F8B"/>
    </inkml:brush>
  </inkml:definitions>
  <inkml:trace contextRef="#ctx0" brushRef="#br0">1 1944 24575,'30'0'0,"7"0"0,12-2 0,5 0 0,-3-1 0,22-1 0,12 3 0,-3-1 0,-8 0 0,-37 2 0,-12-4 0,-8 3 0,9-5 0,11 0 0,4-1 0,7 1 0,-10 3 0,-4 1 0,-6 2 0,0 0 0,15 3 0,-4-3 0,-2 2 0,-13-2 0,-12 0 0,-2 0 0,1 0 0,-1 0 0,-4 0 0,1 0 0,-3-1 0,3 0 0,2 0 0,14-1 0,11 2 0,7-4 0,-1 3 0,-15 0 0,-10 1 0,-8-2 0,-1 2 0,2-3 0,0 0 0,2-2 0,1-5 0,2-6 0,1-5 0,2-11 0,3-1 0,-2-4 0,-1 1 0,-4 5 0,-2 0 0,-1 0 0,-2 2 0,3 0 0,-7 9 0,1 0 0,-4 5 0,2-3 0,-2 3 0,1-3 0,-1 0 0,2-4 0,2-7 0,0 0 0,3 0 0,-4 1 0,0 5 0,-3 0 0,0-2 0,0 6 0,2-11 0,-2 3 0,2-10 0,-4 2 0,2 4 0,-2 0 0,2 7 0,0-3 0,0 6 0,0-2 0,0-2 0,2-1 0,-2-10 0,2 0 0,-2-11 0,0 6 0,2-7 0,-2 13 0,2 4 0,-2 6 0,0 2 0,2-3 0,-2 1 0,2 3 0,-2-3 0,0 1 0,0-9 0,0 0 0,0-14 0,-2 3 0,-1-10 0,-1 7 0,0 10 0,2 10 0,0 10 0,2 2 0,0 4 0,0 1 0,0 1 0,0-3 0,0 4 0,-2 7 0,-2 8 0,-7 15 0,3 2 0,-10 15 0,1 0 0,-5 16 0,0-4 0,6 6 0,-2-2 0,6-5 0,-1-1 0,3-14 0,2-2 0,-3-2 0,0 6 0,-2 6 0,0 0 0,0 7 0,-5 1 0,2 4 0,-5-2 0,8-13 0,-3-3 0,7-14 0,-6 6 0,2-3 0,-5 4 0,-6 10 0,-4-2 0,-10 12 0,1-9 0,-1 7 0,4-3 0,-3 11 0,-2-1 0,4-2 0,-9 6 0,16-19 0,-9 11 0,14-21 0,1-2 0,6-9 0,3-4 0,-2-2 0,2 0 0,0-1 0,3-1 0,1 0 0,2-2 0,-1 0 0,3-1 0,-3 2 0,3 1 0,-4 1 0,5-4 0,2-6 0,17-8 0,8-6 0,14-7 0,1 4 0,2-3 0,5 2 0,1-1 0,12-2 0,-8 2 0,5-4 0,-8-4 0,5-3 0,-3-7 0,-4-2 0,-5-4 0,-4 0 0,-4 1 0,-11 11 0,-7 12 0,-11 14 0,-5 21 0,-9 12 0,-7 14 0,-5 1 0,4-7 0,7-11 0,7-12 0,3-9 0,9-22 0,3-6 0,9-26 0,1-10 0,2-17 0,5-13 0,-3 11 0,1-9 0,-8 15 0,-4 3 0,-4 16 0,-3 18 0,-3 19 0,-8 20 0,-9 16 0,-12 19 0,-9 16 0,-2-2 0,-9 14 0,8-1 0,-2-4 0,13-8 0,12-28 0,7-17 0,9-21 0,5-17 0,6-21 0,3-18 0,4-2 0,0-11 0,0 19 0,-2 4 0,-6 26 0,-6 15 0,-3 32 0,-8 15 0,-8 19 0,-13 20 0,-15 15 0,20-37 0,0 0 0,-18 39 0,6-5 0,13-30 0,1-3 0,0-16 0,-3-1 0,-1 4 0,-3 16 0,11-6 0,4-4 0,8-23 0,17-27 0,12-21 0,22-19 0,3-8 0,11-11 0,-20 16 0,5 1 0,-16 19 0,1 6 0,8-5 0,-1 3 0,2-9 0,-12 12 0,-10 5 0,-6 10 0,3 2 0,0-1 0,6-3 0,-7 1 0,-2-3 0,-7 0 0,-4-1 0,-1-1 0,0-4 0,0-8 0,-2-5 0,2-2 0,-4 8 0,-3 25 0,-9 27 0,-9 28 0,-7 27 0,-1 2 0,4-4 0,-3 0 0,10-24 0,3-1 0,8-21 0,3-10 0,1-14 0,-7-3 0,-7 0 0,-2 1 0,-14 9 0,1 6 0,-12 8 0,0 0 0,2-5 0,1-1 0,10-9 0,4 0 0,11-7 0,8 0 0,2-5 0,-4 5 0,-2-1 0,-9 6 0,-1-2 0,-8 5 0,2-2 0,5 1 0,5-4 0,10-3 0,4-5 0,4-1 0,0-2 0,4-2 0,-1-9 0,2-8 0,-1 4 0,0 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24.338"/>
    </inkml:context>
    <inkml:brush xml:id="br0">
      <inkml:brushProperty name="width" value="0.05" units="cm"/>
      <inkml:brushProperty name="height" value="0.05" units="cm"/>
      <inkml:brushProperty name="color" value="#004F8B"/>
    </inkml:brush>
  </inkml:definitions>
  <inkml:trace contextRef="#ctx0" brushRef="#br0">506 345 24575,'0'-7'0,"0"2"0,-4-2 0,0 0 0,-7-4 0,3-1 0,-7-1 0,-12-13 0,1 0 0,-10-10 0,14 10 0,4 4 0,6 7 0,2-1 0,1 6 0,-1-4 0,-3 4 0,-9-7 0,4 5 0,-2 1 0,7 6 0,-1 3 0,-1-1 0,-12-3 0,4 2 0,-5 0 0,9 1 0,1 3 0,5-2 0,-3 2 0,1 0 0,5 0 0,1 0 0,11-6 0,-2 5 0,4-5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25.079"/>
    </inkml:context>
    <inkml:brush xml:id="br0">
      <inkml:brushProperty name="width" value="0.05" units="cm"/>
      <inkml:brushProperty name="height" value="0.05" units="cm"/>
      <inkml:brushProperty name="color" value="#004F8B"/>
    </inkml:brush>
  </inkml:definitions>
  <inkml:trace contextRef="#ctx0" brushRef="#br0">196 1 24575,'-8'0'0,"-1"2"0,-4 2 0,-2 4 0,-8 3 0,0 4 0,-10 12 0,5 1 0,5 3 0,9-9 0,9-11 0,4-3 0,1 1 0,1 5 0,0 4 0,2 2 0,-2-3 0,1-2 0,0-7 0,-1-5 0,1-2 0,5-2 0,5 1 0,-4 0 0,1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30.931"/>
    </inkml:context>
    <inkml:brush xml:id="br0">
      <inkml:brushProperty name="width" value="0.05" units="cm"/>
      <inkml:brushProperty name="height" value="0.05" units="cm"/>
      <inkml:brushProperty name="color" value="#004F8B"/>
    </inkml:brush>
  </inkml:definitions>
  <inkml:trace contextRef="#ctx0" brushRef="#br0">167 184 24575,'13'2'0,"1"-1"0,1-1 0,-2 0 0,-3-2 0,-3-3 0,-1-7 0,-1 0 0,-1-2 0,-1 3 0,1-1 0,-2 3 0,-1 0 0,-1 1 0,0-1 0,-1 2 0,-4-3 0,-1 5 0,-1-2 0,-1 0 0,-1-3 0,2 2 0,-2-1 0,0 0 0,-3 0 0,-3 6 0,4 4 0,-8 12 0,3 3 0,-11 10 0,6 5 0,-2 5 0,8-4 0,4 1 0,3-1 0,2 0 0,0-1 0,2 0 0,1-5 0,0-2 0,2-8 0,1-6 0,0-6 0,0 1 0,0 3 0,0 2 0,0 4 0,0-2 0,0-2 0,-2-5 0,3-4 0,12-4 0,9-4 0,-4 2 0,-2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31.379"/>
    </inkml:context>
    <inkml:brush xml:id="br0">
      <inkml:brushProperty name="width" value="0.05" units="cm"/>
      <inkml:brushProperty name="height" value="0.05" units="cm"/>
      <inkml:brushProperty name="color" value="#004F8B"/>
    </inkml:brush>
  </inkml:definitions>
  <inkml:trace contextRef="#ctx0" brushRef="#br0">0 64 24575,'6'-1'0,"0"1"0,5-5 0,13-1 0,8-6 0,6 1 0,-8-1 0,-7 7 0,-10 0 0,-3 3 0,-6-1 0,-2 3 0,-2-1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5:39.405"/>
    </inkml:context>
    <inkml:brush xml:id="br0">
      <inkml:brushProperty name="width" value="0.05" units="cm"/>
      <inkml:brushProperty name="height" value="0.05" units="cm"/>
      <inkml:brushProperty name="color" value="#F6630D"/>
    </inkml:brush>
  </inkml:definitions>
  <inkml:trace contextRef="#ctx0" brushRef="#br0">41 24 24575,'14'-3'0,"0"2"0,-4-5 0,-1 0 0,-5 2 0,0 1 0,1 3 0,3 0 0,-2 0 0,4 1 0,-6-1 0,3 9 0,0-3 0,1 5 0,-3 0 0,-2-3 0,0 2 0,-3-1 0,0 4 0,1 10 0,1 11 0,-1-1 0,2 4 0,-3-13 0,3 0 0,-3-8 0,0-1 0,-3-4 0,0-2 0,-2 5 0,-1 1 0,-3 1 0,-1 3 0,-1-6 0,0 0 0,1-5 0,4 0 0,0-3 0,-2-3 0,-4-2 0,-5 0 0,-1 0 0,2 0 0,5-2 0,3-1 0,7-8 0,2-4 0,2-3 0,0 0 0,0 7 0,3 6 0,1 1 0,8 1 0,15-4 0,-1 1 0,4-1 0,-18 1 0,-6 5 0,-3-2 0,-1 3 0,5 0 0,4 3 0,2-2 0,7 5 0,8 1 0,-2-4 0,-4 4 0,-10-5 0,-11 2 0,0-4 0,-4 0 0,3-3 0,-3-4 0,-3 2 0,3-2 0,-4 3 0,4 1 0,-3 2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31.795"/>
    </inkml:context>
    <inkml:brush xml:id="br0">
      <inkml:brushProperty name="width" value="0.05" units="cm"/>
      <inkml:brushProperty name="height" value="0.05" units="cm"/>
      <inkml:brushProperty name="color" value="#004F8B"/>
    </inkml:brush>
  </inkml:definitions>
  <inkml:trace contextRef="#ctx0" brushRef="#br0">1 80 24575,'16'-2'0,"-1"0"0,3-2 0,-2 0 0,-3-1 0,0 2 0,-3-1 0,2-2 0,2-1 0,4-6 0,4 0 0,-9 3 0,-1 3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32.909"/>
    </inkml:context>
    <inkml:brush xml:id="br0">
      <inkml:brushProperty name="width" value="0.05" units="cm"/>
      <inkml:brushProperty name="height" value="0.05" units="cm"/>
      <inkml:brushProperty name="color" value="#004F8B"/>
    </inkml:brush>
  </inkml:definitions>
  <inkml:trace contextRef="#ctx0" brushRef="#br0">32 23 24575,'-13'29'0,"4"-4"0,3 5 0,5-6 0,-1-2 0,2-4 0,0-10 0,0-2 0,1-1 0,1-3 0,3 2 0,0-2 0,1 1 0,-1-1 0,0 0 0,0-1 0,-2-1 0,6-1 0,-2-6 0,5-3 0,-3-4 0,-2-3 0,2-1 0,-5 0 0,1 1 0,-2 6 0,-3 0 0,3 4 0,-2-1 0,0 0 0,-1 1 0,0 1 0,0 1 0,-1 2 0,-1-2 0,-1 0 0,1-1 0,-1 1 0,1 0 0,-1 2 0,-2 1 0,0-1 0,-1 3 0,1-3 0,-3 2 0,3 1 0,-3 2 0,3 0 0,2 1 0,1-1 0,5 4 0,-2-4 0,2 3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33.691"/>
    </inkml:context>
    <inkml:brush xml:id="br0">
      <inkml:brushProperty name="width" value="0.05" units="cm"/>
      <inkml:brushProperty name="height" value="0.05" units="cm"/>
      <inkml:brushProperty name="color" value="#004F8B"/>
    </inkml:brush>
  </inkml:definitions>
  <inkml:trace contextRef="#ctx0" brushRef="#br0">7 6 24575,'-3'-3'0,"0"0"0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1.969"/>
    </inkml:context>
    <inkml:brush xml:id="br0">
      <inkml:brushProperty name="width" value="0.05" units="cm"/>
      <inkml:brushProperty name="height" value="0.05" units="cm"/>
      <inkml:brushProperty name="color" value="#004F8B"/>
    </inkml:brush>
  </inkml:definitions>
  <inkml:trace contextRef="#ctx0" brushRef="#br0">0 0 24575,'1'10'0,"1"5"0,4 8 0,-2 6 0,3-3 0,-3-1 0,2-5 0,-4-4 0,3-6 0,1-4 0,6-5 0,7 3 0,-1-1 0,-5-5 0,-6-4 0,-5-8 0,1-8 0,3-4 0,-4-3 0,3 3 0,-4 5 0,0 8 0,-1 10 0,0 13 0,4 15 0,-2 5 0,2 4 0,0-10 0,-4-1 0,1-5 0,1-1 0,0 1 0,-1-6 0,1-2 0,-1-6 0,0 0 0,2 3 0,-2 4 0,5 14 0,0 2 0,1 2 0,-1-10 0,0-16 0,1-4 0,-2-8 0,0 5 0,-4 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3.420"/>
    </inkml:context>
    <inkml:brush xml:id="br0">
      <inkml:brushProperty name="width" value="0.05" units="cm"/>
      <inkml:brushProperty name="height" value="0.05" units="cm"/>
      <inkml:brushProperty name="color" value="#004F8B"/>
    </inkml:brush>
  </inkml:definitions>
  <inkml:trace contextRef="#ctx0" brushRef="#br0">1 15 24575,'31'-5'0,"-4"2"0,-9-2 0,-9 5 0,-3-2 0,-2 2 0,11 4 0,12 1 0,8 3 0,-2-2 0,-13-1 0,-11 0 0,-7 3 0,-1 2 0,-1 3 0,-1 2 0,-3 1 0,-2-1 0,-1 7 0,-1-6 0,-1 4 0,4-6 0,-1-3 0,1-5 0,0-1 0,-3 0 0,-2 0 0,0 1 0,-4 2 0,1 0 0,-2 2 0,1-3 0,6-1 0,0-4 0,4-4 0,-1-1 0,1-4 0,0 1 0,2-3 0,1 0 0,2-1 0,0 1 0,5 0 0,0 1 0,6-1 0,1 1 0,-4 2 0,-2 2 0,-4 4 0,4 0 0,2 0 0,5 1 0,0 1 0,-2 0 0,-3 1 0,-1-3 0,0 3 0,1-1 0,-3 0 0,-3 0 0,2-1 0,-4 2 0,3-1 0,1 1 0,1-1 0,3 0 0,-3-1 0,2 0 0,-6-1 0,3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4.777"/>
    </inkml:context>
    <inkml:brush xml:id="br0">
      <inkml:brushProperty name="width" value="0.05" units="cm"/>
      <inkml:brushProperty name="height" value="0.05" units="cm"/>
      <inkml:brushProperty name="color" value="#004F8B"/>
    </inkml:brush>
  </inkml:definitions>
  <inkml:trace contextRef="#ctx0" brushRef="#br0">78 0 24575,'-11'3'0,"1"1"0,0-2 0,4 0 0,3 0 0,0 1 0,2 2 0,-3 0 0,0 2 0,-2 2 0,-1-2 0,1 3 0,2-5 0,2-1 0,2 0 0,0-1 0,2 0 0,3 3 0,5 1 0,0 0 0,3 0 0,-6-3 0,1 2 0,-5-2 0,3 0 0,-1 0 0,6-1 0,-6 0 0,3 0 0,-6 1 0,3 0 0,0 1 0,-3 2 0,2 1 0,-3-1 0,1 1 0,-1-3 0,0-1 0,-4 1 0,-3 1 0,-6 1 0,2 1 0,-1-4 0,7 0 0,0-3 0,2 0 0,-2 0 0,-1 1 0,-3 1 0,4-1 0,-1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6.590"/>
    </inkml:context>
    <inkml:brush xml:id="br0">
      <inkml:brushProperty name="width" value="0.05" units="cm"/>
      <inkml:brushProperty name="height" value="0.05" units="cm"/>
      <inkml:brushProperty name="color" value="#004F8B"/>
    </inkml:brush>
  </inkml:definitions>
  <inkml:trace contextRef="#ctx0" brushRef="#br0">84 23 24575,'-7'1'0,"-1"0"0,5 3 0,-3 4 0,-1 8 0,-3 8 0,-3 5 0,3 2 0,-2 1 0,8-3 0,0-7 0,4-5 0,0-8 0,0-3 0,0-3 0,3 3 0,2-1 0,4 2 0,-2-4 0,0-1 0,-2-2 0,5-2 0,5-3 0,6-6 0,4-7 0,-3 1 0,-7 0 0,-4 6 0,-4 1 0,-3 1 0,1-2 0,-3-1 0,5-4 0,0-6 0,-1-2 0,1-4 0,-5 9 0,0 2 0,-4 8 0,2 2 0,-1 1 0,-2 4 0,-1 1 0,-4-1 0,0 2 0,0-2 0,1 2 0,1 2 0,0 1 0,-1 1 0,-1 2 0,1-1 0,2 0 0,1 1 0,2-1 0,0 1 0,2-2 0,0-1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7.064"/>
    </inkml:context>
    <inkml:brush xml:id="br0">
      <inkml:brushProperty name="width" value="0.05" units="cm"/>
      <inkml:brushProperty name="height" value="0.05" units="cm"/>
      <inkml:brushProperty name="color" value="#004F8B"/>
    </inkml:brush>
  </inkml:definitions>
  <inkml:trace contextRef="#ctx0" brushRef="#br0">1 7 24575,'8'-3'0,"-4"2"0,0-2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7.998"/>
    </inkml:context>
    <inkml:brush xml:id="br0">
      <inkml:brushProperty name="width" value="0.05" units="cm"/>
      <inkml:brushProperty name="height" value="0.05" units="cm"/>
      <inkml:brushProperty name="color" value="#004F8B"/>
    </inkml:brush>
  </inkml:definitions>
  <inkml:trace contextRef="#ctx0" brushRef="#br0">0 22 24575,'7'16'0,"-1"-3"0,-1 1 0,0-2 0,-2-2 0,0-1 0,-1-4 0,-1 0 0,2-2 0,2-1 0,4 1 0,-1-3 0,0 2 0,0-2 0,-1 0 0,7-2 0,-2 1 0,13-7 0,-9 1 0,4-5 0,-12 1 0,-2 1 0,-4-1 0,1 3 0,-3-2 0,3 0 0,-1-1 0,0 4 0,-1-1 0,1 11 0,-2 5 0,3 10 0,-3 1 0,2 3 0,-2-5 0,0 1 0,0-2 0,0 0 0,0 2 0,0 8 0,2 4 0,-2 4 0,2-8 0,-2-9 0,0-16 0,3-9 0,2-15 0,-2 10 0,1-4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49.233"/>
    </inkml:context>
    <inkml:brush xml:id="br0">
      <inkml:brushProperty name="width" value="0.05" units="cm"/>
      <inkml:brushProperty name="height" value="0.05" units="cm"/>
      <inkml:brushProperty name="color" value="#004F8B"/>
    </inkml:brush>
  </inkml:definitions>
  <inkml:trace contextRef="#ctx0" brushRef="#br0">1 11 24575,'16'-4'0,"2"1"0,-3 1 0,1 1 0,-4 2 0,-1 1 0,-3 0 0,-1 1 0,-2-1 0,-1 1 0,3 3 0,0 2 0,-1 2 0,0 1 0,-4 1 0,1-2 0,-1 8 0,0 1 0,2 9 0,-1-2 0,3 5 0,-4-5 0,2-2 0,-4-5 0,0-6 0,0-2 0,0-4 0,-3 1 0,1-5 0,-6 2 0,1 0 0,-5 0 0,1-2 0,0 0 0,5-3 0,1 0 0,2-3 0,1 1 0,1-3 0,1 2 0,-2-1 0,2-3 0,-2-4 0,4-4 0,0-4 0,1-1 0,0 5 0,2 2 0,-1 7 0,2 1 0,2 2 0,0-1 0,4 1 0,-4 0 0,-2 1 0,-1 1 0,3 2 0,-1-1 0,3 2 0,-3-1 0,-2 0 0,3 0 0,-4 1 0,4-2 0,-5 1 0,-1 4 0,-1-1 0,-2 2 0,1-4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2T15:28:55.007"/>
    </inkml:context>
    <inkml:brush xml:id="br0">
      <inkml:brushProperty name="width" value="0.05" units="cm"/>
      <inkml:brushProperty name="height" value="0.05" units="cm"/>
      <inkml:brushProperty name="color" value="#F6630D"/>
    </inkml:brush>
  </inkml:definitions>
  <inkml:trace contextRef="#ctx0" brushRef="#br0">1 1 24575,'15'2'0,"18"0"0,7-1 0,3 0 0,-6-1 0,-10-1 0,-6 0 0,-3 0 0,-5 1 0,-2 0 0,17 3 0,-13-2 0,9 2 0,-21-3 0,5 0 0,-3 0 0,5 0 0,-4 1 0,4 0 0,-3 1 0,-2-1 0,-5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5:39.406"/>
    </inkml:context>
    <inkml:brush xml:id="br0">
      <inkml:brushProperty name="width" value="0.05" units="cm"/>
      <inkml:brushProperty name="height" value="0.05" units="cm"/>
      <inkml:brushProperty name="color" value="#F6630D"/>
    </inkml:brush>
  </inkml:definitions>
  <inkml:trace contextRef="#ctx0" brushRef="#br0">0 19 24575,'23'0'0,"15"0"0,12-3 0,6-3 0,-14 2 0,-13-2 0,-15 6 0,-1 0 0,-2 0 0,-1 0 0,-1 0 0,-6 7 0,0 0 0,-3 14 0,0-1 0,-3 9 0,3-3 0,-3 7 0,3 5 0,0-5 0,0 11 0,0-17 0,0 1 0,0-14 0,0-5 0,-2-3 0,0-5 0,3-7 0,-2 2 0,5-2 0,-4 3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6:50.898"/>
    </inkml:context>
    <inkml:brush xml:id="br0">
      <inkml:brushProperty name="width" value="0.05" units="cm"/>
      <inkml:brushProperty name="height" value="0.05" units="cm"/>
      <inkml:brushProperty name="color" value="#004F8B"/>
    </inkml:brush>
  </inkml:definitions>
  <inkml:trace contextRef="#ctx0" brushRef="#br0">143 1 24575,'-8'3'0,"-2"2"0,3-2 0,-2 1 0,2 2 0,-1 0 0,3 1 0,1 1 0,2-1 0,0-1 0,1 0 0,-1 4 0,-3-3 0,3 4 0,-2-4 0,4-1 0,-2-1 0,2-2 0,0 0 0,0 1 0,0-1 0,2 2 0,-1-2 0,4 2 0,-1-2 0,0-1 0,0 1 0,-3-1 0,2-1 0,-1 4 0,1-5 0,1 5 0,-1-3 0,0 1 0,0 1 0,1 3 0,-1 1 0,0 0 0,0-1 0,-1-2 0,-1-2 0,1 2 0,-2-2 0,2 5 0,-1-3 0,0 7 0,4 2 0,-2 3 0,3 1 0,-4-7 0,-1 0 0,-1-6 0,0 0 0,0-2 0,0 2 0,0-1 0,-1 0 0,1-1 0,-3-1 0,2 1 0,-1-1 0,0 0 0,-1 1 0,-4-2 0,1 1 0,-3 0 0,1-2 0,3 1 0,1-1 0,-1 3 0,0-2 0,0 0 0,0-1 0,2 0 0,-3 0 0,0 0 0,-3 0 0,2 0 0,-1 0 0,3 2 0,-2-2 0,1 3 0,-2-3 0,3 3 0,2-1 0,2-2 0,1 1 0,0-2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36.819"/>
    </inkml:context>
    <inkml:brush xml:id="br0">
      <inkml:brushProperty name="width" value="0.05" units="cm"/>
      <inkml:brushProperty name="height" value="0.05" units="cm"/>
      <inkml:brushProperty name="color" value="#F6630D"/>
    </inkml:brush>
  </inkml:definitions>
  <inkml:trace contextRef="#ctx0" brushRef="#br0">1 0 24575,'1'15'0,"1"0"0,2 13 0,2 3 0,0 7 0,3 2 0,-5-8 0,2 0 0,-4-10 0,0 1 0,1-3 0,-1-4 0,1 6 0,1 0 0,-2 4 0,1 2 0,-1-2 0,0 5 0,3-2 0,-2 5 0,3-2 0,-2 1 0,1-1 0,0 2 0,2 0 0,-4 3 0,4 0 0,-4 5 0,5 4 0,-3 6 0,2-6 0,-3 1 0,0-6 0,1 1 0,-1 1 0,0-1 0,-2 4 0,2-1 0,-3 4 0,1-1 0,0-5 0,-2 2 0,4-5 0,-4 5 0,2-2 0,-2-5 0,0 0 0,0-6 0,0 3 0,0-7 0,0 0 0,0 0 0,2 7 0,-2 10 0,2-1 0,-2 4 0,0-11 0,0-7 0,0-9 0,0-6 0,0-1 0,0 3 0,0 1 0,0 7 0,0-4 0,0 5 0,0-4 0,0-1 0,0 9 0,0 2 0,-2 13 0,2 2 0,-4-1 0,4-15 0,-4-12 0,4-16 0,-2-8 0,2-6 0,2-13 0,3-6 0,-3 8 0,2 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0.093"/>
    </inkml:context>
    <inkml:brush xml:id="br0">
      <inkml:brushProperty name="width" value="0.05" units="cm"/>
      <inkml:brushProperty name="height" value="0.05" units="cm"/>
      <inkml:brushProperty name="color" value="#F6630D"/>
    </inkml:brush>
  </inkml:definitions>
  <inkml:trace contextRef="#ctx0" brushRef="#br0">1055 875 24575,'-8'4'0,"-3"0"0,-7 2 0,-11 1 0,-1-1 0,-11-2 0,3-2 0,-7 0 0,2 1 0,0-1 0,-2 2 0,-1 0 0,-3 3 0,6 5 0,12-5 0,13 1 0,9-7 0,4 0 0,-1 0 0,1 0 0,-2 1 0,-1-1 0,1 3 0,-1-1 0,0 2 0,-1-3 0,-3 2 0,-1-2 0,-3 1 0,-1-1 0,-8 1 0,-1-1 0,-3 1 0,3 0 0,4 0 0,3-1 0,3 1 0,3-3 0,3 0 0,-1 0 0,3 0 0,-2 0 0,-2 0 0,0 0 0,-9 2 0,0-2 0,-1 2 0,5-2 0,6 0 0,1 0 0,2 0 0,-3 0 0,-1 1 0,2 0 0,5 0 0,7-1 0,25-2 0,14-5 0,23-8 0,25-10 0,-10 0 0,-30 11 0,-1 0 0,21-3 0,-5 4 0,-19 4 0,-8 5 0,7 2 0,0-2 0,3 0 0,-5-1 0,-13 0 0,-4-2 0,-5 0 0,-2-3 0,2 2 0,-6 1 0,5-1 0,-7 0 0,4-5 0,0-5 0,-7 3 0,1-4 0,-8 3 0,-1 1 0,-1-1 0,0 3 0,0-2 0,-1-4 0,0-7 0,-1 1 0,2-10 0,-1 6 0,-2-11 0,1 0 0,-2 0 0,4-5 0,-4 7 0,4-4 0,-2 10 0,2 6 0,-2 8 0,2 7 0,-3 6 0,-4 18 0,-7 14 0,-7 30 0,-5-1 0,-9 25 0,-9-1 0,20-36 0,-1 1 0,-3 0 0,-1-1 0,-12 17 0,1-8 0,18-28 0,7-5 0,7-14 0,2-2 0,2-2 0,1 2 0,0-3 0,2-1 0,1-7 0,6-15 0,1-9 0,8-14 0,1-7 0,0 2 0,7-9 0,-7 12 0,2 3 0,-8 10 0,0 1 0,-2-1 0,5-9 0,4-3 0,3 4 0,4-1 0,-5 8 0,-2 0 0,-8 8 0,-4 8 0,-3 10 0,1 4 0,0 3 0,4-2 0,1-1 0,2-4 0,0-2 0,-2 1 0,0 0 0,0 3 0,5 0 0,2-1 0,2 1 0,-5 0 0,-5 4 0,-6 7 0,-6 5 0,-4 6 0,-13 4 0,-8 5 0,-7 2 0,-5 5 0,8-5 0,1-2 0,10-5 0,4-2 0,7-2 0,4-5 0,0 3 0,0-5 0,-3 6 0,-3 2 0,0 2 0,-5 6 0,4-2 0,-1 1 0,1-2 0,4-7 0,1 0 0,2-4 0,1 2 0,-1-1 0,0 0 0,-8 7 0,0 5 0,-7 4 0,2 3 0,-4 3 0,0 1 0,-1 2 0,3-5 0,2-5 0,8-7 0,-2-3 0,5-3 0,-3-2 0,3-1 0,-4 1 0,2 2 0,-8 6 0,4 0 0,-4 0 0,-5 4 0,4-6 0,-7 4 0,7-6 0,6-3 0,6-5 0,4-4 0,1 0 0,-3 0 0,0 1 0,1 1 0,5-4 0,19-7 0,21-10 0,-12 5 0,6-3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0.723"/>
    </inkml:context>
    <inkml:brush xml:id="br0">
      <inkml:brushProperty name="width" value="0.05" units="cm"/>
      <inkml:brushProperty name="height" value="0.05" units="cm"/>
      <inkml:brushProperty name="color" value="#F6630D"/>
    </inkml:brush>
  </inkml:definitions>
  <inkml:trace contextRef="#ctx0" brushRef="#br0">62 10 24575,'-5'-1'0,"-4"-1"0,1 0 0,-7 1 0,5-1 0,0 2 0,7-2 0,2 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1.724"/>
    </inkml:context>
    <inkml:brush xml:id="br0">
      <inkml:brushProperty name="width" value="0.05" units="cm"/>
      <inkml:brushProperty name="height" value="0.05" units="cm"/>
      <inkml:brushProperty name="color" value="#F6630D"/>
    </inkml:brush>
  </inkml:definitions>
  <inkml:trace contextRef="#ctx0" brushRef="#br0">635 545 24575,'-4'-11'0,"0"0"0,-2-2 0,2 0 0,-2-2 0,1-4 0,-3 0 0,-1-3 0,-6-2 0,-4-3 0,-7-6 0,-2 0 0,3 0 0,-1 5 0,-1-1 0,-2 2 0,3 5 0,6 5 0,3 4 0,-2-1 0,-4-1 0,-9-3 0,-6-1 0,-3 4 0,5 0 0,9 7 0,14 5 0,2 2 0,1 1 0,-4-2 0,-6 0 0,0-1 0,2 1 0,9 0 0,12 2 0,9-3 0,5 1 0,3-4 0,-11 4 0,0-1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2.590"/>
    </inkml:context>
    <inkml:brush xml:id="br0">
      <inkml:brushProperty name="width" value="0.05" units="cm"/>
      <inkml:brushProperty name="height" value="0.05" units="cm"/>
      <inkml:brushProperty name="color" value="#F6630D"/>
    </inkml:brush>
  </inkml:definitions>
  <inkml:trace contextRef="#ctx0" brushRef="#br0">257 1 24575,'-12'1'0,"-2"1"0,-1 4 0,-7 8 0,0-1 0,-5 9 0,-3-4 0,3 1 0,2-2 0,10-4 0,5-4 0,3-4 0,3 0 0,0-2 0,0 0 0,-1 2 0,-2-1 0,4 0 0,0 0 0,3 3 0,0 2 0,1 9 0,0 2 0,2 9 0,-2 2 0,2-2 0,1 2 0,1-8 0,4 2 0,2-1 0,4 1 0,-5-8 0,-1-6 0,-8-8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8.102"/>
    </inkml:context>
    <inkml:brush xml:id="br0">
      <inkml:brushProperty name="width" value="0.05" units="cm"/>
      <inkml:brushProperty name="height" value="0.05" units="cm"/>
      <inkml:brushProperty name="color" value="#F6630D"/>
    </inkml:brush>
  </inkml:definitions>
  <inkml:trace contextRef="#ctx0" brushRef="#br0">258 4 24575,'-10'-2'0,"-4"0"0,-2 2 0,-7 5 0,3-1 0,0 5 0,6-1 0,4 3 0,2 3 0,3 2 0,2 2 0,1 0 0,2 2 0,2 0 0,1-3 0,1-2 0,2-6 0,-3-1 0,4-1 0,-1-1 0,1-1 0,1 0 0,-2-3 0,-1-1 0,3-1 0,3-1 0,5-3 0,1-1 0,-1-4 0,-8 0 0,0-3 0,-5 2 0,1 0 0,-3 2 0,1 3 0,-2-1 0,-2 1 0,1-2 0,-7-2 0,1-1 0,-4-2 0,2 1 0,3 3 0,1 1 0,3 3 0,-2 0 0,2 1 0,-6 1 0,0 1 0,-2 1 0,0 1 0,1 1 0,-1 4 0,-5 3 0,-6 8 0,-5 3 0,2 4 0,4-5 0,10-2 0,4-7 0,2 0 0,3-3 0,-2 2 0,2 1 0,-1-1 0,0 1 0,0-2 0,-1-1 0,3 0 0,-3 3 0,2 3 0,-1 4 0,1-3 0,0-4 0,-1-3 0,2-5 0,-2-1 0,2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8.879"/>
    </inkml:context>
    <inkml:brush xml:id="br0">
      <inkml:brushProperty name="width" value="0.05" units="cm"/>
      <inkml:brushProperty name="height" value="0.05" units="cm"/>
      <inkml:brushProperty name="color" value="#F6630D"/>
    </inkml:brush>
  </inkml:definitions>
  <inkml:trace contextRef="#ctx0" brushRef="#br0">1 56 24575,'0'-5'0,"0"-1"0,0 2 0,1 0 0,1 0 0,4 1 0,1-2 0,5 2 0,3-2 0,2 3 0,-2-1 0,-1 2 0,-5-3 0,0 1 0,-4 1 0,0 1 0,-3 1 0,-1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49.554"/>
    </inkml:context>
    <inkml:brush xml:id="br0">
      <inkml:brushProperty name="width" value="0.05" units="cm"/>
      <inkml:brushProperty name="height" value="0.05" units="cm"/>
      <inkml:brushProperty name="color" value="#F6630D"/>
    </inkml:brush>
  </inkml:definitions>
  <inkml:trace contextRef="#ctx0" brushRef="#br0">1 41 24575,'23'-6'0,"-2"1"0,-4 2 0,-3 0 0,-1-1 0,0 1 0,-3 1 0,-1 1 0,-2 1 0,-1-2 0,1 2 0,-2-1 0,1 1 0,-2-2 0,2 0 0,-4-1 0,4 1 0,-6 1 0,3 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50.836"/>
    </inkml:context>
    <inkml:brush xml:id="br0">
      <inkml:brushProperty name="width" value="0.05" units="cm"/>
      <inkml:brushProperty name="height" value="0.05" units="cm"/>
      <inkml:brushProperty name="color" value="#F6630D"/>
    </inkml:brush>
  </inkml:definitions>
  <inkml:trace contextRef="#ctx0" brushRef="#br0">62 75 24575,'0'9'0,"-2"3"0,2-3 0,-1 6 0,1-3 0,0 0 0,0-2 0,-2-1 0,2 2 0,-2-2 0,2 0 0,2-5 0,3 0 0,3-2 0,-1-1 0,1 1 0,-5-2 0,3 0 0,4-2 0,0 1 0,4-4 0,-2 0 0,-2-4 0,-2-1 0,-4-2 0,-2 2 0,1 1 0,-3 1 0,2-1 0,-2 1 0,0 2 0,0-2 0,0 0 0,0-3 0,-2 0 0,2-1 0,-3 2 0,3 0 0,-2 4 0,0 1 0,-4 2 0,1-1 0,-3 1 0,3 1 0,-2-1 0,-2 2 0,0-3 0,-4 1 0,2 0 0,2 1 0,3 1 0,-2 2 0,-2 2 0,-3 4 0,-2 3 0,5-2 0,2 2 0,4-7 0,2 1 0,0-2 0,7 3 0,12 1 0,19 4 0,9-3 0,-12 0 0,-11-5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5:39.404"/>
    </inkml:context>
    <inkml:brush xml:id="br0">
      <inkml:brushProperty name="width" value="0.05" units="cm"/>
      <inkml:brushProperty name="height" value="0.05" units="cm"/>
      <inkml:brushProperty name="color" value="#F6630D"/>
    </inkml:brush>
  </inkml:definitions>
  <inkml:trace contextRef="#ctx0" brushRef="#br0">96 2072 24575,'22'0'0,"5"0"0,10-5 0,13 3 0,20-9 0,5 6 0,5-5 0,-6 1 0,-17 2 0,-12 0 0,-2 4 0,1-3 0,18 3 0,27-1 0,4-8 0,18-1 0,-24-1 0,-23 1 0,-21 10 0,-25 0 0,-2 3 0,-5 0 0,13 0 0,16-3 0,16 0 0,21-4 0,-9-2 0,8 5 0,-18-2 0,-5 6 0,-18 0 0,-3 0 0,-5 0 0,10 0 0,0 0 0,7-1 0,-3-1 0,1-2 0,16 3 0,-10-1 0,26 2 0,-11 0 0,3-3 0,-22 2 0,-13-1 0,-12 2 0,9 2 0,12-1 0,6 2 0,21-3 0,-5 0 0,-2 0 0,-16 0 0,-22 0 0,-11 0 0,-4 0 0,2 0 0,1 0 0,0 0 0,-6 0 0,-4-3 0,-9 0 0,-5 2 0,0-2 0,0 3 0,5 0 0,2 0 0,3 0 0,-3 0 0,-1 0 0,1 0 0,-4-1 0,4-5 0,-17-7 0,1-3 0,-11-3 0,11 0 0,4 6 0,1-10 0,-2-3 0,-7-10 0,-5-8 0,1 2 0,3 8 0,9 11 0,9 12 0,7 9 0,-2-7 0,-7 2 0,-2-11 0,-2 7 0,3-4 0,5 4 0,1-1 0,-5-4 0,-3-7 0,-9-13 0,-12-9 0,-8-13 0,12 16 0,4 3 0,17 14 0,3-4 0,0 2 0,-4-14 0,-2 1 0,-3-11 0,-3 2 0,6 3 0,-5 5 0,8 1 0,-5-2 0,5 0 0,-5-3 0,5 12 0,1-2 0,3 16 0,3 0 0,-1 8 0,-3-5 0,-5-3 0,-1-1 0,-2 1 0,3 1 0,-2-2 0,5 3 0,-6-3 0,4 4 0,-5-9 0,-1-1 0,-5-10 0,-13-9 0,5 3 0,-3 1 0,14 13 0,1 4 0,2 3 0,-1-4 0,1 3 0,-2 1 0,6 6 0,2 2 0,5 6 0,1 0 0,-1 2 0,0 1 0,-2-2 0,2 2 0,0 1 0,-6 3 0,-6 3 0,-6 6 0,-4 1 0,-1 13 0,-2 3 0,2 1 0,-3 8 0,-3 4 0,1 15 0,0 12 0,8-5 0,2 9 0,7-20 0,-4 5 0,5-11 0,-1 8 0,0-6 0,-2 10 0,5 2 0,0 0 0,1 0 0,2-12 0,-2-5 0,3-8 0,-6-7 0,1 5 0,-5-4 0,-5 9 0,4-7 0,-7 7 0,-7-2 0,-6 5 0,-4 3 0,-8 6 0,7-5 0,-14 5 0,8-6 0,-17 7 0,1 2 0,-9 9 0,4-2 0,18-13 0,5-10 0,22-15 0,-8-1 0,15-8 0,-2 3 0,13-6 0,1 2 0,4-5 0,3 2 0,-1-6 0,2 2 0,-1 2 0,1-3 0,1 3 0,4-8 0,9-9 0,13-19 0,22-22 0,13-23 0,13-17 0,-12 0 0,0-9 0,-23 16 0,-1 0 0,-12 16 0,1 2 0,7 7 0,3-4 0,5 12 0,-8-4 0,-4 4 0,-6-7 0,0-1 0,-4 11 0,0 5 0,1 3 0,-2 7 0,5-1 0,2-6 0,5 0 0,-5 7 0,-4 5 0,-12 20 0,-2 4 0,-4 6 0,-1 3 0,1 1 0,-1 20 0,2 16 0,1 28 0,-2 39 0,4 23 0,-8-57 0,0 1 0,4 53 0,-4-32 0,-6-18 0,-1-6 0,-10 10 0,7 0 0,0-6 0,7-31 0,7-25 0,5-28 0,17-20 0,2-9 0,23-21 0,8-22 0,22-19 0,-40 41 0,1-1 0,33-48 0,-8-15 0,-13 23 0,-8-1 0,-8 33 0,-21 27 0,-7 24 0,-7 17 0,4 22 0,-3 31 0,5 35 0,0-15 0,-1 6 0,-2 4 0,-2-1 0,5 2 0,-1-3 0,-4 42 0,1-50 0,-4-34 0,1-15 0,-1-15 0,2-28 0,-3-16 0,3-44 0,-6 2 0,-4-34 0,2 24 0,-2-7 0,4 37 0,3 39 0,2 61 0,12 45 0,13 24 0,-3-44 0,6 3 0,3 0 0,3 1 0,1-3 0,1 1 0,-2-5 0,-2-3 0,13 19 0,-13-10 0,-17-30 0,-5-10 0,-8-20 0,-4-14 0,0-18 0,0-10 0,-3-27 0,3 6 0,-3 1 0,3 21 0,0 11 0,-3 4 0,3 5 0,-2 4 0,0 3 0,-22 9 0,-17 17 0,-28 12 0,-35 22 0,36-34 0,-8-4 0,-19 2 0,-8-5-382,-5-7 1,-3-3 381,-9-3 0,4-2 0,29-1 0,6 0 0,-48 4 0,72-2 0,33 5 0,14-4 0,3 0 0,3-2 763,-5-2-763,2-1 0,-3 1 0,2 2 0,6 1 0,4-7 0,12-8 0,10-8 0,26-17 0,0 1 0,15-13 0,-11 3 0,-11 5 0,0 4 0,-10 10 0,6-3 0,-1-1 0,-3-9 0,-1-4 0,-7-5 0,-2 2 0,-7-7 0,1 0 0,2-12 0,0 10 0,-4 7 0,-5 16 0,-2 9 0,-4 3 0,5 1 0,-3 0 0,5 4 0,4 1 0,-4 6 0,1 6 0,-1 8 0,0 12 0,10 11 0,7 20 0,8 19 0,18 38 0,-13-37 0,4 1 0,0 6 0,1 0 0,9 1 0,1-1 0,-12-9 0,-3-3 0,26 35 0,-20-19 0,-21-30 0,-6-19 0,-11-19 0,-5-14 0,-6-17 0,0-3 0,0-2 0,0 4 0,-2 6 0,2 5 0,-2-3 0,0 0 0,1-8 0,-4 1 0,5-5 0,-4-8 0,1-3 0,-4-28 0,-1-11 0,-7-21 0,4 5 0,-9-1 0,2 2 0,-10 3 0,6 17 0,5 21 0,7 26 0,10 11 0,-2 13 0,5 27 0,7 37 0,18 49 0,14 24 0,3-1 0,-9-24 0,-15-50 0,-14-23 0,-5-29 0,-5-13 0,-4-23 0,-12-29 0,-6-29 0,-14-11 0,-9-14 0,1 21 0,3 3 0,17 21 0,14 13 0,7 4 0,-1 12 0,1 3 0,1 15 0,3 11 0,-6 31 0,1 15 0,-32 50 0,-4 2 0,-26 15 0,0-8 0,12-20 0,12 0 0,20-30 0,14-13 0,4-23 0,7-17 0,-7-14 0,7-28 0,-9-29 0,5-34 0,0-12 0,1-21 0,-1 3 0,-1 0 0,1 23 0,0 44 0,4 33 0,-5 42 0,0 30 0,-8 38 0,-1 23 0,-3 9 0,-6 18 0,0-19 0,-8 15 0,5-26 0,3-26 0,10-26 0,8-27 0,5-31 0,-3-20 0,3-36 0,0-21 0,0-2 0,0 2 0,0 38 0,3 22 0,-5 38 0,-1 45 0,-9 26 0,0 25 0,-13 24 0,9-17 0,-5-3 0,11-32 0,4-38 0,2-16 0,1-13 0,-1-1 0,-2-2 0,2 0 0,1 0 0,1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51.286"/>
    </inkml:context>
    <inkml:brush xml:id="br0">
      <inkml:brushProperty name="width" value="0.05" units="cm"/>
      <inkml:brushProperty name="height" value="0.05" units="cm"/>
      <inkml:brushProperty name="color" value="#F6630D"/>
    </inkml:brush>
  </inkml:definitions>
  <inkml:trace contextRef="#ctx0" brushRef="#br0">0 0 24575,'0'0'0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53.334"/>
    </inkml:context>
    <inkml:brush xml:id="br0">
      <inkml:brushProperty name="width" value="0.05" units="cm"/>
      <inkml:brushProperty name="height" value="0.05" units="cm"/>
      <inkml:brushProperty name="color" value="#F6630D"/>
    </inkml:brush>
  </inkml:definitions>
  <inkml:trace contextRef="#ctx0" brushRef="#br0">2 7 24575,'12'-2'0,"-1"-1"0,-5 3 0,-1-2 0,0 4 0,0-2 0,-3 3 0,2-3 0,-2 5 0,3 0 0,-3 4 0,2 3 0,-2-2 0,0 1 0,-1-6 0,-1 1 0,0-2 0,0 2 0,-1 1 0,-1 2 0,-1 0 0,-1-2 0,0 0 0,-1-2 0,-2 0 0,-1-1 0,1 1 0,0 2 0,2-2 0,-2-2 0,5 2 0,-4-5 0,4 3 0,11-3 0,-1 0 0,11 0 0,-3 2 0,-1-2 0,-2 1 0,-2-1 0,-4 0 0,-4-1 0,0 1 0,-1-2 0,0 4 0,2-1 0,-3 3 0,3-3 0,-4 2 0,2-1 0,-2 3 0,1-2 0,0 4 0,0-2 0,-1 1 0,0 2 0,2 5 0,1 5 0,0 1 0,1 0 0,-3-8 0,0-1 0,-1-4 0,0-1 0,0 0 0,-1-2 0,-1 0 0,-1 1 0,-2-1 0,1-1 0,0-1 0,-1-1 0,1 0 0,0 0 0,-4 0 0,-2 2 0,-5-1 0,0 3 0,4-3 0,2 1 0,5-2 0,1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58.318"/>
    </inkml:context>
    <inkml:brush xml:id="br0">
      <inkml:brushProperty name="width" value="0.05" units="cm"/>
      <inkml:brushProperty name="height" value="0.05" units="cm"/>
      <inkml:brushProperty name="color" value="#F6630D"/>
    </inkml:brush>
  </inkml:definitions>
  <inkml:trace contextRef="#ctx0" brushRef="#br0">1 1 24575,'4'6'0,"0"1"0,-1 1 0,4 5 0,2 5 0,6 13 0,4 2 0,15 10 0,0-5 0,7-1 0,-11-15 0,-11-7 0,-8-10 0,-4-2 0,2-1 0,4 1 0,2-1 0,0 1 0,-5-1 0,-5 1 0,-2-2 0,-3 3 0,2-3 0,-2 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4:59.220"/>
    </inkml:context>
    <inkml:brush xml:id="br0">
      <inkml:brushProperty name="width" value="0.05" units="cm"/>
      <inkml:brushProperty name="height" value="0.05" units="cm"/>
      <inkml:brushProperty name="color" value="#F6630D"/>
    </inkml:brush>
  </inkml:definitions>
  <inkml:trace contextRef="#ctx0" brushRef="#br0">329 1 24575,'-10'1'0,"-3"6"0,-3 2 0,-4 9 0,-5 4 0,1 2 0,-1 6 0,0-5 0,4 1 0,2-11 0,7-1 0,4-9 0,1 1 0,2-3 0,-1 2 0,1 3 0,-3 1 0,0 2 0,-3-1 0,-1 2 0,-1 0 0,0 3 0,3-6 0,2-3 0,5-3 0,1-3 0,2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70"/>
    </inkml:context>
    <inkml:brush xml:id="br0">
      <inkml:brushProperty name="width" value="0.05" units="cm"/>
      <inkml:brushProperty name="height" value="0.05" units="cm"/>
      <inkml:brushProperty name="color" value="#F6630D"/>
    </inkml:brush>
  </inkml:definitions>
  <inkml:trace contextRef="#ctx0" brushRef="#br0">0 760 24575,'0'-11'0,"0"1"0,0 2 0,3-1 0,-3-1 0,4-5 0,-4 0 0,4-6 0,-1 3 0,-1-6 0,0 2 0,1 1 0,-3 5 0,2 0 0,-2 4 0,0-2 0,0-3 0,2 2 0,-2-6 0,2 8 0,0-4 0,1 1 0,-1 1 0,0-2 0,-2 4 0,0 1 0,0 3 0,0-4 0,0 1 0,0 1 0,0 0 0,0 3 0,0 3 0,0-3 0,0 1 0,0-2 0,0-2 0,0 5 0,0-1 0,2 2 0,-2-1 0,3-9 0,-3 0 0,0-9 0,0 2 0,0-1 0,0 6 0,0 3 0,0 3 0,0 2 0,0 1 0,0-1 0,0 1 0,2 2 0,-2-2 0,2 2 0,-2-5 0,0 1 0,2 1 0,-1 2 0,0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71"/>
    </inkml:context>
    <inkml:brush xml:id="br0">
      <inkml:brushProperty name="width" value="0.05" units="cm"/>
      <inkml:brushProperty name="height" value="0.05" units="cm"/>
      <inkml:brushProperty name="color" value="#F6630D"/>
    </inkml:brush>
  </inkml:definitions>
  <inkml:trace contextRef="#ctx0" brushRef="#br0">18 139 24575,'-3'-6'0,"2"-2"0,1 3 0,-2-3 0,1 4 0,0-5 0,1 5 0,0-4 0,-3 2 0,3-1 0,-2-2 0,2 5 0,0-2 0,0 2 0,0 0 0,-2-3 0,2 2 0,-3 0 0,3 0 0,0 1 0,3-4 0,-3 3 0,2-2 0,-2 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72"/>
    </inkml:context>
    <inkml:brush xml:id="br0">
      <inkml:brushProperty name="width" value="0.05" units="cm"/>
      <inkml:brushProperty name="height" value="0.05" units="cm"/>
      <inkml:brushProperty name="color" value="#F6630D"/>
    </inkml:brush>
  </inkml:definitions>
  <inkml:trace contextRef="#ctx0" brushRef="#br0">3035 2242 24575,'-12'0'0,"-7"0"0,-2 0 0,-6 1 0,-1-1 0,-5 3 0,-24-3 0,-20 0 0,-27 0 0,28 0 0,-3 0 0,-5 1 0,-1 2-256,-15-3 1,-1 1 255,0 1 0,3 0 0,23-2 0,4 0 0,-53 0 0,58 0 0,13 1 0,23 1 0,-7 2 0,1-3 511,-11 3-511,-8-2 0,-12 5 0,-11-1 0,0-3 0,2 0 0,29-1 0,9-2 0,13 3 0,-3-3 0,-7 1 0,-18 0 0,-19 7 0,-9-4 0,6 3 0,19-5 0,19-2 0,12 0 0,0 0 0,6 0 0,0 0 0,-5 0 0,1 0 0,0 0 0,8 0 0,6 0 0,3 0 0,-15-1 0,-2-2 0,2-2 0,14 2 0,24 0 0,34-7 0,16 1 0,51-11 0,0 1 0,9 1 0,-33 5 0,-26 4 0,-10 4 0,1 0 0,18-2 0,41 1 0,8 2 0,-38 0 0,2 0 0,-6 4 0,0-1 0,-2-2 0,-4-1 0,40 3 0,-41-4 0,-47 5 0,-8-3 0,-13 2 0,10 0 0,12-6 0,11 2 0,-3-5 0,-2 2 0,-1 1 0,11 2 0,-10-1 0,-1 0 0,-19 0 0,-10 2 0,-1 1 0,-4-1 0,3 4 0,6-3 0,0 0 0,5-1 0,-2 1 0,-5 0 0,-2 3 0,0-4 0,-4 1 0,1-1 0,-4-2 0,4-2 0,-4-1 0,3-3 0,-3 3 0,-3-5 0,3 2 0,-4-6 0,0 2 0,-3-10 0,-1 8 0,1-8 0,3 4 0,0 3 0,-2-6 0,-2 0 0,-3-9 0,-1 6 0,-4-7 0,7 10 0,-4-5 0,3 4 0,3 3 0,-4-3 0,5 2 0,-5-5 0,3 1 0,-7-7 0,0-2 0,-3-5 0,1-2 0,4 10 0,2-5 0,-4 8 0,4-5 0,1 7 0,0-2 0,4 0 0,-3-7 0,-3-4 0,-3-7 0,-8-6 0,-2 2 0,3 13 0,7 13 0,4 10 0,3 1 0,-2 1 0,3-1 0,-1-2 0,0-4 0,-5-2 0,-3-3 0,2 2 0,-2 2 0,3 1 0,-3-8 0,6 7 0,-6-6 0,6 7 0,-1 1 0,0-2 0,2 2 0,-2-1 0,2 1 0,0 4 0,-2-2 0,-6-6 0,2 2 0,-3-3 0,7 5 0,2 4 0,-2 0 0,0 0 0,-4 0 0,1 1 0,-9-7 0,5 7 0,-4-4 0,7 10 0,-2 3 0,0 2 0,-5-2 0,1 2 0,2 1 0,9 3 0,3 1 0,-1 0 0,-8 1 0,-9 8 0,-19 8 0,2 5 0,0-1 0,15-6 0,9-4 0,7 2 0,-4 1 0,0 9 0,-3-3 0,-3 12 0,0-6 0,-3 5 0,1-3 0,-5 2 0,8-4 0,-9 5 0,3 0 0,3-2 0,-6 6 0,8-5 0,-1 5 0,4-1 0,5 2 0,-8 10 0,-4 3 0,-10 8 0,2-9 0,-1-1 0,9-12 0,6-4 0,6-5 0,6 3 0,3 3 0,-1 7 0,-3 4 0,-6-1 0,3-8 0,-4 2 0,7-10 0,-2 0 0,0-4 0,2-3 0,-3 5 0,1-1 0,-3 4 0,2 6 0,-3 3 0,-2 6 0,-8 6 0,-5-1 0,1 2 0,-3-9 0,3 2 0,6-14 0,-3 8 0,3-7 0,1 0 0,2-8 0,7-4 0,2-7 0,5 2 0,-1-1 0,-1 4 0,2-1 0,1-2 0,7-8 0,8-16 0,21-22 0,8-6 0,29-30 0,1-15 0,-17 18 0,2-5-444,-5-2 1,-1-5 443,18-24 0,-1-4 0,-12 4 0,-4 0 0,3-8 0,-5-1 0,-7 17 0,-4 2 0,-8 7 0,-5 4 0,2 13 0,1 4 0,10-41 0,-9 29 0,-10 37 0,-14 37 0,-6 23 887,-20 42-887,-29 52 0,6-32 0,-9 5-490,5-17 0,-5 4 0,-2-2 490,0-3 0,-2-3 0,-1 1 0,-8 10 0,-3 0 0,1-3 0,-20 15 0,4 0 0,3 2 0,5-4 0,15-24 0,4-4 0,-23 29 0,39-45 0,21-17 0,13-19 0,8-10 1470,3-18-1470,5-11 0,17-44 0,16-19 0,-15 33 0,0-3 0,25-48 0,-31 44 0,0 0 0,11-42 0,-1-14 0,0 24 0,-5 31 0,-7 19 0,-7 29 0,-5 8 0,-2 12 0,-10 18 0,-3 32 0,-5 25 0,3-8 0,-2 6 0,4 15 0,1 5-384,-2 19 0,0 2 384,4-7 0,-1 0 0,4 4 0,0-6-3265,2-29 0,-1-5 3265,2 48 0,0-60 0,2-39 0,10-33 0,14-23 514,20-24-514,-11 8 0,5-5 0,7-13 0,-1-5 3392,9-12 0,-1-6-3392,2-14 0,-2-2-759,-9 17 1,-1-1 758,5-16 0,-2 2 0,-9 18 0,-2 4-28,2 3 1,-1 2 27,-6 14 0,-4 5 0,16-31 0,-20 42 0,-8 28 0,-26 74 0,1 18 0,2 14 0,-3 33 0,0 15-503,4-10 0,0 10 1,5 0 502,3-30 0,2-2 0,1 2 0,0 0 0,-1 0 0,0 0 0,-1 0 0,4-5-237,5 17 1,1-6 0,2-7 236,-3 4 0,3-12 0,16 33 0,-17-86 0,0-35 0,-10-45 2897,3-27-2897,1-28 0,-5 28 0,0-4 0,0 4 0,-1-3-79,2-35 0,-2-6 79,1 1 0,-2-2 0,2-13 0,1 0 0,-3 19 0,0 4 0,1 18 0,1 8 0,-1-12 0,2 38 0,-3 37 0,0 30 0,3 34 1050,8 23-1050,8 47 0,0-48 0,4 4 0,2 11 0,5 1 0,9 3 0,2-6 0,-8-19 0,-2-8 0,24 22 0,-30-60 0,-14-27 0,0-27 0,8-33 0,-5-7 0,4-51 0,-7 8 0,-7 48 0,1 2 0,5-39 0,-3 36 0,-2 40 0,-2 33 0,-2 80 0,12 8 0,6 16-858,-1 1 1,4 7 0,1 2 857,5 1 0,2 0 0,3 1 0,2 11 0,2 0 0,-1-12 0,-3-13 0,-3-13 0,-4-19 0,-7-19 0,-13-35 0,-9-43 0,-1-10 0,-10-39 0,-9-30 0,2 12 0,-6-10 210,-2 16 0,-2-5 0,-2-1-210,4-1 0,-1 0 0,-2-3 0,-10-11 0,-4-3 0,4 7-543,-4-12 0,4 5 543,3 13 0,4 9 0,-4-10 0,26 59 0,2 57 0,0 24 1828,-10 55-1828,10 29 0,4-45 0,3 0 0,6-11 0,2-3 1200,3 49-1200,2-62 0,-2-29 0,-6-34 0,-3-29 0,-1-15 0,-4-42 0,-5-23 0,2 36 0,-1-2 0,-1 3 0,-3 2 0,-3-4 0,-1 5 0,-7-18 0,5 33 0,14 48 0,-5 34 0,-3 33 0,-11 72-617,10-58 1,1 7 616,-5 37 0,1 4 0,1-17 0,-1-3 0,-1 4 0,2-5 0,-6 31 0,13-62 0,4-36 0,7-34 0,-3-29 0,3-37 0,0 11 0,0-6 0,0-10 0,0-3 0,0 3 0,0 2 1233,0-32-1233,0 66 0,0 65 0,0 32 0,7 37 0,10 18 0,-4-39 0,6 1 0,3-7 0,6-2 0,36 50 0,-13-52 0,-11-30 0,-24-35 0,-9-14 0,3-12 0,6-16 0,4-14 0,1-11 0,8-39 0,-8-12 0,-10 44 0,-2-2 0,-3 2 0,-1 2 0,4-48 0,-5 24 0,-1 44 0,-1 10 0,-2 13 0,4 2 0,-1 7 0,0 4 0,2 16 0,6 22 0,17 30 0,18 35 0,-7-22 0,1 2 0,-6-4 0,2-1 0,6 6 0,-1-3 0,1 15 0,-12-20 0,-21-20 0,-6-12 0,4 9 0,1 9 0,10 12 0,-6-4 0,5 5 0,-9-23 0,-2-7 0,-5-13 0,2-3 0,-1 12 0,9 15 0,0 8 0,3-2 0,-4-18 0,-2-7 0,11 8 0,18 26 0,10 16 0,4 4 0,-18-21 0,-16-24 0,-13-20 0,-1-20 0,-3-14 0,-3-19 0,-10-21 0,-13-26 0,-13-15 0,-3-2 0,20 50 0,-2 1 0,-21-51 0,-6-5 0,3 11 0,13 28 0,-2 10 0,6 14 0,-4 6 0,3 7 0,3 6 0,12 13 0,-4-6 0,7 7 0,-8-4 0,4-1 0,-1 1 0,6-2 0,3 10 0,4-2 0,0 4 0,-7-8 0,-9-8 0,-13-16 0,-2 4 0,8 10 0,8 12 0,10 10 0,-4-2 0,-8-7 0,1 3 0,3-3 0,3 12 0,8 2 0,0 3 0,4 2 0,-3 1 0,-8 0 0,-18 9 0,-12 12 0,-9 20 0,13 2 0,8 12 0,11-10 0,3 3 0,5-10 0,0 5 0,4-1 0,-8 16 0,-4 11 0,0 2 0,-2 18 0,4-1 0,1-6 0,5-16 0,0-26 0,11-14 0,-2-2 0,-1-2 0,2-1 0,-3 8 0,2-4 0,-2 6 0,3-11 0,-3-2 0,0-5 0,-1 3 0,1-5 0,-2 1 0,3-7 0,-3 7 0,-7 5 0,-8 23 0,0 8 0,-3 8 0,9-15 0,7-11 0,3-14 0,5-8 0,-1-6 0,1 3 0,-4 3 0,1 13 0,-7 15 0,-2 10 0,-4 29 0,4-20 0,4-3 0,11-34 0,11-14 0,14 1 0,16 0 0,14 0 0,-10-2 0,7-9 0,-19-2 0,14-13 0,-5-9 0,8-8 0,7-19 0,10-17 0,-1-8 0,-5-6 0,-16 0 0,-8 3 0,-1-11 0,-9 13 0,-4-11 0,-6 13 0,-9-12 0,0 2 0,-6 16 0,3 0 0,-5 15 0,3-6 0,-9-6 0,-10 0 0,-14-10 0,-3 17 0,1 6 0,12 24 0,5 0 0,0 7 0,-7-17 0,-3 5 0,-8-7 0,7 14 0,8 11 0,8 10 0,6 8 0,-3-3 0,3-3 0,-4 4 0,5-4 0,-5 9 0,5-3 0,-8 3 0,-4 1 0,-4 5 0,-10 8 0,0 3 0,-5 6 0,-7 1 0,11-3 0,-2 1 0,13-5 0,-2 6 0,4-3 0,-3 5 0,-2 2 0,-1 4 0,-7 7 0,8-6 0,-10 8 0,12-4 0,-5 4 0,13-3 0,-3 4 0,2 5 0,-2 13 0,2 7 0,0-1 0,4 4 0,-2-8 0,1-3 0,2-18 0,2-17 0,5-15 0,23-46 0,4-6 0,34-45 0,-1 22 0,17-12 0,-3 14 0,2-12 0,-8 5 0,-5-6 0,-7 5 0,-11 2 0,-3 7 0,-18 17 0,-4 14 0,-8 12 0,-1 8 0,-3 2 0,1 1 0,-5 3 0,1 0 0,-4 8 0,-3 6 0,-12 14 0,-7 20 0,-12 20 0,-7 17 0,0 4 0,-3-4 0,-4 10 0,4-5 0,1 4 0,3-14 0,9-7 0,-1-14 0,2 8 0,1-11 0,-1 7 0,11-10 0,0-6 0,8-6 0,4-9 0,3-3 0,-2 12 0,2 10 0,0 30 0,1 2 0,3 20 0,0-23 0,0-14 0,0-27 0,3-15 0,-3-7 0,4-1 0,0 5 0,6-3 0,-1 4 0,2-2 0,-1 0 0,4-6 0,13 6 0,5-6 0,21 3 0,-1-1 0,22-5 0,1-1 0,-3-4 0,-2 1 0,-18-1 0,5 2 0,-5 0 0,10 0 0,-6 0 0,-5-2 0,-13 2 0,-6-2 0,5 10 0,-3 0 0,22 9 0,-1-2 0,12 6 0,-10-5 0,-8-4 0,-19-7 0,-6-1 0,-11-2 0,5 5 0,14 1 0,13 4 0,-2 0 0,-16-3 0,-19-6 0,-12-2 0,-7-1 0,-11 5 0,-15 1 0,-12 1 0,-9 1 0,-1-4 0,-3 1 0,3-5 0,4 3 0,5-1 0,7-2 0,-4 6 0,4-4 0,-7 1 0,-13 7 0,-26-3 0,-17 7 0,-4-6 0,6 5 0,40-7 0,13 2 0,33-3 0,15-1 0,0 3 0,-3 2 0,-5 6 0,-6 4 0,2-1 0,0-5 0,5 1 0,2-4 0,5 3 0,-1-2 0,4 6 0,4 0 0,-2-4 0,3-2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8"/>
    </inkml:context>
    <inkml:brush xml:id="br0">
      <inkml:brushProperty name="width" value="0.05" units="cm"/>
      <inkml:brushProperty name="height" value="0.05" units="cm"/>
      <inkml:brushProperty name="color" value="#F6630D"/>
    </inkml:brush>
  </inkml:definitions>
  <inkml:trace contextRef="#ctx0" brushRef="#br0">299 218 24575,'-9'0'0,"0"0"0,4 0 0,1-2 0,-5 2 0,3-4 0,-5 0 0,-4-5 0,-5-2 0,-6-4 0,3 0 0,4 2 0,5 3 0,6 4 0,-2-6 0,-1 0 0,0-1 0,-3 2 0,6 4 0,-3 1 0,4 2 0,-1 0 0,0-1 0,0-1 0,4 1 0,-3-1 0,0 0 0,4 1 0,-1 0 0,4 0 0,0 0 0,3 1 0,1-1 0,-1 5 0,1-3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9"/>
    </inkml:context>
    <inkml:brush xml:id="br0">
      <inkml:brushProperty name="width" value="0.05" units="cm"/>
      <inkml:brushProperty name="height" value="0.05" units="cm"/>
      <inkml:brushProperty name="color" value="#F6630D"/>
    </inkml:brush>
  </inkml:definitions>
  <inkml:trace contextRef="#ctx0" brushRef="#br0">23 1 24575,'0'12'0,"0"2"0,0 5 0,0 2 0,0 1 0,-1-1 0,0 3 0,-1-1 0,2 3 0,-3-1 0,3-3 0,-1-3 0,1 2 0,0 4 0,0 3 0,-3 9 0,2-6 0,0 8 0,1-12 0,0 3 0,0-8 0,0-4 0,0 7 0,0 3 0,0 17 0,0-9 0,0-1 0,0-19 0,-3-9 0,1-5 0,0-2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5"/>
    </inkml:context>
    <inkml:brush xml:id="br0">
      <inkml:brushProperty name="width" value="0.05" units="cm"/>
      <inkml:brushProperty name="height" value="0.05" units="cm"/>
      <inkml:brushProperty name="color" value="#F6630D"/>
    </inkml:brush>
  </inkml:definitions>
  <inkml:trace contextRef="#ctx0" brushRef="#br0">0 13 24575,'11'-2'0,"-1"0"0,-1-1 0,-3 2 0,-1 1 0,8-3 0,6 3 0,1-1 0,1 1 0,-11 0 0,-2 0 0,0 0 0,6 0 0,4 1 0,2 2 0,-3-1 0,-5 2 0,-8-2 0,0 0 0,-4 2 0,3-1 0,-6 1 0,-1 0 0,-3 1 0,-1-1 0,-2 3 0,-1 0 0,2 2 0,-5-5 0,2 0 0,-3-4 0,5 2 0,3 0 0,6 0 0,1 2 0,5 0 0,-1 3 0,10-2 0,3 4 0,2-1 0,3 2 0,-11-3 0,0-1 0,-7-2 0,0 2 0,-1-2 0,-1 3 0,-2-1 0,0 3 0,0 3 0,-2 2 0,2-1 0,-4 0 0,1-1 0,0 1 0,-2-4 0,3-1 0,-3-4 0,2 1 0,-1-4 0,-3 3 0,-1-2 0,-3 1 0,-2-1 0,5 0 0,1-2 0,5 0 0,0-2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6"/>
    </inkml:context>
    <inkml:brush xml:id="br0">
      <inkml:brushProperty name="width" value="0.05" units="cm"/>
      <inkml:brushProperty name="height" value="0.05" units="cm"/>
      <inkml:brushProperty name="color" value="#F6630D"/>
    </inkml:brush>
  </inkml:definitions>
  <inkml:trace contextRef="#ctx0" brushRef="#br0">9 1 24575,'0'8'0,"-1"1"0,-1 3 0,1-1 0,1 4 0,0-5 0,0 3 0,1-3 0,1 1 0,-1-1 0,-1-1 0,0-1 0,0 1 0,0-1 0,0 2 0,-1 3 0,-1 9 0,1 11 0,1-3 0,0-3 0,-1-17 0,-1-8 0,1-2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7"/>
    </inkml:context>
    <inkml:brush xml:id="br0">
      <inkml:brushProperty name="width" value="0.05" units="cm"/>
      <inkml:brushProperty name="height" value="0.05" units="cm"/>
      <inkml:brushProperty name="color" value="#F6630D"/>
    </inkml:brush>
  </inkml:definitions>
  <inkml:trace contextRef="#ctx0" brushRef="#br0">60 1 24575,'-1'23'0,"-3"-1"0,1 2 0,-1 1 0,1 1 0,1-3 0,2 0 0,0-3 0,2 1 0,-2-3 0,2 0 0,-2 1 0,0-3 0,-2 7 0,2-3 0,-2 3 0,0-2 0,1 0 0,-1 2 0,2-3 0,0 8 0,0-7 0,0 8 0,0-2 0,0-2 0,0 10 0,0-7 0,0 9 0,-2-6 0,2 1 0,-2-2 0,2 10 0,-2-2 0,0 9 0,1-8 0,1-3 0,0-12 0,0-6 0,0-3 0,0 0 0,0 9 0,0 2 0,0 2 0,-3 0 0,3-1 0,-3-2 0,3 0 0,-1-6 0,1-4 0,-3 1 0,2 3 0,-1 3 0,1 14 0,1-1 0,-3 9 0,3-14 0,-2-4 0,-1-10 0,3-1 0,-2 2 0,2 4 0,0-1 0,0 6 0,-2-7 0,2-3 0,-3-7 0,3-4 0,0-1 0,0 0 0,0-2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13.626"/>
    </inkml:context>
    <inkml:brush xml:id="br0">
      <inkml:brushProperty name="width" value="0.05" units="cm"/>
      <inkml:brushProperty name="height" value="0.05" units="cm"/>
      <inkml:brushProperty name="color" value="#F6630D"/>
    </inkml:brush>
  </inkml:definitions>
  <inkml:trace contextRef="#ctx0" brushRef="#br0">1 2703 24575,'4'-12'0,"-1"-4"0,-2-3 0,-1-4 0,-1-11 0,-1-2 0,0-2 0,2-2 0,0 7 0,0-7 0,0-1 0,0-3 0,0 2 0,0-6 0,2 7 0,0-7 0,2 2 0,-3 2 0,3-6 0,-3 0 0,2 0 0,-6 3 0,3 6 0,-2 9 0,2-5 0,-3 2 0,3-8 0,-3 1 0,3-4 0,0 3 0,0 1 0,3-4 0,-3 3 0,3-7 0,-3-3 0,0 6 0,0-10 0,2 10 0,-2-6 0,5 10 0,-2-2 0,2 2 0,1-7 0,-4 3 0,1-9 0,-3-2 0,0-1 0,0-2 0,0 17 0,0 4 0,0 9 0,0-2 0,0 4 0,0-2 0,3-3 0,-3-3 0,5 3 0,-5 7 0,1 2 0,-1 2 0,0-4 0,0 0 0,3-4 0,-3 4 0,2-2 0,-2 9 0,0 2 0,0 5 0,0 2 0,0 0 0,0 3 0,0 1 0,0 1 0,0 2 0,0-2 0,0 2 0,-1 1 0,0 2 0,0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3"/>
    </inkml:context>
    <inkml:brush xml:id="br0">
      <inkml:brushProperty name="width" value="0.05" units="cm"/>
      <inkml:brushProperty name="height" value="0.05" units="cm"/>
      <inkml:brushProperty name="color" value="#F6630D"/>
    </inkml:brush>
  </inkml:definitions>
  <inkml:trace contextRef="#ctx0" brushRef="#br0">347 1 24575,'-28'0'0,"9"1"0,-1 1 0,6 1 0,1-3 0,1 4 0,5-1 0,-4 1 0,-7 4 0,-2-3 0,-12 8 0,6-3 0,2 3 0,10-1 0,6-2 0,3-1 0,3 1 0,-2-3 0,4 1 0,-3 3 0,3 1 0,0-1 0,0-2 0,4 0 0,-1-4 0,4 6 0,-5-6 0,2 0 0,-4 3 0,5 1 0,-3 3 0,1-3 0,1 0 0,-4-1 0,2-1 0,-2-1 0,0-3 0,0 3 0,0-2 0,-2 2 0,-5 4 0,2 1 0,-8 3 0,8-1 0,-5-4 0,1 0 0,2-3 0,-4 0 0,7-3 0,-3-1 0,3 1 0,-2-1 0,2 0 0,1 0 0,1-2 0,-1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06:06.164"/>
    </inkml:context>
    <inkml:brush xml:id="br0">
      <inkml:brushProperty name="width" value="0.05" units="cm"/>
      <inkml:brushProperty name="height" value="0.05" units="cm"/>
      <inkml:brushProperty name="color" value="#F6630D"/>
    </inkml:brush>
  </inkml:definitions>
  <inkml:trace contextRef="#ctx0" brushRef="#br0">1 9 24575,'27'0'0,"4"0"0,-9-2 0,2 0 0,-10-1 0,0 2 0,-3 1 0,-2 0 0,1 0 0,-2 0 0,-1 1 0,-4 3 0,-2 1 0,3 3 0,-4-1 0,2 2 0,-2 0 0,0 0 0,0 1 0,0-1 0,2 3 0,-2 0 0,3 2 0,-3-3 0,-3 3 0,-1-3 0,-1 5 0,-3 0 0,1 2 0,-2 0 0,-2-1 0,6-5 0,-5-2 0,5-1 0,-3-1 0,-3 1 0,2-3 0,0 0 0,3-1 0,-1-4 0,2 2 0,-1-3 0,0 0 0,0-3 0,-1 2 0,2-4 0,1-1 0,4 0 0,0-1 0,0-3 0,0 4 0,2-5 0,0 1 0,5-2 0,2 0 0,4 1 0,3-2 0,-2 1 0,1-1 0,-8 5 0,1 2 0,-3 3 0,1 2 0,1-2 0,4 3 0,-3-1 0,0 1 0,-2 0 0,-1 0 0,3 0 0,-1 1 0,4-1 0,-2 4 0,-1-1 0,-4-1 0,-1 2 0,4-4 0,-3 4 0,2 0 0,0-1 0,-3 1 0,4-2 0,-3 1 0,0-2 0,1 2 0,-3-2 0,2 0 0,-1 1 0,1-2 0,1 2 0,-3-2 0,0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20"/>
    </inkml:context>
    <inkml:brush xml:id="br0">
      <inkml:brushProperty name="width" value="0.05" units="cm"/>
      <inkml:brushProperty name="height" value="0.05" units="cm"/>
      <inkml:brushProperty name="color" value="#F6630D"/>
    </inkml:brush>
  </inkml:definitions>
  <inkml:trace contextRef="#ctx0" brushRef="#br0">0 760 24575,'0'-11'0,"0"1"0,0 2 0,3-1 0,-3-1 0,4-5 0,-4 0 0,4-6 0,-1 3 0,-1-6 0,0 2 0,1 1 0,-3 5 0,2 0 0,-2 4 0,0-2 0,0-3 0,2 2 0,-2-6 0,2 8 0,0-4 0,1 1 0,-1 1 0,0-2 0,-2 4 0,0 1 0,0 3 0,0-4 0,0 1 0,0 1 0,0 0 0,0 3 0,0 3 0,0-3 0,0 1 0,0-2 0,0-2 0,0 5 0,0-1 0,2 2 0,-2-1 0,3-9 0,-3 0 0,0-9 0,0 2 0,0-1 0,0 6 0,0 3 0,0 3 0,0 2 0,0 1 0,0-1 0,0 1 0,2 2 0,-2-2 0,2 2 0,-2-5 0,0 1 0,2 1 0,-1 2 0,0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21"/>
    </inkml:context>
    <inkml:brush xml:id="br0">
      <inkml:brushProperty name="width" value="0.05" units="cm"/>
      <inkml:brushProperty name="height" value="0.05" units="cm"/>
      <inkml:brushProperty name="color" value="#F6630D"/>
    </inkml:brush>
  </inkml:definitions>
  <inkml:trace contextRef="#ctx0" brushRef="#br0">18 139 24575,'-3'-6'0,"2"-2"0,1 3 0,-2-3 0,1 4 0,0-5 0,1 5 0,0-4 0,-3 2 0,3-1 0,-2-2 0,2 5 0,0-2 0,0 2 0,0 0 0,-2-3 0,2 2 0,-3 0 0,3 0 0,0 1 0,3-4 0,-3 3 0,2-2 0,-2 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19"/>
    </inkml:context>
    <inkml:brush xml:id="br0">
      <inkml:brushProperty name="width" value="0.05" units="cm"/>
      <inkml:brushProperty name="height" value="0.05" units="cm"/>
      <inkml:brushProperty name="color" value="#F6630D"/>
    </inkml:brush>
  </inkml:definitions>
  <inkml:trace contextRef="#ctx0" brushRef="#br0">23 1 24575,'0'12'0,"0"2"0,0 5 0,0 2 0,0 1 0,-1-1 0,0 3 0,-1-1 0,2 3 0,-3-1 0,3-3 0,-1-3 0,1 2 0,0 4 0,0 3 0,-3 9 0,2-6 0,0 8 0,1-12 0,0 3 0,0-8 0,0-4 0,0 7 0,0 3 0,0 17 0,0-9 0,0-1 0,0-19 0,-3-9 0,1-5 0,0-2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15"/>
    </inkml:context>
    <inkml:brush xml:id="br0">
      <inkml:brushProperty name="width" value="0.05" units="cm"/>
      <inkml:brushProperty name="height" value="0.05" units="cm"/>
      <inkml:brushProperty name="color" value="#F6630D"/>
    </inkml:brush>
  </inkml:definitions>
  <inkml:trace contextRef="#ctx0" brushRef="#br0">0 13 24575,'11'-2'0,"-1"0"0,-1-1 0,-3 2 0,-1 1 0,8-3 0,6 3 0,1-1 0,1 1 0,-11 0 0,-2 0 0,0 0 0,6 0 0,4 1 0,2 2 0,-3-1 0,-5 2 0,-8-2 0,0 0 0,-4 2 0,3-1 0,-6 1 0,-1 0 0,-3 1 0,-1-1 0,-2 3 0,-1 0 0,2 2 0,-5-5 0,2 0 0,-3-4 0,5 2 0,3 0 0,6 0 0,1 2 0,5 0 0,-1 3 0,10-2 0,3 4 0,2-1 0,3 2 0,-11-3 0,0-1 0,-7-2 0,0 2 0,-1-2 0,-1 3 0,-2-1 0,0 3 0,0 3 0,-2 2 0,2-1 0,-4 0 0,1-1 0,0 1 0,-2-4 0,3-1 0,-3-4 0,2 1 0,-1-4 0,-3 3 0,-1-2 0,-3 1 0,-2-1 0,5 0 0,1-2 0,5 0 0,0-2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16"/>
    </inkml:context>
    <inkml:brush xml:id="br0">
      <inkml:brushProperty name="width" value="0.05" units="cm"/>
      <inkml:brushProperty name="height" value="0.05" units="cm"/>
      <inkml:brushProperty name="color" value="#F6630D"/>
    </inkml:brush>
  </inkml:definitions>
  <inkml:trace contextRef="#ctx0" brushRef="#br0">9 1 24575,'0'8'0,"-1"1"0,-1 3 0,1-1 0,1 4 0,0-5 0,0 3 0,1-3 0,1 1 0,-1-1 0,-1-1 0,0-1 0,0 1 0,0-1 0,0 2 0,-1 3 0,-1 9 0,1 11 0,1-3 0,0-3 0,-1-17 0,-1-8 0,1-2 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17"/>
    </inkml:context>
    <inkml:brush xml:id="br0">
      <inkml:brushProperty name="width" value="0.05" units="cm"/>
      <inkml:brushProperty name="height" value="0.05" units="cm"/>
      <inkml:brushProperty name="color" value="#F6630D"/>
    </inkml:brush>
  </inkml:definitions>
  <inkml:trace contextRef="#ctx0" brushRef="#br0">60 1 24575,'-1'23'0,"-3"-1"0,1 2 0,-1 1 0,1 1 0,1-3 0,2 0 0,0-3 0,2 1 0,-2-3 0,2 0 0,-2 1 0,0-3 0,-2 7 0,2-3 0,-2 3 0,0-2 0,1 0 0,-1 2 0,2-3 0,0 8 0,0-7 0,0 8 0,0-2 0,0-2 0,0 10 0,0-7 0,0 9 0,-2-6 0,2 1 0,-2-2 0,2 10 0,-2-2 0,0 9 0,1-8 0,1-3 0,0-12 0,0-6 0,0-3 0,0 0 0,0 9 0,0 2 0,0 2 0,-3 0 0,3-1 0,-3-2 0,3 0 0,-1-6 0,1-4 0,-3 1 0,2 3 0,-1 3 0,1 14 0,1-1 0,-3 9 0,3-14 0,-2-4 0,-1-10 0,3-1 0,-2 2 0,2 4 0,0-1 0,0 6 0,-2-7 0,2-3 0,-3-7 0,3-4 0,0-1 0,0 0 0,0-2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13"/>
    </inkml:context>
    <inkml:brush xml:id="br0">
      <inkml:brushProperty name="width" value="0.05" units="cm"/>
      <inkml:brushProperty name="height" value="0.05" units="cm"/>
      <inkml:brushProperty name="color" value="#F6630D"/>
    </inkml:brush>
  </inkml:definitions>
  <inkml:trace contextRef="#ctx0" brushRef="#br0">347 1 24575,'-28'0'0,"9"1"0,-1 1 0,6 1 0,1-3 0,1 4 0,5-1 0,-4 1 0,-7 4 0,-2-3 0,-12 8 0,6-3 0,2 3 0,10-1 0,6-2 0,3-1 0,3 1 0,-2-3 0,4 1 0,-3 3 0,3 1 0,0-1 0,0-2 0,4 0 0,-1-4 0,4 6 0,-5-6 0,2 0 0,-4 3 0,5 1 0,-3 3 0,1-3 0,1 0 0,-4-1 0,2-1 0,-2-1 0,0-3 0,0 3 0,0-2 0,-2 2 0,-5 4 0,2 1 0,-8 3 0,8-1 0,-5-4 0,1 0 0,2-3 0,-4 0 0,7-3 0,-3-1 0,3 1 0,-2-1 0,2 0 0,1 0 0,1-2 0,-1 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25.414"/>
    </inkml:context>
    <inkml:brush xml:id="br0">
      <inkml:brushProperty name="width" value="0.05" units="cm"/>
      <inkml:brushProperty name="height" value="0.05" units="cm"/>
      <inkml:brushProperty name="color" value="#F6630D"/>
    </inkml:brush>
  </inkml:definitions>
  <inkml:trace contextRef="#ctx0" brushRef="#br0">1 9 24575,'27'0'0,"4"0"0,-9-2 0,2 0 0,-10-1 0,0 2 0,-3 1 0,-2 0 0,1 0 0,-2 0 0,-1 1 0,-4 3 0,-2 1 0,3 3 0,-4-1 0,2 2 0,-2 0 0,0 0 0,0 1 0,0-1 0,2 3 0,-2 0 0,3 2 0,-3-3 0,-3 3 0,-1-3 0,-1 5 0,-3 0 0,1 2 0,-2 0 0,-2-1 0,6-5 0,-5-2 0,5-1 0,-3-1 0,-3 1 0,2-3 0,0 0 0,3-1 0,-1-4 0,2 2 0,-1-3 0,0 0 0,0-3 0,-1 2 0,2-4 0,1-1 0,4 0 0,0-1 0,0-3 0,0 4 0,2-5 0,0 1 0,5-2 0,2 0 0,4 1 0,3-2 0,-2 1 0,1-1 0,-8 5 0,1 2 0,-3 3 0,1 2 0,1-2 0,4 3 0,-3-1 0,0 1 0,-2 0 0,-1 0 0,3 0 0,-1 1 0,4-1 0,-2 4 0,-1-1 0,-4-1 0,-1 2 0,4-4 0,-3 4 0,2 0 0,0-1 0,-3 1 0,4-2 0,-3 1 0,0-2 0,1 2 0,-3-2 0,2 0 0,-1 1 0,1-2 0,1 2 0,-3-2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20.567"/>
    </inkml:context>
    <inkml:brush xml:id="br0">
      <inkml:brushProperty name="width" value="0.05" units="cm"/>
      <inkml:brushProperty name="height" value="0.05" units="cm"/>
      <inkml:brushProperty name="color" value="#F6630D"/>
    </inkml:brush>
  </inkml:definitions>
  <inkml:trace contextRef="#ctx0" brushRef="#br0">1420 1798 24575,'-45'0'0,"-11"0"0,-10 0 0,-2 0 0,-1-3 0,8 2 0,12-1 0,7 2 0,12 0 0,-6 2 0,10 0 0,-11 2 0,14-2 0,6-2 0,5 0 0,-5 1 0,-11 1 0,-11 2 0,-17-3 0,6 3 0,6-1 0,14 2 0,15-2 0,1 0 0,-12 1 0,-19-2 0,0 2 0,-7 2 0,24-4 0,9 3 0,7-3 0,16-6 0,12-7 0,19-10 0,21-13 0,36-13 0,20-12 0,-46 30 0,0-1 0,43-23 0,-26 15 0,-38 17 0,-2 5 0,-14 5 0,6 1 0,-11 2 0,-10 3 0,3-2 0,-6 4 0,2-2 0,3 2 0,0-4 0,-3 5 0,-1-4 0,-3 5 0,15-6 0,8 5 0,19-9 0,10 1 0,1 4 0,-15-1 0,-21 5 0,-25-3 0,-20 2 0,-11-3 0,-14 3 0,-6 0 0,-7 3 0,-2 0 0,-33 0 0,-7 0 0,-18 3 0,26-2 0,25 5 0,32-6 0,15-2 0,15-5 0,10-10 0,3-2 0,23-18 0,19-6 0,32-20 0,-1-2 0,15-8 0,-23 11 0,5 4 0,-13 10 0,-7 18 0,-13 5 0,-17 11 0,-1-1 0,-9 3 0,2 3 0,-8-2 0,-2 4 0,-6 3 0,-16 1 0,-22 3 0,-27 0 0,-34 5 0,12-3 0,8 5 0,28-2 0,17-2 0,13-4 0,9-6 0,15-7 0,1-2 0,11-4 0,4-8 0,10-12 0,3-3 0,0-3 0,-1 4 0,-8 10 0,-3 1 0,-8 12 0,1 0 0,0 0 0,8-7 0,-9 2 0,-1 4 0,-13 7 0,-5 7 0,-8-1 0,-3 3 0,-3-3 0,4 4 0,5-1 0,3 4 0,2-4 0,-2 2 0,1 0 0,-6-2 0,0 3 0,-10 5 0,-5 15 0,-6 15 0,-4 6 0,-6 16 0,8-6 0,-10 16 0,6-5 0,1-6 0,6-5 0,9-7 0,4 3 0,3-2 0,-6 2 0,1-7 0,-3 4 0,-3-2 0,8-4 0,-1 0 0,1-5 0,-2 1 0,-2-8 0,-3 3 0,0-1 0,0 1 0,-5 2 0,6 3 0,-8 1 0,-4 3 0,-2-5 0,2-3 0,-1-5 0,7-2 0,-1-5 0,7-2 0,-7-2 0,-2 5 0,-3 2 0,-7 11 0,11-6 0,-6 6 0,7-10 0,0 0 0,1-2 0,-2-10 0,-5 1 0,-4-2 0,6-6 0,8 5 0,18-5 0,12-9 0,11-5 0,18-13 0,7-4 0,32-13 0,6-18 0,22-20 0,-9-14 0,-21 13 0,-11 1 0,-26 26 0,-1 5 0,-6 9 0,-1 3 0,-4 3 0,1-5 0,-5 3 0,6-10 0,-3 5 0,7-10 0,-3 2 0,-1 2 0,-2-2 0,2 2 0,-4 0 0,2 6 0,-3 6 0,-1 5 0,2 0 0,5-3 0,-5 4 0,2 2 0,-3 1 0,-3-1 0,10-13 0,6-6 0,5-7 0,0 3 0,-7 11 0,-7 8 0,-11 13 0,-4 8 0,-5 1 0,4 7 0,-3-1 0,0 3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51.156"/>
    </inkml:context>
    <inkml:brush xml:id="br0">
      <inkml:brushProperty name="width" value="0.05" units="cm"/>
      <inkml:brushProperty name="height" value="0.05" units="cm"/>
      <inkml:brushProperty name="color" value="#F6630D"/>
    </inkml:brush>
  </inkml:definitions>
  <inkml:trace contextRef="#ctx0" brushRef="#br0">10 0 24575,'-3'16'0,"0"6"0,1 1 0,0 4 0,2-12 0,2-4 0,1-12 0,2-3 0,4-4 0,6-5 0,7-5 0,3 2 0,-5 4 0,-7 7 0,-9 12 0,-2 12 0,2 5 0,0-2 0,1-8 0,0-10 0,1-4 0,11-1 0,15 0 0,8-1 0,-11 0 0,-7 0 0,-17 2 0,4 0 0,2 1 0,-2-1 0,-3 2 0,-5-1 0,-1 0 0,-7-1 0,4 0 0,-4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13:54.293"/>
    </inkml:context>
    <inkml:brush xml:id="br0">
      <inkml:brushProperty name="width" value="0.05" units="cm"/>
      <inkml:brushProperty name="height" value="0.05" units="cm"/>
      <inkml:brushProperty name="color" value="#F6630D"/>
    </inkml:brush>
  </inkml:definitions>
  <inkml:trace contextRef="#ctx0" brushRef="#br0">817 1 24575,'-3'15'0,"1"11"0,-1 10 0,-8 19 0,-4 7 0,-4 2 0,0 12 0,10-38 0,0 13 0,8-43 0,-2 2 0,3-26 0,2-26 0,-1-22 0,1-12 0,0-2 0,-1 19 0,-1 29 0,-4 25 0,-6 36 0,-3 15 0,-2 3 0,2 1 0,5-21 0,0-3 0,3-17 0,0 0 0,2-9 0,1-4 0,1-9 0,0-12 0,0-7 0,0-1 0,0 8 0,0 11 0,-5 19 0,-7 20 0,-10 21 0,-5 13 0,4-2 0,7-15 0,8-18 0,6-16 0,3-14 0,0-11 0,0-8 0,0-1 0,-2 14 0,-8 19 0,-5 19 0,-2 3 0,3-4 0,7-14 0,5-12 0,4-9 0,1-5 0,0-4 0,0 1 0,-2 1 0,-1 10 0,-4 12 0,-7 17 0,-5 4 0,0-1 0,5-11 0,6-10 0,4-5 0,1-3 0,0-3 0,0 1 0,0 1 0,-1 3 0,0 1 0,-4 3 0,-4 3 0,-3 0 0,1 0 0,4-8 0,5-11 0,2-10 0,0-8 0,0 2 0,0 13 0,-8 13 0,-9 19 0,-7 7 0,0-1 0,8-6 0,9-9 0,2-4 0,-1-2 0,-10 1 0,-12 0 0,-1 1 0,5 0 0,11-1 0,11-2 0,1-2 0,0-2 0,0-1 0,1 1 0,-3 3 0,-2 4 0,-7 2 0,-13 5 0,-5 1 0,-1 1 0,14-8 0,14-5 0,12-9 0,-2 4 0,-2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1"/>
    </inkml:context>
    <inkml:brush xml:id="br0">
      <inkml:brushProperty name="width" value="0.05" units="cm"/>
      <inkml:brushProperty name="height" value="0.05" units="cm"/>
      <inkml:brushProperty name="color" value="#F6630D"/>
    </inkml:brush>
  </inkml:definitions>
  <inkml:trace contextRef="#ctx0" brushRef="#br0">0 579 24575,'5'-6'0,"2"-4"0,-4-1 0,0-6 0,0-1 0,-1-1 0,0 0 0,-1 2 0,-1-1 0,0 2 0,2-2 0,-2-3 0,2 1 0,-2-5 0,0 1 0,0 1 0,1 4 0,0 3 0,1 4 0,-1-1 0,0 2 0,-1-4 0,0 2 0,0-3 0,0 2 0,0-1 0,0-3 0,0 3 0,0-1 0,0 1 0,0 5 0,0 1 0,0 2 0,0 1 0,0-1 0,0-2 0,0 2 0,0-4 0,0 3 0,0 1 0,0 1 0,0 5 0,0 0 0,0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8"/>
    </inkml:context>
    <inkml:brush xml:id="br0">
      <inkml:brushProperty name="width" value="0.05" units="cm"/>
      <inkml:brushProperty name="height" value="0.05" units="cm"/>
      <inkml:brushProperty name="color" value="#F6630D"/>
    </inkml:brush>
  </inkml:definitions>
  <inkml:trace contextRef="#ctx0" brushRef="#br0">1 4 24575,'25'0'0,"-2"0"0,5 0 0,-6 0 0,-6 0 0,-7 0 0,0-1 0,2 0 0,3 0 0,1 1 0,-5 0 0,-1 3 0,-7-1 0,3 1 0,-5-1 0,1-2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9"/>
    </inkml:context>
    <inkml:brush xml:id="br0">
      <inkml:brushProperty name="width" value="0.05" units="cm"/>
      <inkml:brushProperty name="height" value="0.05" units="cm"/>
      <inkml:brushProperty name="color" value="#F6630D"/>
    </inkml:brush>
  </inkml:definitions>
  <inkml:trace contextRef="#ctx0" brushRef="#br0">8 20 24575,'8'-7'0,"0"1"0,-2 4 0,-2-1 0,0 3 0,2-2 0,2 4 0,1 1 0,-1 0 0,2 3 0,-2 1 0,3 1 0,-5-1 0,0-1 0,-6-3 0,1 2 0,-1 0 0,0 3 0,2 0 0,0 4 0,2 2 0,4 13 0,-2 3 0,2 5 0,-6-12 0,0-7 0,-2-10 0,0 0 0,-1-1 0,-1 2 0,-1-1 0,-1 1 0,0 1 0,-7-1 0,-6 3 0,0-3 0,-2 1 0,7-1 0,4-4 0,2 0 0,3-3 0,-2-3 0,0-3 0,-4-4 0,3-3 0,-2 3 0,5 2 0,1 3 0,2 3 0,3-1 0,9 3 0,0-4 0,4 0 0,2-1 0,-3 0 0,2 2 0,-6 0 0,0 1 0,-6-1 0,3 4 0,-3-2 0,1 5 0,4-1 0,-2 1 0,5 0 0,-1-1 0,-4-1 0,-2 1 0,-3-3 0,-1 1 0,1 2 0,1-2 0,-1 3 0,-1-2 0,-4 0 0,1-1 0,-1-1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200"/>
    </inkml:context>
    <inkml:brush xml:id="br0">
      <inkml:brushProperty name="width" value="0.05" units="cm"/>
      <inkml:brushProperty name="height" value="0.05" units="cm"/>
      <inkml:brushProperty name="color" value="#F6630D"/>
    </inkml:brush>
  </inkml:definitions>
  <inkml:trace contextRef="#ctx0" brushRef="#br0">26 20 24575,'-10'-6'0,"2"1"0,3-1 0,2 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201"/>
    </inkml:context>
    <inkml:brush xml:id="br0">
      <inkml:brushProperty name="width" value="0.05" units="cm"/>
      <inkml:brushProperty name="height" value="0.05" units="cm"/>
      <inkml:brushProperty name="color" value="#F6630D"/>
    </inkml:brush>
  </inkml:definitions>
  <inkml:trace contextRef="#ctx0" brushRef="#br0">1 4 24575,'14'0'0,"2"0"0,-5-2 0,-2 2 0,-3-2 0,-1 4 0,6-2 0,0 3 0,0-3 0,-2 2 0,-5-1 0,0 1 0,0 1 0,-1 2 0,3-1 0,-4 0 0,3-1 0,-5 1 0,2 3 0,-2-1 0,1 3 0,-1-2 0,2-2 0,-2 0 0,-3-1 0,-1 3 0,-4 3 0,0 1 0,0 2 0,-2-3 0,4-1 0,-2-2 0,3-1 0,-1-2 0,2 0 0,-2-3 0,4 2 0,-4-2 0,4 3 0,-3-3 0,3 2 0,-1-2 0,3 2 0,1-3 0,4 1 0,4-1 0,-1 0 0,4 2 0,-1-2 0,0 2 0,-4-1 0,-3-1 0,-2 2 0,1-2 0,-1 1 0,1 1 0,-1 1 0,-1 1 0,4-1 0,-3 0 0,3 0 0,-2 1 0,0-1 0,0-1 0,-1 0 0,6 9 0,-3-2 0,3 5 0,-3-3 0,-3-3 0,1 4 0,-2-1 0,1-2 0,0-2 0,-2-3 0,0-1 0,-2-1 0,-1 1 0,-2-2 0,0 3 0,-1-3 0,2 2 0,0-1 0,-1 0 0,1-1 0,0-1 0,0 0 0,1 0 0,0 0 0,0 0 0,-4 0 0,1 0 0,-4 0 0,2-1 0,0 1 0,3-2 0,0 2 0,2 0 0,-1 0 0,3 0 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2"/>
    </inkml:context>
    <inkml:brush xml:id="br0">
      <inkml:brushProperty name="width" value="0.05" units="cm"/>
      <inkml:brushProperty name="height" value="0.05" units="cm"/>
      <inkml:brushProperty name="color" value="#F6630D"/>
    </inkml:brush>
  </inkml:definitions>
  <inkml:trace contextRef="#ctx0" brushRef="#br0">7 1192 24575,'-2'-5'0,"0"-1"0,1 2 0,0-2 0,0-1 0,1-4 0,0-11 0,0-11 0,2-10 0,-2-1 0,4 7 0,-2 7 0,2 8 0,-2 3 0,-1 8 0,-1-2 0,0 2 0,0-4 0,0-5 0,0 2 0,2-6 0,0 0 0,0-13 0,2-3 0,-4-4 0,2 2 0,0 5 0,-2 5 0,4 6 0,-4 6 0,3 5 0,-1 0 0,-1 4 0,1-3 0,-2-4 0,0-3 0,0-2 0,0 0 0,1 5 0,0-5 0,0 6 0,-1-5 0,0 1 0,0-2 0,0-3 0,0 6 0,2 0 0,-2 8 0,1 0 0,-1 2 0,0 0 0,-1-1 0,1-4 0,-2-2 0,2-1 0,0 2 0,0 1 0,0 5 0,0 2 0,0 5 0,0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5"/>
    </inkml:context>
    <inkml:brush xml:id="br0">
      <inkml:brushProperty name="width" value="0.05" units="cm"/>
      <inkml:brushProperty name="height" value="0.05" units="cm"/>
      <inkml:brushProperty name="color" value="#F6630D"/>
    </inkml:brush>
  </inkml:definitions>
  <inkml:trace contextRef="#ctx0" brushRef="#br0">0 0 24575,'2'14'0,"1"1"0,-1 8 0,2 2 0,-2-1 0,0-5 0,-2-10 0,0-5 0,0-3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6"/>
    </inkml:context>
    <inkml:brush xml:id="br0">
      <inkml:brushProperty name="width" value="0.05" units="cm"/>
      <inkml:brushProperty name="height" value="0.05" units="cm"/>
      <inkml:brushProperty name="color" value="#F6630D"/>
    </inkml:brush>
  </inkml:definitions>
  <inkml:trace contextRef="#ctx0" brushRef="#br0">4 11 24575,'0'-5'0,"-1"1"0,0 3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4:10.080"/>
    </inkml:context>
    <inkml:brush xml:id="br0">
      <inkml:brushProperty name="width" value="0.05" units="cm"/>
      <inkml:brushProperty name="height" value="0.05" units="cm"/>
      <inkml:brushProperty name="color" value="#F6630D"/>
    </inkml:brush>
  </inkml:definitions>
  <inkml:trace contextRef="#ctx0" brushRef="#br0">1 0 24575,'3'11'0,"-2"2"0,-1 14 0,0-2 0,0 8 0,-3-5 0,3-1 0,-1-4 0,1-3 0,0-5 0,0-6 0,0-1 0,5-1 0,6-3 0,9 4 0,-1-4 0,5 0 0,-8-6 0,1-1 0,-1-3 0,1 0 0,6-5 0,-5-1 0,7-4 0,-1-1 0,9-8 0,-5 0 0,-7 6 0,-9 6 0,-11 20 0,-1 2 0,0 10 0,-1 0 0,0 1 0,-1 2 0,2-2 0,0 4 0,-1-3 0,0 8 0,-1-3 0,0 8 0,2-3 0,-3-1 0,3-5 0,0-10 0,0-13 0,7-12 0,-6-1 0,4-1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7"/>
    </inkml:context>
    <inkml:brush xml:id="br0">
      <inkml:brushProperty name="width" value="0.05" units="cm"/>
      <inkml:brushProperty name="height" value="0.05" units="cm"/>
      <inkml:brushProperty name="color" value="#F6630D"/>
    </inkml:brush>
  </inkml:definitions>
  <inkml:trace contextRef="#ctx0" brushRef="#br0">176 0 24575,'-8'5'0,"-1"-2"0,3-1 0,-1-2 0,3 0 0,-3 0 0,-2 0 0,0 1 0,-2 1 0,0 3 0,-1-2 0,0 2 0,5-2 0,3 0 0,1-1 0,0 1 0,-2-2 0,-3 1 0,4 0 0,-3 3 0,6 0 0,-3 1 0,1 1 0,-2-1 0,-2 2 0,4 1 0,-2-3 0,5 1 0,-1-4 0,1 0 0,2 2 0,2-2 0,5 3 0,5 0 0,-1 0 0,3-1 0,-3 0 0,-4-2 0,-1 0 0,-2 2 0,-1 0 0,3 0 0,-3 3 0,0-4 0,-2 2 0,0-1 0,1 1 0,-1-1 0,0 2 0,-1-4 0,-1 0 0,1 2 0,-2-2 0,2 2 0,-2-2 0,0 0 0,-2-1 0,2 1 0,-3-1 0,0 1 0,-1 0 0,-2 2 0,2-1 0,0 0 0,-1-2 0,1 0 0,-2-2 0,3 0 0,-2 1 0,-4-2 0,3 2 0,-6-4 0,5 3 0,0-2 0,3 1 0,-1-1 0,1-4 0,-2 1 0,4 0 0,-1 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51.194"/>
    </inkml:context>
    <inkml:brush xml:id="br0">
      <inkml:brushProperty name="width" value="0.05" units="cm"/>
      <inkml:brushProperty name="height" value="0.05" units="cm"/>
      <inkml:brushProperty name="color" value="#F6630D"/>
    </inkml:brush>
  </inkml:definitions>
  <inkml:trace contextRef="#ctx0" brushRef="#br0">2594 2308 24575,'-4'12'0,"0"-1"0,1-3 0,1 0 0,1-4 0,1-3 0,-3-7 0,2-8 0,-4-22 0,1-18 0,-1-17 0,1-11 0,3-1 0,-4 3 0,5 22 0,-2 20 0,2 33 0,-2 14 0,-2 15 0,-3 22 0,0 7 0,0 17 0,2-12 0,3-14 0,0-22 0,2-18 0,0-10 0,0-15 0,0-7 0,-16-11 0,1-9 0,-22-25 0,15 6 0,0 3 0,16 36 0,-1 36 0,-1 19 0,-6 29 0,2 6 0,-2 12 0,7-19 0,-1-3 0,6-24 0,-2-4 0,1-6 0,0-3 0,1-2 0,1-8 0,1-21 0,0-23 0,-6-43 0,3 31 0,-1-2 0,-1-6 0,1-2 0,0-5 0,1 0 0,2 12 0,0 1 0,1-41 0,0 34 0,0 28 0,-2 28 0,-2 22 0,-3 34 0,-6 18 0,3 2 0,-3-3 0,6-22 0,1-8 0,3-14 0,1-6 0,-1-10 0,2-22 0,0-37 0,-4-6 0,-3-9 0,-2-7 0,-3-5-623,-1 4 1,-3-6 0,-1 1 622,1 7 0,0 0 0,-1 1 0,0-3 0,-1 1 0,2 3 0,-4-9 0,4 8 0,-5-13 0,13 52 0,8 25 0,1 26 0,0 38 0,-3-8 0,-1 8 0,4 20 0,-1 4 532,-2 7 0,0-1-532,2-6 0,2-2 0,-1-7 0,0-3 0,0-17 0,0-1 0,0 47 0,0-19 0,0-7 0,0-20 0,0-16 803,0-31-803,2-44 0,1-24 0,0-28 0,-1 36 0,-1-1 0,-4-2 0,0-2 0,-1-13 0,-3 0 0,-1 13 0,-1 0 0,-1-12 0,0 2 0,0 18 0,0 3 0,0-41 0,2 35 0,6 52 0,2 50 0,-3 19 0,0 13 0,3-14 0,0 4 0,-1 3-760,-1 12 1,-2 4-1,-1 0 760,0 3 0,0 1 0,-1-4 0,-1-14 0,0-3 0,0 0-249,0 1 0,0 0 0,1-5 249,-1 3 0,1-6 0,3-9 0,0-7 0,1-1 0,0-35 0,2-14 2185,0-18-2185,0-9 841,0-35-841,1 11 0,1-6-3392,-1-21 0,-1-7 3392,1-7 0,1-5 0,-2 17 0,0-3 0,0 2-388,0 8 0,0 2 0,0-1 388,-2-6 0,0 0 0,-1 3-200,1-14 0,0 5 200,-2 8 0,1 6 0,1 18 0,1 4 0,3-35 6010,1 23-6010,1 26 1685,-2 14-1685,-1 17 653,-7 21-653,-10 61 0,0-17 0,-1 6-840,-2 19 0,1 5 840,-3 3 0,1-1 0,6-17 0,1-2-28,3-4 1,1-4 27,-5 31 0,7-9 0,2-31 0,5-24 0,0-22 1674,3-36-1674,2-18 0,-2-15 0,0-12 0,1-16 0,-2-8 0,-1 14 0,1-6 0,-2 1 0,1 4 0,-2-1 0,1 0-741,0-8 1,1-1-1,-2 4 741,0-15 0,-1 4 0,0 0 0,1 6 0,-1 29 0,0 8 0,-1-11 0,3 42 0,-1 25 0,-10 45 0,-3 7 0,-4 11 0,1 2 0,-2 7 0,0 2-166,-3 5 1,-1 2 0,1 3 165,3-7 0,0 4 0,1-1 0,0-4 0,-2 5 0,1-3 0,1-1-318,1 1 0,2-1 1,1-5 317,-2 8 0,1-8 0,6-22 0,1-3 0,-3 36 0,4-33 0,5-9 2629,0-25-2629,8-40 1103,4-41-1103,-3 12 0,0-6 0,3-26 0,1-8-641,-4 24 0,1-2 0,0-2 641,1-6 0,-1-1 0,0 1 0,1 8 0,0 2 0,0 0-282,2-31 1,0 5 281,-2 29 0,0 5 0,-1 4 0,-1 5 0,3-5 0,-5 31 0,-4 20 1865,-3 32-1865,-7 39 0,0-1 0,-3 8-486,-4 16 1,-2 4 485,3-20 0,-1 1 0,0-1 0,1-5 0,0-1 0,-1 0 0,0-1 0,0-1 0,0 0 0,-7 23 0,0-2-299,2-3 1,0-2 298,2-7 0,1-6 0,5-17 0,2-4 0,-4 20 0,10-35 0,1-16 1541,6-22-1541,6-44 0,2-5 0,1-10 0,6-28 0,1-7-529,-4 27 1,1-1 0,0-3 528,2-12 0,2-2 0,0 2 0,0 6 0,0 1 0,1 1 0,-1-6 0,1 1 0,0 3 0,7-15 0,-2 6 0,-6 17 0,-3 11 0,2 8 0,-11 58 0,-12 70 0,-3-6 0,-3 10-488,2-11 0,-2 3 1,-1 2 487,-1-1 0,-1 1 0,-1 0 0,-2 6 0,0 1 0,0-2 0,1-7 0,1-1 0,0-1 0,-10 33 0,2-4 0,4-19 0,1-4 1026,-2-5 1,0-6-1027,-6 5 0,2-11 0,12-36 0,5-12 0,6-8 1643,-1-8-1643,2-30 0,0-21 0,0 4 0,0-8 0,2-7 0,3-4-527,3-15 0,2-1 527,-1 1 0,2 4 0,2 13 0,2 4 0,-5 12 0,0 4 0,6-7 0,-7 24 0,-5 23 0,-4 43 0,-3 30 0,-1 3 0,-3 9 0,-4 11 0,-4 4-172,0 7 0,-3 2 172,1-27 0,-1 2 0,-1-2 0,-6 21 0,-1 0 0,6-26 0,-1 1 0,2-3-50,-5 12 0,3-5 50,2-8 0,3-7 0,0 0 0,11-37 0,12-37 0,6-39 0,4 10 0,1-5 0,-1-6 0,0-5-42,11-26 1,2-5 41,-4 3 0,1-2 0,-8 25 0,1-1 0,-1 2 0,6-23 0,-1 3-3097,-4 9 0,0 5 3097,-5 21 0,-1 4 0,10-34 0,-5 28 0,-7 21 0,-6 11 991,-3 17-991,-13 31 6784,-13 46-6784,3-14 0,-2 6 0,-6 14 0,-3 2-311,-3 4 1,-2-4 310,5-14 0,-1-4 0,-6-1 0,-1-5 0,-21 22 0,0-12 0,19-23 0,22-26 0,13-27 0,6-18 621,3-52-621,3 28 0,1-5 0,3-27 0,3-3-670,3 6 1,3-2 669,-3 18 0,2-3 0,0 5 0,4-9 0,1 5 0,0 6 0,-1 6 0,2-4 0,-13 45 0,-8 40 0,-3 47 0,-3-23 0,0 6 0,0 23 0,-2 6 146,-6-4 1,-1 2-147,2 10 0,0-2 0,-4-13 0,-1-3 0,3-6 0,0-5 0,-8 27 0,2-26 0,9-26 0,3-19 0,3-10 1046,1-8-1046,5-10 0,2-20 0,14-31 0,5-18 0,8-4 0,-6 13 0,-7 32 0,-16 29 0,-12 33 0,-9 16 0,-10 31 0,0 1 0,-1 5 0,-1-8 0,3-23 0,-2-12 0,-1-8 0,-4-3 0,8 1 0,-6 1 0,8 0 0,-6-2 0,-6 0 0,1-6 0,-5-5 0,11-2 0,7-5 0,11-1 0,5 0 0,1-2 0,0 6 0,-1-1 0,-1 2 0,2 0 0,0-3 0,2-3 0,4 0 0,1-1 0,7 3 0,15-1 0,9 1 0,51-2 0,-18-1 0,8 1-827,-3-1 1,6-1-1,3 1 827,12 1 0,3 1 0,1 2 0,0 1 0,1 1 0,-2 1 0,-2 1 0,-3 2 0,-5 0-110,10 4 0,-10 1 110,-22-4 0,-9-1 0,0 2 0,-32-10 0,6-1 0,9-2 2448,9-1-2448,-8 2 252,-2-2-252,-16 4 0,7-1 0,4 6 0,30 5 0,6 2 0,-2-5 0,-25-4 0,-30-7 0,-16 0 0,-5-1 0,-8-1 0,-1-2 0,-26-2 0,-15-4 0,12 5 0,-3 1-3392,3-3 0,-1 0 3392,-9 2 0,1-1 0,-37-11 0,22 1 0,17 2 0,36 8 0,8 1 0,8 4 0,0-1 6784,2-1-6784,-1 1 0,1-3 0,-1-2 0,0-2 0,0-5 0,-1-4 0,-3-6 0,-4-12 0,-3 0 0,-5-4 0,5 11 0,1 8 0,3 6 0,1 7 0,-1-3 0,-3 1 0,-1-5 0,1 3 0,0-2 0,4 7 0,-1-3 0,-4 1 0,-14-13 0,-10-3 0,-8-2 0,11 6 0,12 11 0,12 7 0,2 3 0,-7 3 0,-5 3 0,-13 6 0,-4 7 0,-9 2 0,5 5 0,-2 0 0,5 3 0,-4 0 0,-11 1 0,6-3 0,-6-5 0,16-3 0,10-11 0,12-1 0,8-5 0,4 1 0,1-3 0,-2 1 0,0 1 0,-5 0 0,-1-1 0,-16 3 0,-6 0 0,-15 1 0,-4 5 0,0 2 0,1 0 0,11-2 0,8-4 0,14-3 0,9-1 0,5 0 0,-4-2 0,-4 1 0,-4 1 0,-3 1 0,1 1 0,0-1 0,0-1 0,-5 1 0,3-3 0,-4 2 0,11-2 0,1 0 0,8-3 0,3-9 0,7-10 0,2-8 0,9-9 0,0-2 0,6-6 0,1 0 0,-6 6 0,3-1 0,-3 4 0,4-3 0,2 2 0,1-1 0,11-11 0,15-20 0,-14 26 0,2-2 0,-2 2 0,1-2 0,4-2 0,-1 0 0,-6 5 0,-2 0 0,-1-2 0,-2 0 0,21-35 0,-7-7 0,-4 9 0,-14 33 0,3-1 0,-2 1 0,2 3 0,29-29 0,0 4 0,-12 24 0,4-8 0,-8 8 0,9-15 0,-1-1 0,11-13 0,-11 13 0,-7 3 0,-18 16 0,-9 6 0,-8 10 0,-3 16 0,-3 18 0,-1 18 0,-1 27 0,0 19 0,2-23 0,-1 2 0,1 0 0,-1 1 0,1 5 0,0 1 0,0-2 0,1-1 0,-1 2 0,-1-1 0,2-3 0,0 1 0,1 3 0,1 0 0,11 40 0,-5-45 0,2-1 0,13 19 0,-6-19 0,-7-19 0,-4-12 0,3 12 0,0-2 0,2 7 0,3 3 0,1 0 0,6 8 0,5-6 0,9 3 0,-4-12 0,-2-6 0,-10-10 0,5 3 0,12 12 0,32 19 0,-29-20 0,0 0 0,39 24 0,-17-10 0,-31-26 0,-15-9 0,-10-6 0,-3-3 0,3 1 0,-3 0 0,3-1 0,-6 1 0,-5-2 0,-4 3 0,-7 1 0,-14 2 0,-3 3 0,-26-1 0,-2 3 0,-16-4 0,-15 0 0,13-1 0,-12 1 0,17 2 0,-25-1 0,2-4 0,28-3 0,-3-1 0,4-1 0,0 0 0,2 1 0,1 0 0,1 1 0,3-1 0,-29 5 0,1-1 0,23 0 0,3-2 0,6 3 0,8-3 0,-6 7 0,14-3 0,5 2 0,9-2 0,8-5 0,3 2 0,-1-4 0,3 3 0,-4-1 0,4 1 0,-1-1 0,2 1 0,-3-1 0,-7 1 0,-7 3 0,-7 0 0,1 1 0,-3 0 0,3 0 0,-11 1 0,-9 1 0,-5 1 0,-7 0 0,12-3 0,15-1 0,17-4 0,14 1 0,7-4 0,1 1 0,1-5 0,4-4 0,4-8 0,9-11 0,-2-2 0,2-2 0,-6 1 0,-1 5 0,-4 0 0,3 4 0,0 6 0,6 0 0,0 2 0,5-9 0,1-4 0,1-2 0,3-2 0,1 2 0,2 2 0,-6-1 0,1 7 0,-6-3 0,5-3 0,0-2 0,7-9 0,5-4 0,13-14 0,8-8 0,-1-1 0,-22 27 0,1-3 0,-3 1 0,0-1 0,2-2 0,1 0 0,26-34 0,-10 10 0,-4 16 0,-5 4 0,2 10 0,-9 4 0,-1 4 0,-3-5 0,5-2 0,-3-3 0,2 1 0,-19 17 0,-2 6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2:22.729"/>
    </inkml:context>
    <inkml:brush xml:id="br0">
      <inkml:brushProperty name="width" value="0.05" units="cm"/>
      <inkml:brushProperty name="height" value="0.05" units="cm"/>
      <inkml:brushProperty name="color" value="#F6630D"/>
    </inkml:brush>
  </inkml:definitions>
  <inkml:trace contextRef="#ctx0" brushRef="#br0">60 2769 24575,'0'-17'0,"-1"-7"0,-1-16 0,0-12 0,-2-7 0,-2-6 0,1 5 0,-1 9 0,3 12 0,1 9 0,0 4 0,0 2 0,-1 0 0,0-3 0,2-1 0,-1-5 0,1-6 0,0-2 0,-1-3 0,1-1 0,-1-2 0,0-5 0,1-4 0,0-1 0,0-3 0,0 1 0,0 2 0,0-1 0,0 2 0,1-5 0,0-2 0,0 0 0,1-2 0,1 4 0,-1 0 0,0-2 0,1-3 0,-1-4 0,0-2 0,0 4 0,0 5 0,0 8 0,0 7 0,0 2 0,0 1 0,1 0 0,-2 0 0,1 7 0,0 4 0,0 7 0,0 2 0,0 1 0,1 0 0,0-2 0,0-1 0,0 0 0,-1 1 0,-1 3 0,1 2 0,0 0 0,0 0 0,-1 1 0,1 2 0,-1 5 0,0 6 0,0 1 0,0 3 0,0 0 0,0 0 0,0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2:27.786"/>
    </inkml:context>
    <inkml:brush xml:id="br0">
      <inkml:brushProperty name="width" value="0.05" units="cm"/>
      <inkml:brushProperty name="height" value="0.05" units="cm"/>
      <inkml:brushProperty name="color" value="#F6630D"/>
    </inkml:brush>
  </inkml:definitions>
  <inkml:trace contextRef="#ctx0" brushRef="#br0">113 0 24575,'-8'0'0,"2"0"0,0 0 0,3 1 0,-1 1 0,-1 2 0,-3 3 0,-1 2 0,0 2 0,2 0 0,2 1 0,-2 2 0,0 3 0,0 1 0,0-2 0,3-2 0,1-2 0,2 0 0,-1 2 0,0 1 0,1 1 0,0-2 0,1 0 0,0 1 0,1 2 0,1 2 0,3 4 0,-1-8 0,4 8 0,1-9 0,4 4 0,0-3 0,-1-6 0,-2-3 0,1-3 0,1 0 0,4-1 0,2 0 0,-2 0 0,-3-2 0,-6-3 0,-1-1 0,-1-3 0,1-2 0,1-3 0,0-3 0,1-2 0,0-2 0,2-3 0,-1-1 0,-1 0 0,-4 1 0,-2 3 0,-2 4 0,0 2 0,0 4 0,0 0 0,0-1 0,-3 0 0,1 3 0,-1-2 0,0 3 0,-3-3 0,-5-2 0,-5-1 0,-4 0 0,1 2 0,0 1 0,2 2 0,0 2 0,1 0 0,3 2 0,4 1 0,6 1 0,1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2:34.003"/>
    </inkml:context>
    <inkml:brush xml:id="br0">
      <inkml:brushProperty name="width" value="0.05" units="cm"/>
      <inkml:brushProperty name="height" value="0.05" units="cm"/>
      <inkml:brushProperty name="color" value="#F6630D"/>
    </inkml:brush>
  </inkml:definitions>
  <inkml:trace contextRef="#ctx0" brushRef="#br0">1617 2022 24575,'-14'6'0,"0"-1"0,-3 1 0,1-1 0,2-2 0,6-3 0,4-13 0,7-16 0,4-17 0,3-10 0,2 3 0,-3 11 0,-4 17 0,-3 14 0,-4 16 0,-12 21 0,-20 23 0,-20 17 0,19-29 0,-1 0 0,-35 32 0,15-10 0,25-26 0,22-22 0,21-34 0,10-18 0,12-20 0,10-16 0,7-6 0,-2 2 0,-12 14 0,-13 18 0,-12 19 0,-8 16 0,-7 15 0,-15 25 0,-24 34 0,12-16 0,-4 2 0,-3 3 0,-1-1 0,0-5 0,0-4 0,-28 13 0,18-27 0,15-13 0,19-15 0,15-37 0,9-55 0,0 24 0,2-8 0,-3 11 0,2-3 0,-1-2 0,2-1 0,0-1 0,0 2 0,4-26 0,0 6 0,-2 15 0,1 8 0,10-17 0,-6 37 0,-6 19 0,-8 22 0,-11 35 0,-14 42 0,2-14 0,-3 4 0,-5 12 0,-4 1 0,-2-2 0,0-4 0,3-10 0,1-5 0,-13 14 0,21-38 0,20-42 0,23-55 0,-1 7 0,5-7 0,9-17 0,4-3 0,-9 27 0,1 1 0,2 0 0,1 2 0,2 2 0,-1 2 0,13-15 0,-1 4 0,-6 10 0,-4 3 0,14-28 0,-25 32 0,-15 24 0,-17 35 0,-22 50 0,4-2 0,-2 10 0,2-1 0,-1 6 0,-1 2-328,-3 12 1,-1 3 0,0 0 327,0-2 0,1-1 0,-1-4 0,5-12 0,-1-3 0,2-6 0,-2-2 0,2-12 0,0-11 0,15-43 0,9-43 0,2 0 0,0-8 0,2-20 0,1-5 0,3-12 0,2-1 0,2 2 0,2 5 0,-1 16 0,1 5 0,9-28 982,-10 42-982,-10 29 0,-10 41 0,-24 55 0,-10 6 0,-11 13 0,13-27 0,-4 4 0,-3 2 0,-1 1-484,-6 8 0,-4 2 0,0 0 1,0-1 483,0-2 0,-1 1 0,1-2 0,2-4 0,-7 10 0,3-4 0,5-6-465,-1 2 1,9-9 464,-4 8 0,30-41 0,16-31 0,10-33 0,14-42 919,-4 21 1,3-3-920,2-3 0,2 2 0,16-30 0,-13 38 1025,-17 33-1025,-6 26 0,-6 10 0,-12 40 0,-19 23 0,11-31 0,-3 0 0,-3-2 0,-1-1 0,-26 27 0,14-29 0,15-20 0,15-19 0,14-19 0,6-17 0,5-9 0,1-1 0,-3 10 0,-6 14 0,-5 9 0,-12 8 0,-1 3 0,-30 22 0,1 5 0,2 3 0,13-13 0,36-23 0,34-20 0,43-15 0,-20 11 0,6 0 0,20-2 0,4 0 0,-1 3 0,-3 2 0,-14 4 0,-7 3 0,19 0 0,-65 13 0,-26 11 0,-10 12 0,-7 13 0,-2 8 0,-7-1-6784,1-12 6784,4-12 0,8-13 0,12-20 0,6-19 0,5-19 0,4-10 0,3 2 0,-2 13 0,-5 19 6784,-9 17-6784,-16 18 0,-11 8 0,-3 0 0,5-3 0,14-11 0,11-13 0,3-16 0,13-30 0,-2 15 0,5-4 0,8-8 0,4-1 0,4-1 0,2 3 0,-3 5 0,-1 6 0,7-5 0,-21 24 0,-22 31 0,-1 6 0,-1 1 0,2-4 0,4-12 0,14-20 0,19-23 0,22-27 0,-18 25 0,2-3 0,2-1 0,0 1 0,-8 7 0,-2 4 0,11-12 0,-28 32 0,-7 7 0,12-20 0,19-30 0,5-14 0,-6 7 0,-17 24 0,-18 28 0,-39 36 0,-9 8 0,7-35 0,15-34 0,41-44 0,3-8 0,-6 31 0,-5 20 0,-8 22 0,-6 14 0,-3 5 0,-9 4 0,-7 1 0,-2 1 0,4-2 0,10-6 0,9-7 0,3-1 0,-2 4 0,-9 12 0,-28 27 0,0 3 0,-5 6 0,-14 14 0,-1 3 0,0 4 0,2 1 0,11-8 0,6-4 0,-1 12 0,29-39 0,14-32 0,9-36 0,15-31 0,-10 29 0,2-1 0,-1 1 0,1 3 0,13-23 0,-13 31 0,-12 25 0,-10 22 0,-8 25 0,-6 21 0,-11 28 0,8-31 0,-2 2 0,-3 5 0,-2 2 0,-3 11 0,1 1 0,3-3 0,3-2 0,5-13 0,3-4 0,3 12 0,20-52 0,12-28 0,4-6 0,-2 3 0,-4 12 0,-5 11 0,0 9 0,-3 4 0,-6 7 0,-6 11 0,-8 15 0,-7 15 0,-1 5 0,3-14 0,6-21 0,7-20 0,9-11 0,11-5 0,8-2 0,-1 0 0,-9 1 0,-9 8 0,-7 11 0,-2 13 0,-9 15 0,-14 13 0,-13 10 0,0-11 0,9-19 0,15-23 0,13-27 0,0 6 0,1-5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26.658"/>
    </inkml:context>
    <inkml:brush xml:id="br0">
      <inkml:brushProperty name="width" value="0.05" units="cm"/>
      <inkml:brushProperty name="height" value="0.05" units="cm"/>
      <inkml:brushProperty name="color" value="#F6630D"/>
    </inkml:brush>
  </inkml:definitions>
  <inkml:trace contextRef="#ctx0" brushRef="#br0">1 2490 24575,'0'-16'0,"0"0"0,1-2 0,0 0 0,2-5 0,-3 4 0,3-3 0,-2 5 0,0 0 0,1 0 0,-2 4 0,3-7 0,-3 6 0,2-11 0,-2 8 0,0-5 0,2 3 0,-2-3 0,1-1 0,-1-1 0,0-1 0,0 5 0,0-8 0,2 9 0,-2-9 0,3 7 0,-2-5 0,0 1 0,1 1 0,-2 2 0,3 3 0,-3 0 0,2 0 0,-2-3 0,0-1 0,0-6 0,0 6 0,0-7 0,0 6 0,0-7 0,0 2 0,0 0 0,0 1 0,0 0 0,0 2 0,0 3 0,0-1 0,0 4 0,0-9 0,0 3 0,0-5 0,0 0 0,2-6 0,-2-1 0,2 4 0,-2 1 0,0 1 0,0-2 0,0-1 0,0 7 0,0 0 0,0 9 0,2-3 0,-2 7 0,2-5 0,-2 4 0,0-5 0,0 1 0,0 0 0,0 0 0,-2 0 0,2 2 0,-2 0 0,2 3 0,0-5 0,0 0 0,0-6 0,0 3 0,0-2 0,0 4 0,0-4 0,0 6 0,0-3 0,0 6 0,2-2 0,-2 0 0,1 1 0,1-3 0,-2 4 0,2-4 0,-2 6 0,0-1 0,0 3 0,1 1 0,0-1 0,0 1 0,-1-2 0,1-1 0,0-3 0,0 1 0,-1 0 0,0 0 0,0 1 0,0-1 0,0 0 0,0 0 0,0 0 0,0 3 0,0 2 0,2 0 0,-2 2 0,1 1 0,-1 3 0,0-1 0,0 1 0,0-4 0,0 0 0,0-2 0,2-2 0,-2 4 0,2-1 0,-2 3 0,0 2 0,0-1 0,1 2 0,0 0 0,0 0 0,-1 0 0,1-4 0,0-1 0,0 2 0,-1 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26.659"/>
    </inkml:context>
    <inkml:brush xml:id="br0">
      <inkml:brushProperty name="width" value="0.05" units="cm"/>
      <inkml:brushProperty name="height" value="0.05" units="cm"/>
      <inkml:brushProperty name="color" value="#F6630D"/>
    </inkml:brush>
  </inkml:definitions>
  <inkml:trace contextRef="#ctx0" brushRef="#br0">2541 2475 24575,'-16'0'0,"-1"0"0,-8-2 0,1 2 0,-7-2 0,0 2 0,-1 0 0,-5 0 0,-8 0 0,-29 0 0,-26 0 0,41 1 0,-2 1 0,5-2 0,1 0 0,2 1 0,3 1 0,-30 0 0,10-1 0,16 3 0,9-2 0,13 2 0,4 0 0,-2-2 0,-2 1 0,-24 0-6784,-14-1 6784,-26 3 0,10-2 0,-10 3 0,13 2 0,9-3 0,5 1 0,28-4 0,9-2 6784,16 0-6784,7 1 0,4 0 0,-3 0 0,-6 1 0,-6 0 0,-6 1 0,6-1 0,-1 2 0,-4-2 0,-12 2 0,-2-2 0,-11 2 0,7-2 0,-3 1 0,9-1 0,11-2 0,9 0 0,6 0 0,-1 0 0,2 0 0,1 0 0,2-2 0,-5 2 0,-2-3 0,-11 1 0,-2-3 0,1 0 0,-2 0 0,9 2 0,-1-1 0,8 1 0,4 0 0,7-1 0,4 0 0,3-3 0,1-2 0,3 0 0,-1-3 0,4 3 0,2-4 0,7 0 0,0-3 0,14-7 0,0 3 0,5-3 0,-4 6 0,-1 3 0,-4-1 0,0 0 0,-2 0 0,1-1 0,5-5 0,9-4 0,2-2 0,-3 0 0,2-4 0,-7 6 0,3-5 0,-11 11 0,-7 2 0,-9 6 0,2-3 0,7-9 0,0 0 0,10-15 0,3-2 0,7-9 0,-7 2 0,0 1 0,-13 7 0,-3 1 0,-1 8 0,-5 4 0,0 4 0,1-3 0,0-1 0,-1-2 0,1-7 0,-4 2 0,3-6 0,-5 4 0,0 4 0,-2 0 0,1 2 0,-1-2 0,2 2 0,-3-2 0,3 0 0,-1-4 0,-1-2 0,-2 0 0,0-2 0,0-1 0,3-3 0,-3 8 0,2-1 0,-2 8 0,0-4 0,2-2 0,-2 2 0,2-6 0,0 5 0,0 2 0,-1 10 0,-1 2 0,1 5 0,1-4 0,0 2 0,2 1 0,0 1 0,-1 0 0,2 0 0,2-4 0,7-1 0,1-9 0,8-4 0,-1-3 0,5-4 0,-7 11 0,3-5 0,-8 13 0,-2-2 0,0 4 0,-2-1 0,1 0 0,-2 3 0,2-2 0,-5 8 0,3-4 0,-3 3 0,0 1 0,2-5 0,2 2 0,2-5 0,-1 5 0,-6 1 0,-1 5 0,-1 1 0,3 3 0,6-2 0,0 2 0,0 1 0,-7 0 0,-2 3 0,7 7 0,8 4 0,3 4 0,3 2 0,-8-1 0,-2 2 0,-3 1 0,-2 11 0,3 11 0,-1 8 0,3 3 0,-8-3 0,-2-6 0,-5-2 0,-2-2 0,-2-8 0,2 6 0,-3-3 0,1 10 0,-2-2 0,1 3 0,2-6 0,1-1 0,-2 1 0,0-3 0,-2 8 0,0 1 0,0 5 0,2-2 0,-2 8 0,2-3 0,-2 11 0,3 9 0,0-1 0,0 4 0,1-10 0,-4-7 0,3-16 0,-3-6 0,0-6 0,0 2 0,0 6 0,0-3 0,0 8 0,0 1 0,0 3 0,0-3 0,-2-2 0,-1-6 0,-4 15 0,2-12 0,-7 10 0,4-17 0,-12-1 0,-3-7 0,-28-1 0,-37-5 0,30-10 0,-4 0 0,-5 1 0,-2 0-3392,-5 0 0,1-1 3392,12-1 0,1 0 0,-2-2 0,1-1 0,8-3 0,2 0 0,-30-1 0,5-4 0,18 0 0,-5-3 0,7 2 6784,2 1-6784,6 2 0,-1 0 0,6 2 0,1-2 0,3 2 0,-2-2 0,4 0 0,5 3 0,9-1 0,8 4 0,4-3 0,6 1 0,6-7 0,9 3 0,39-14 0,25 2 0,-4-5 0,7-1-741,8 2 1,4 0 740,-21 1 0,2-2 0,-1 1 0,23-4 0,0 0 0,3-3 0,-3-1-200,-16 5 1,-4 0 199,-6 2 0,-4-1 0,31-6 0,-40 9 0,-6 1 0,-6 3 1450,2-2-1450,-6 1 430,8-6-430,1 0 0,7-3 0,-8 1 0,-12 5 0,-9-2 0,-4-1 0,-3-3 0,-2 4 0,-5 5 0,-8 11 0,-10 14 0,-19 17 0,-17 9 0,-23 8 0,0 0 0,-2-7 0,16-1 0,19-17 0,12-4 0,16-19 0,9-19 0,7-19 0,6-13 0,6-17 0,1-2 0,-1-16 0,-6-4 0,-5 3 0,-8 34 0,0-2 0,-2-5 0,1-2-491,-1-20 1,1-4 490,-1 5 0,1-2 0,0-6 0,2 3 0,2 20 0,0 5 0,4-34 0,-2 46 0,-5 32 0,-3 15 0,2 22 981,-4 26-981,1 53 0,-1-25 0,2 7-665,5 7 0,3 5 665,-2-23 0,0 3 0,2-4 0,3 16 0,1-5 0,-1-15 0,-2-7 0,-3 6 0,-3-53 0,1-21 0,0-19 0,2-10 1330,-2-5-1330,1-28 0,1-25 0,-3 35 0,0-5-283,2-13 1,0 1 282,0 11 0,0 2 0,2-2 0,1 5 0,3-9 0,-3 21 0,-4 37 0,-4 24 0,0 18 0,0 28 565,-3 25-565,2 6 0,0-35 0,0 0 0,-2 30 0,3-28 0,0 3 0,-3 1 0,1 1-241,0 17 0,0 2 241,-1-8 0,-1 0 0,-1-2 0,-1-5 0,2 13 0,-4-28 0,8-36 0,0-29 0,0-14 0,0-20 482,0-7-482,0-30 0,0 39 0,0-1 0,0-9 0,0 0 0,-1 5 0,0 3 0,0-29 0,-1 22 0,0 24 0,2 12 0,-3 20 0,-7 41 0,-16 58 0,9-28 0,-1 11 0,-2 1-1225,-5 6 1,-1 3 0,-2 5 1224,7-20 0,-2 4 0,-1 3 0,0-2 0,-1-4 0,-2 4 0,-1-3 0,0-3 0,1-1-204,-7 15 0,2-3 0,0-9 204,0-5 0,3-14 0,6-16 0,13-31 0,8-9 0,0-8 3539,-1-14-3539,-3-21 0,-2-43 0,4 23 0,0-6-581,0-14 0,1-6 581,1 9 0,1-5 0,0-2-859,0-4 0,-1-1 0,1-2 859,1 17 0,0-2 0,1 0 0,-2 3 0,1-11 0,-2 3 0,1 3-96,1-20 1,0 10 95,-2 36 0,1 8 0,2-14 0,1 33 1624,0 23-1624,-5 33 2807,-1 30-2807,-4 2 0,-2 8 0,1 7 0,-1 3-171,-4 8 1,0-1 170,2-12 0,0-6 0,-5 24 0,7-35 0,5-28 0,3-7 0,0-14 0,6-26 586,8-43-586,0-1 0,0-8 0,2-6 0,0-5-540,0 9 0,0-5 1,1 2 539,4-21 0,0 2 0,-5 27 0,0-1 0,0 6 0,2-6 0,0 7 0,4-23 0,-11 54 0,-3 31 0,2 43 0,6 45 0,-4-15 0,0 5 84,0 3 0,1 4-84,-3-14 0,1 4 0,1-2 0,-1-6 0,2-1 0,-1 0 0,5 31 0,0-6 0,-4-27 0,-1-8 0,2 2 0,-11-50 0,-1-9 0,0-5 0,0-2 1451,0-9-1451,0-16 0,5-31 0,4-17-3392,-1 21 0,3-2 3392,1 7 0,2 2 0,-1 0 0,0 4 0,12-15 0,-11 32 0,-5 18 0,-8 18 0,-8 27 0,-12 39 0,7-17 0,0 3 0,-5 5 0,1-1 3392,5-8 0,1-3-3392,-12 27 0,9-36 0,1-14 0,6-12 0,2-9 0,4-11 0,-4-23 0,4-13 0,-2-57 0,2 44 0,0-3 0,-2-19 0,0-2-353,2 8 0,0 0 353,-2-8 0,1 1 0,0 6 0,2 2 0,-1 3 0,0 2 0,0 11 0,0 6 0,0-5 0,-7 63 0,-12 60 0,-1 8 0,-2 14-1110,2-10 1,-2 7 0,-1 4 1109,3-11 0,0 5 0,-1 0 0,0-1 0,1-5 0,0-1 0,1 0 0,-1-2-177,1-2 0,0 0 1,0-3-1,0-6 177,-8 22 0,1-11 0,5-18 0,2-10 0,-2-6 0,11-31 0,8-15 3185,0-3-3185,2-23 1556,0-13-1556,0-15 0,0-11-3392,1-24 0,-2-9 3392,0 12 0,0-6 0,-1 0 0,2 7 0,0 1 0,-1 0-377,0-5 1,-1-1-1,1 6 377,2-9 0,1 6-10,-1 9 1,1 6 9,1 20 0,0 7 0,1 0 0,-2 33 6215,-4 34-6215,-2 39 0,-7 4 0,-3 8 0,-2 18 0,-2 6 5,2-18 1,-2 2-1,0-1-5,1-10 0,1-1 0,-1-1 0,-8 30 0,0-6 14,6-27 1,0-6-15,-10 28 0,11-33 0,11-34 0,5-18 0,3-32 0,9-59 0,-3 21 0,1-7 89,7-19 1,3-4-90,-7 31 0,1-1 0,0 2 0,7-18 0,1 4-27,1 6 0,0 6 27,7-18 0,7 16 0,-17 35 0,-1 16 0,-13 20 1490,-2 51-1490,-8 33 0,1 0 0,-3 9-579,0-26 0,-3 1 0,0 1 579,0 10 0,1 1 0,-3-2-3095,-7 21 0,-3-3 3095,0-1 0,0-5 0,4-26 0,-1-5 0,-1-2 0,1-4 0,-6 10 0,7-22 0,6-16 1201,4-3-1201,0-4 6784,1-2-6784,-4 1 0,-2 0 0,-4 0 0,0 4 0,-10 7 0,-12 10 0,-11 11 0,-9 3 0,9-13 0,10-6 0,14-19 0,10-6 0,3-6 0,3-1 0,-4 0 0,1 0 0,5-1 0,1-2 0,5-5 0,-5-5 0,4-7 0,-1 1 0,2-5 0,2-3 0,5-5 0,2 0 0,7 7 0,-1 6 0,9 5 0,10-5 0,14-2 0,9-4 0,-5 2 0,-9 2 0,-15 3 0,-8 4 0,-2 2 0,1-2 0,6-7 0,-5 7 0,0-1 0,-13 14 0,-22 10 0,-12 9 0,-31 11 0,-13 6 0,-1-3 0,16-10 0,26-11 0,22-14 0,6-5 0,3-12 0,1-15 0,3-13 0,5-18 0,9-9 0,11-2 0,6-6 0,2 16 0,4 6 0,-2 18 0,3 8 0,5 3 0,-1 0 0,2-2 0,-3 0 0,-3 2 0,2-3 0,3 3 0,-1-2 0,8-7 0,-3 2 0,5-3 0,-2-1 0,-1-2 0,-10 1 0,-6-6 0,-11 11 0,-9 4 0,-4 5 0,-4 4 0,3-6 0,-2-2 0,0-5 0,-3-2 0,-8-20 0,-5 6 0,0-4 0,0 11 0,5 16 0,1 6 0,2 8 0,0 4 0,0 5 0,0 0 0,0 4 0,0 0 0,2 2 0,-2 1 0,2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26.660"/>
    </inkml:context>
    <inkml:brush xml:id="br0">
      <inkml:brushProperty name="width" value="0.05" units="cm"/>
      <inkml:brushProperty name="height" value="0.05" units="cm"/>
      <inkml:brushProperty name="color" value="#F6630D"/>
    </inkml:brush>
  </inkml:definitions>
  <inkml:trace contextRef="#ctx0" brushRef="#br0">227 0 24575,'-16'0'0,"0"2"0,-2-1 0,1 4 0,-5 1 0,-2 1 0,2 0 0,2-2 0,8 2 0,3-1 0,0 2 0,-2 8 0,3-2 0,-3 6 0,6-3 0,2 1 0,0-5 0,3 1 0,0-1 0,3 6 0,2-3 0,4 2 0,-1-7 0,3-1 0,1-4 0,-1-2 0,5-2 0,-2-2 0,2 0 0,-1-2 0,2-4 0,7-5 0,0-5 0,-1 1 0,-5-5 0,-8 5 0,-1-4 0,-4 4 0,-2 4 0,-3 1 0,3 2 0,-3 1 0,2-2 0,-1-1 0,-1-3 0,2 2 0,-2-2 0,0 6 0,0 1 0,-2 4 0,2 1 0,-1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26.661"/>
    </inkml:context>
    <inkml:brush xml:id="br0">
      <inkml:brushProperty name="width" value="0.05" units="cm"/>
      <inkml:brushProperty name="height" value="0.05" units="cm"/>
      <inkml:brushProperty name="color" value="#F6630D"/>
    </inkml:brush>
  </inkml:definitions>
  <inkml:trace contextRef="#ctx0" brushRef="#br0">1 4 24575,'3'-2'0,"0"1"0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9:30:26.662"/>
    </inkml:context>
    <inkml:brush xml:id="br0">
      <inkml:brushProperty name="width" value="0.05" units="cm"/>
      <inkml:brushProperty name="height" value="0.05" units="cm"/>
      <inkml:brushProperty name="color" value="#F6630D"/>
    </inkml:brush>
  </inkml:definitions>
  <inkml:trace contextRef="#ctx0" brushRef="#br0">203 0 24575,'-9'7'0,"-1"-1"0,-2 1 0,-7 1 0,3 1 0,-5 1 0,8 1 0,-1 2 0,6 1 0,1-1 0,4-2 0,0-1 0,1-1 0,0 0 0,1 0 0,1 2 0,0 2 0,0 4 0,0 1 0,5 5 0,-2-3 0,5 0 0,-4-8 0,2-4 0,2 2 0,1-2 0,2-1 0,-3-1 0,-1-4 0,-3-1 0,1-2 0,0-1 0,4-1 0,1-2 0,1 2 0,-1-4 0,-4 2 0,0-1 0,-4-1 0,-1 0 0,1-2 0,-2-2 0,1 0 0,-1 0 0,0 2 0,0 4 0,-1 2 0,-1 0 0,-1 3 0,-2-2 0,0 2 0,-10-2 0,2 1 0,-7 0 0,6 0 0,2 5 0,4-2 0,1 2 0,1-1 0,1-2 0,0 3 0,-1-1 0,2-1 0,-1 1 0,1-2 0,-1 3 0,-3-1 0,-8 0 0,2-1 0,1 0 0,6-2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4:11.508"/>
    </inkml:context>
    <inkml:brush xml:id="br0">
      <inkml:brushProperty name="width" value="0.05" units="cm"/>
      <inkml:brushProperty name="height" value="0.05" units="cm"/>
      <inkml:brushProperty name="color" value="#F6630D"/>
    </inkml:brush>
  </inkml:definitions>
  <inkml:trace contextRef="#ctx0" brushRef="#br0">0 20 24575,'26'-1'0,"1"0"0,-1-3 0,10 1 0,0-3 0,2 4 0,-14-1 0,-9 3 0,-12 7 0,2-5 0,-2 13 0,0-5 0,1 3 0,-4-1 0,4-1 0,-4 0 0,2-1 0,-4-2 0,0-2 0,-4 1 0,0 1 0,-3-2 0,1 0 0,-2-1 0,3-3 0,3 1 0,0-2 0,4 3 0,-4-4 0,4 4 0,0-1 0,4 3 0,3-1 0,1-1 0,2 0 0,2-1 0,0-1 0,0 2 0,-2-2 0,-3 5 0,-2-2 0,-2 0 0,0 5 0,-3-3 0,-3 9 0,3-1 0,-4 2 0,0-2 0,-3-1 0,-2-4 0,3 1 0,-2-3 0,2-1 0,1-1 0,0-4 0,1 0 0,0 2 0,-4-4 0,3 4 0,-11 0 0,5 1 0,-3-1 0,7 0 0,2-4 0,2 3 0,5 4 0,13 8 0,-7-6 0,8 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9:48.430"/>
    </inkml:context>
    <inkml:brush xml:id="br0">
      <inkml:brushProperty name="width" value="0.05" units="cm"/>
      <inkml:brushProperty name="height" value="0.05" units="cm"/>
      <inkml:brushProperty name="color" value="#F6630D"/>
    </inkml:brush>
  </inkml:definitions>
  <inkml:trace contextRef="#ctx0" brushRef="#br0">1 0 24575,'0'11'0,"0"4"0,0 5 0,0 10 0,0 14 0,0 10 0,0 2 0,0 1 0,0-6 0,2 4 0,0-9 0,5 14 0,0-8 0,1 14 0,-1-4 0,-3-3 0,2 13 0,1 4 0,-1 11 0,2-7 0,-3 0 0,-2-5 0,1 1 0,-3-2 0,1 3 0,-2-1 0,0 10 0,0 1 0,0-11 0,3 4 0,-3-8 0,2 6 0,-2 1 0,0-12 0,0 2 0,0-3 0,0 9 0,3-3 0,-3 9 0,2-6 0,-2 8 0,0 11 0,0-5 0,0-37 0,0 2 0,-1-1 0,-1-1 0,2 2 0,0-1 0,-3 40 0,3-9 0,0-24 0,0-5 0,0-22 0,-1-17 0,-1-11 0,-3-7 0,3 1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9:49.619"/>
    </inkml:context>
    <inkml:brush xml:id="br0">
      <inkml:brushProperty name="width" value="0.05" units="cm"/>
      <inkml:brushProperty name="height" value="0.05" units="cm"/>
      <inkml:brushProperty name="color" value="#F6630D"/>
    </inkml:brush>
  </inkml:definitions>
  <inkml:trace contextRef="#ctx0" brushRef="#br0">1 687 24575,'11'-12'0,"4"-4"0,8-3 0,2-3 0,9-8 0,3 4 0,13-12 0,-4 8 0,10-6 0,-11 5 0,4-4 0,-7 1 0,-4 2 0,-4 0 0,0-1 0,8-6 0,2 3 0,9-4 0,-11 8 0,-5 1 0,-9 9 0,-12 6 0,0 4 0,-10 5 0,1 1 0,-4 2 0,2 3 0,-3-2 0,3 2 0,-4-1 0,3 1 0,-1-2 0,0 1 0,0 1 0,-1-1 0,0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9:50.509"/>
    </inkml:context>
    <inkml:brush xml:id="br0">
      <inkml:brushProperty name="width" value="0.05" units="cm"/>
      <inkml:brushProperty name="height" value="0.05" units="cm"/>
      <inkml:brushProperty name="color" value="#F6630D"/>
    </inkml:brush>
  </inkml:definitions>
  <inkml:trace contextRef="#ctx0" brushRef="#br0">1 4 24575,'18'-2'0,"10"0"0,2 2 0,18 0 0,-5 0 0,29 0 0,2 3 0,3-3 0,-21 3 0,-28-3 0,-14 3 0,-2-2 0,-2 3 0,1-2 0,-6 2 0,0 0 0,-2 4 0,0-2 0,-1 6 0,-1 5 0,-1 8 0,-2 7 0,2-3 0,-2 1 0,1-11 0,-1-1 0,0-8 0,1-6 0,1-2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20:10.107"/>
    </inkml:context>
    <inkml:brush xml:id="br0">
      <inkml:brushProperty name="width" value="0.05" units="cm"/>
      <inkml:brushProperty name="height" value="0.05" units="cm"/>
      <inkml:brushProperty name="color" value="#00B050"/>
    </inkml:brush>
  </inkml:definitions>
  <inkml:trace contextRef="#ctx0" brushRef="#br0">3589 0 24575,'-18'2'0,"-4"-1"0,-18 0 0,-9 2 0,1-1 0,-12 3 0,10-1 0,-11-1 0,6 1 0,2-4 0,5 4 0,8-3 0,-2 2 0,7 0 0,-1-1 0,7 0 0,-4 0 0,1 0 0,0 0 0,-4 0 0,-1 0 0,-13-2 0,-2 2 0,-17 1 0,12-3 0,-5 5 0,13-3 0,7 2 0,-3 0 0,2 1 0,-8-3 0,2 2 0,-2-2 0,5 1 0,-1 1 0,1-4 0,3 2 0,-4 0 0,3-1 0,-10 1 0,-9 0 0,2 1 0,-11-1 0,19 2 0,-6-3 0,19 3 0,-2-4 0,10 3 0,-7-2 0,9 2 0,-8 0 0,9 0 0,-13 0 0,4-2 0,-7 1 0,-6-1 0,1 3 0,-8-2 0,16 1 0,1 0 0,10 0 0,-6-1 0,-3 2 0,-3-4 0,-2 2 0,-3-2 0,-1 0 0,5 2 0,5-2 0,8 2 0,-5-2 0,-5 0 0,-2 0 0,-14 0 0,6 0 0,-8 0 0,16 0 0,1 0 0,10 0 0,7 0 0,8 0 0,11 0 0,4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20:11.445"/>
    </inkml:context>
    <inkml:brush xml:id="br0">
      <inkml:brushProperty name="width" value="0.05" units="cm"/>
      <inkml:brushProperty name="height" value="0.05" units="cm"/>
      <inkml:brushProperty name="color" value="#00B050"/>
    </inkml:brush>
  </inkml:definitions>
  <inkml:trace contextRef="#ctx0" brushRef="#br0">337 1 24575,'-16'0'0,"3"0"0,-4 1 0,4 1 0,-6 3 0,2 0 0,-3-1 0,-2 2 0,-2-2 0,-1 3 0,-1 1 0,-5 1 0,4-1 0,1 0 0,11-3 0,6-2 0,6 0 0,0 1 0,-1 0 0,1 1 0,1 2 0,1-2 0,1 4 0,0-1 0,1 4 0,1 1 0,0-3 0,2-2 0,-3 0 0,2-5 0,0 5 0,-1 0 0,3 2 0,-2 0 0,2 1 0,0-1 0,5 9 0,-1-3 0,2 5 0,-4-6 0,-3-3 0,-2-3 0,1-4 0,-1 1 0,4 1 0,6 5 0,3 2 0,7 5 0,-9-5 0,-2-3 0,-7-6 0,-4-4 0,2-1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20:19.323"/>
    </inkml:context>
    <inkml:brush xml:id="br0">
      <inkml:brushProperty name="width" value="0.05" units="cm"/>
      <inkml:brushProperty name="height" value="0.05" units="cm"/>
      <inkml:brushProperty name="color" value="#00B050"/>
    </inkml:brush>
  </inkml:definitions>
  <inkml:trace contextRef="#ctx0" brushRef="#br0">2580 1207 24575,'-4'-15'0,"0"-2"0,-5-11 0,-5-4 0,-3-1 0,-8-5 0,-1 4 0,-4-3 0,2 5 0,-3 1 0,1-1 0,-7-1 0,-8-7 0,3 5 0,-10-5 0,-2 1 0,-7-4 0,-5-5 0,5 5 0,1 0 0,10 8 0,-13-5 0,16 9 0,-20-7 0,5 3 0,-13-5 0,6 5 0,-5-1 0,6 8 0,3 3 0,2 1 0,9 5 0,-15 0 0,-10-2 0,-18-1 0,1 2 0,2 3 0,7 6 0,11 6 0,7 2 0,16 1 0,-7 2 0,-2-4 0,-16 3 0,9-1 0,0 2 0,32 0 0,11 1 0,20-1 0,7 2 0,0-2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20:20.491"/>
    </inkml:context>
    <inkml:brush xml:id="br0">
      <inkml:brushProperty name="width" value="0.05" units="cm"/>
      <inkml:brushProperty name="height" value="0.05" units="cm"/>
      <inkml:brushProperty name="color" value="#00B050"/>
    </inkml:brush>
  </inkml:definitions>
  <inkml:trace contextRef="#ctx0" brushRef="#br0">329 0 24575,'-13'10'0,"-6"6"0,0 2 0,-30 18 0,8-8 0,-13 12 0,13-12 0,9 0 0,5-4 0,8-7 0,11-7 0,3-4 0,4-3 0,7 9 0,2-1 0,3 10 0,1 2 0,-1 6 0,6 6 0,1-2 0,3 2 0,-4-10 0,-3-3 0,-5-7 0,-5-5 0,0-2 0,-1 1 0,-1-2 0,1 3 0,0-1 0,3 4 0,5 7 0,0-4 0,-2 1 0,-3-11 0,-4-3 0,0-3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21:21.871"/>
    </inkml:context>
    <inkml:brush xml:id="br0">
      <inkml:brushProperty name="width" value="0.05" units="cm"/>
      <inkml:brushProperty name="height" value="0.05" units="cm"/>
      <inkml:brushProperty name="color" value="#008C3A"/>
    </inkml:brush>
  </inkml:definitions>
  <inkml:trace contextRef="#ctx0" brushRef="#br0">0 1130 24575,'10'13'0,"-3"-2"0,-1-1 0,-1-2 0,1 3 0,3-1 0,2 9 0,5 6 0,2 6 0,2 9 0,-4-7 0,0 3 0,-5-12 0,1 1 0,-3-8 0,-1 1 0,-2-4 0,-1 0 0,-1-5 0,-1-5 0,1-9 0,6-10 0,7-11 0,7-11 0,11-9 0,-4 0 0,17-18 0,-8-2 0,16-16 0,-3 0 0,-17 31 0,2-2-304,4 0 0,1-2 304,5-5 0,2-1 0,6-4 0,-1 3 0,-11 12 0,-1 0 0,1-4 0,-2 1 0,-9 9 0,-2 1 0,-5-2 0,-2 1 0,13-25 0,-11 9 0,-12 30 0,-3 8 152,-5 15 0,-6 6 0,1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08.282"/>
    </inkml:context>
    <inkml:brush xml:id="br0">
      <inkml:brushProperty name="width" value="0.05" units="cm"/>
      <inkml:brushProperty name="height" value="0.05" units="cm"/>
      <inkml:brushProperty name="color" value="#F6630D"/>
    </inkml:brush>
  </inkml:definitions>
  <inkml:trace contextRef="#ctx0" brushRef="#br0">1 0 24575,'0'7'0,"0"1"0,0 1 0,0 2 0,0 3 0,1 1 0,-1 2 0,3 1 0,-3 3 0,1-4 0,0 0 0,0-5 0,-1 2 0,0 1 0,0-2 0,0 1 0,0-2 0,0 0 0,0 1 0,0 0 0,0 1 0,0 0 0,0 3 0,0 2 0,0-3 0,0 7 0,0 1 0,0 11 0,0 7 0,0 6 0,0 9 0,3-3 0,-2 0 0,2-14 0,-3-10 0,3-11 0,-2 3 0,0-2 0,0 7 0,1-4 0,0 7 0,3-2 0,-3 4 0,1-4 0,-2-4 0,-1-2 0,2 2 0,-2-1 0,0 4 0,2-2 0,-1-1 0,2 3 0,-3-2 0,3 2 0,-2 4 0,0 0 0,0 7 0,-1-6 0,0-2 0,0-12 0,0-3 0,0-7 0,0 0 0,0-4 0,0 0 0,0 3 0,0-1 0,0 3 0,0-3 0,0 1 0,0-3 0,0 2 0,0-1 0,0 0 0,0 2 0,0-1 0,0-1 0,0 4 0,0 4 0,0 2 0,0 2 0,0-1 0,0-3 0,0-3 0,0-3 0,0 0 0,-1-4 0,0-2 0,0-1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13.648"/>
    </inkml:context>
    <inkml:brush xml:id="br0">
      <inkml:brushProperty name="width" value="0.05" units="cm"/>
      <inkml:brushProperty name="height" value="0.05" units="cm"/>
      <inkml:brushProperty name="color" value="#F6630D"/>
    </inkml:brush>
  </inkml:definitions>
  <inkml:trace contextRef="#ctx0" brushRef="#br0">474 269 24575,'-12'0'0,"3"0"0,-1 0 0,1 0 0,2 0 0,-2 0 0,-1 0 0,2 0 0,-3 0 0,5 0 0,-6 0 0,-2 0 0,0 0 0,1-3 0,-1 3 0,7-1 0,-1 1 0,3 0 0,-2 0 0,2 0 0,0 0 0,-1 0 0,-5 0 0,-3 0 0,-2 0 0,2 0 0,3 0 0,-7-3 0,-1 1 0,-13-1 0,13-1 0,0 4 0,10-3 0,2-1 0,2 1 0,2-2 0,-1-5 0,-6-2 0,3-9 0,-4 0 0,3-3 0,2 6 0,0 3 0,5 2 0,-2 6 0,3-1 0,-1 3 0,0-5 0,-3 5 0,4-6 0,-3 3 0,3-3 0,-4-1 0,4 4 0,-4 4 0,3-1 0,0 3 0,1-2 0,1 1 0,5 7 0,4 1 0,2 6 0,2-4 0,-4-3 0,0 0 0,-3-1 0,1-2 0,-1 3 0,0-1 0,3 1 0,8 3 0,3-2 0,4 2 0,-7-3 0,-5 1 0,0-2 0,0 3 0,6 6 0,6-1 0,13 10 0,-2-9 0,2 1 0,-14-9 0,-9-4 0,-8 1 0,-3 0 0,2 3 0,-3-4 0,5 5 0,-2-3 0,2 2 0,-1 0 0,3 0 0,-3-1 0,-3 0 0,-4-3 0,-6 0 0,-3 0 0,-2 0 0,-4 0 0,-6 0 0,2 0 0,-7 0 0,4 0 0,1 0 0,6 0 0,5-3 0,0 3 0,2-3 0,2 3 0,1 0 0,-1 0 0,-2 0 0,-3 0 0,0-1 0,0 1 0,3 0 0,2 0 0,1 1 0,0-1 0,-2 0 0,2 0 0,-2 0 0,1 0 0,0 0 0,0-1 0,1-2 0,-1 1 0,1-4 0,0 4 0,3-5 0,-2 3 0,2-3 0,-2 0 0,-2 0 0,6 2 0,-3 0 0,4 1 0,-2-1 0,1 1 0,-4-5 0,2 5 0,-2-7 0,-2 6 0,1-1 0,2 8 0,1 6 0,0 8 0,2 4 0,-4-2 0,2-5 0,-2 0 0,2-4 0,-2-1 0,4-1 0,-1-3 0,1-1 0,0-2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29.714"/>
    </inkml:context>
    <inkml:brush xml:id="br0">
      <inkml:brushProperty name="width" value="0.05" units="cm"/>
      <inkml:brushProperty name="height" value="0.05" units="cm"/>
      <inkml:brushProperty name="color" value="#F6630D"/>
    </inkml:brush>
  </inkml:definitions>
  <inkml:trace contextRef="#ctx0" brushRef="#br0">4 1 24575,'0'7'0,"0"1"0,-1 0 0,1 4 0,-3 0 0,3 5 0,0-2 0,0 4 0,0 0 0,0 0 0,0-3 0,0-4 0,0-1 0,0-2 0,0 2 0,0 0 0,0 3 0,3-1 0,-3 2 0,1 0 0,-1 5 0,0-2 0,0 4 0,0-2 0,0 5 0,0 2 0,0-2 0,0 1 0,0-4 0,0-6 0,0-2 0,0-1 0,0-3 0,0 10 0,3-2 0,-3 3 0,3 1 0,-3-6 0,0-1 0,3-7 0,8 1 0,7-1 0,-8-6 0,1 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14.874"/>
    </inkml:context>
    <inkml:brush xml:id="br0">
      <inkml:brushProperty name="width" value="0.05" units="cm"/>
      <inkml:brushProperty name="height" value="0.05" units="cm"/>
      <inkml:brushProperty name="color" value="#F6630D"/>
    </inkml:brush>
  </inkml:definitions>
  <inkml:trace contextRef="#ctx0" brushRef="#br0">0 613 24575,'2'-11'0,"3"-3"0,-1-1 0,7-8 0,-4 5 0,7-8 0,-5 8 0,0-1 0,-3 2 0,2-9 0,-1-1 0,1-8 0,0 6 0,-1 0 0,-5 6 0,5-2 0,-2 5 0,13-14 0,2 3 0,11-14 0,-8 15 0,-3 5 0,-7 10 0,2 4 0,-2 2 0,3 3 0,-7 3 0,1-1 0,1 4 0,0-4 0,8-1 0,-3 2 0,4-1 0,-1 3 0,-3 1 0,1-4 0,-6 2 0,0 1 0,-7 1 0,0 0 0,-3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15.797"/>
    </inkml:context>
    <inkml:brush xml:id="br0">
      <inkml:brushProperty name="width" value="0.05" units="cm"/>
      <inkml:brushProperty name="height" value="0.05" units="cm"/>
      <inkml:brushProperty name="color" value="#F6630D"/>
    </inkml:brush>
  </inkml:definitions>
  <inkml:trace contextRef="#ctx0" brushRef="#br0">0 15 24575,'29'-3'0,"3"0"0,-6-1 0,7 2 0,-10-1 0,-3 3 0,-6 0 0,-2 0 0,0 0 0,4 3 0,-7-3 0,0 4 0,-4-4 0,-4 4 0,2-1 0,-1-1 0,0 2 0,0-2 0,-2 7 0,0 2 0,-3 9 0,-2 6 0,-5 9 0,-2-2 0,0 2 0,-2-4 0,1 4 0,1 0 0,3-2 0,3-9 0,4-12 0,9-5 0,0-4 0,3-3 0,-5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3.492"/>
    </inkml:context>
    <inkml:brush xml:id="br0">
      <inkml:brushProperty name="width" value="0.05" units="cm"/>
      <inkml:brushProperty name="height" value="0.05" units="cm"/>
      <inkml:brushProperty name="color" value="#F6630D"/>
    </inkml:brush>
  </inkml:definitions>
  <inkml:trace contextRef="#ctx0" brushRef="#br0">192 11 24575,'-6'0'0,"-3"-2"0,3 1 0,-1-3 0,-7 4 0,0-4 0,-4 5 0,-1 2 0,0 4 0,5 1 0,0 3 0,2-2 0,2 5 0,-2-2 0,6 1 0,0 4 0,2-2 0,4-2 0,-1 2 0,1-5 0,1-1 0,5 10 0,0-1 0,11 17 0,1-8 0,6 7 0,-2-13 0,-9-4 0,0-13 0,-2-4 0,11-7 0,2-7 0,7-6 0,-2-8 0,4-4 0,-4 0 0,-5 6 0,-7 6 0,-9 4 0,-3 4 0,-2 1 0,-3 4 0,0-1 0,-2 2 0,1-2 0,-6-1 0,-2 1 0,-3-3 0,2 5 0,1 2 0,0 3 0,2 0 0,-2-3 0,-1 4 0,-5-2 0,3 0 0,-1 2 0,-1-3 0,-3 7 0,5-3 0,-1 5 0,9-5 0,-2 0 0,0 3 0,2-1 0,-5 9 0,4 2 0,-6 6 0,5 5 0,-2-5 0,2 4 0,2-4 0,2-2 0,-1-2 0,2-2 0,-3-1 0,4 1 0,-3 1 0,3 0 0,-4 2 0,2 5 0,-2 1 0,-2 4 0,0-4 0,-2 1 0,2-11 0,2 0 0,0-7 0,4 0 0,-2-2 0,2 0 0,-1 0 0,0 2 0,-1-2 0,6 3 0,-2-5 0,10 2 0,-7-4 0,4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4.245"/>
    </inkml:context>
    <inkml:brush xml:id="br0">
      <inkml:brushProperty name="width" value="0.05" units="cm"/>
      <inkml:brushProperty name="height" value="0.05" units="cm"/>
      <inkml:brushProperty name="color" value="#F6630D"/>
    </inkml:brush>
  </inkml:definitions>
  <inkml:trace contextRef="#ctx0" brushRef="#br0">1 39 24575,'14'0'0,"0"0"0,7 0 0,-6 0 0,-2-1 0,6-2 0,8-5 0,11 3 0,-5-3 0,-7 3 0,-14 0 0,-4 4 0,-2-2 0,-6 7 0,1-3 0,-2 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4.990"/>
    </inkml:context>
    <inkml:brush xml:id="br0">
      <inkml:brushProperty name="width" value="0.05" units="cm"/>
      <inkml:brushProperty name="height" value="0.05" units="cm"/>
      <inkml:brushProperty name="color" value="#F6630D"/>
    </inkml:brush>
  </inkml:definitions>
  <inkml:trace contextRef="#ctx0" brushRef="#br0">0 101 24575,'25'-3'0,"4"-2"0,2-2 0,3-1 0,-2-1 0,-10 2 0,-4 1 0,-7 0 0,-3 3 0,-5 2 0,1-2 0,-4 3 0,7-1 0,6-6 0,25-8 0,-20 7 0,11-3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6.215"/>
    </inkml:context>
    <inkml:brush xml:id="br0">
      <inkml:brushProperty name="width" value="0.05" units="cm"/>
      <inkml:brushProperty name="height" value="0.05" units="cm"/>
      <inkml:brushProperty name="color" value="#F6630D"/>
    </inkml:brush>
  </inkml:definitions>
  <inkml:trace contextRef="#ctx0" brushRef="#br0">41 0 24575,'-5'3'0,"0"-1"0,1 7 0,-2 3 0,0 12 0,2 2 0,0 5 0,2-1 0,-1-2 0,2 1 0,1-9 0,1-1 0,-1-8 0,3 2 0,-3-6 0,1-2 0,1 1 0,5-1 0,2 2 0,1 0 0,-1-2 0,1-4 0,5-5 0,13-1 0,1-4 0,2-4 0,-9 1 0,-8-3 0,-5-1 0,-3 2 0,-4 4 0,1 0 0,-2 1 0,-1-2 0,0-4 0,0 3 0,0-3 0,0 1 0,-1 4 0,1 1 0,-4 1 0,3 3 0,-3-2 0,4 3 0,-1 0 0,1 0 0,-4 1 0,0-1 0,-2 3 0,-2-1 0,4 2 0,-4-1 0,1 0 0,-1-1 0,-2 2 0,-1 0 0,-6 0 0,-1 0 0,3 0 0,1 0 0,8 0 0,0 2 0,4 2 0,1 1 0,6 3 0,7-1 0,9 3 0,-6-5 0,-2-1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6.850"/>
    </inkml:context>
    <inkml:brush xml:id="br0">
      <inkml:brushProperty name="width" value="0.05" units="cm"/>
      <inkml:brushProperty name="height" value="0.05" units="cm"/>
      <inkml:brushProperty name="color" value="#F6630D"/>
    </inkml:brush>
  </inkml:definitions>
  <inkml:trace contextRef="#ctx0" brushRef="#br0">1 9 24575,'0'-5'0,"0"1"0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7.485"/>
    </inkml:context>
    <inkml:brush xml:id="br0">
      <inkml:brushProperty name="width" value="0.05" units="cm"/>
      <inkml:brushProperty name="height" value="0.05" units="cm"/>
      <inkml:brushProperty name="color" value="#F6630D"/>
    </inkml:brush>
  </inkml:definitions>
  <inkml:trace contextRef="#ctx0" brushRef="#br0">1 1 24575,'0'18'0,"1"-4"0,0 1 0,1 0 0,0 3 0,-2 2 0,1 11 0,-1-1 0,0 12 0,3-10 0,-3-8 0,2-10 0,-2-11 0,0-2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28.904"/>
    </inkml:context>
    <inkml:brush xml:id="br0">
      <inkml:brushProperty name="width" value="0.05" units="cm"/>
      <inkml:brushProperty name="height" value="0.05" units="cm"/>
      <inkml:brushProperty name="color" value="#F6630D"/>
    </inkml:brush>
  </inkml:definitions>
  <inkml:trace contextRef="#ctx0" brushRef="#br0">158 0 24575,'-25'9'0,"1"2"0,4-1 0,1 1 0,4-5 0,4 4 0,3-6 0,2 3 0,1-3 0,0 0 0,-2 4 0,5 0 0,-6 0 0,7-1 0,0-3 0,3-1 0,2 1 0,7-2 0,0 1 0,10 0 0,-5-2 0,6 3 0,-3-4 0,-2 3 0,-3-3 0,-7 1 0,-3-1 0,-1 7 0,-2-3 0,-1 6 0,0-2 0,0-1 0,-1 3 0,-2 0 0,-1 9 0,-2 1 0,4 6 0,-4-6 0,4-5 0,-2-6 0,2-3 0,-2-3 0,0 1 0,-3-2 0,0 2 0,-1 0 0,3-1 0,1 1 0,0-4 0,2 3 0,-2-2 0,-2-1 0,4 3 0,-2-3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55.184"/>
    </inkml:context>
    <inkml:brush xml:id="br0">
      <inkml:brushProperty name="width" value="0.05" units="cm"/>
      <inkml:brushProperty name="height" value="0.05" units="cm"/>
      <inkml:brushProperty name="color" value="#004F8B"/>
    </inkml:brush>
  </inkml:definitions>
  <inkml:trace contextRef="#ctx0" brushRef="#br0">118 4 24575,'-4'-3'0,"-3"3"0,5 1 0,-8 2 0,1 5 0,-1 0 0,-2-1 0,1 1 0,-1-4 0,5 3 0,-4 0 0,8-3 0,-3 1 0,6-2 0,-1 2 0,-1-1 0,-1 3 0,2-3 0,-3-1 0,3 1 0,0-1 0,1 1 0,0 0 0,1 0 0,2 1 0,0-1 0,3 0 0,0 1 0,4-3 0,-2 2 0,2-1 0,0 1 0,-2-1 0,2 1 0,-4-4 0,-2 4 0,0-4 0,1 4 0,-1-3 0,-1 2 0,1-2 0,1 3 0,-2-4 0,1 4 0,-2-1 0,3 1 0,-4 0 0,3 2 0,-4-2 0,0 0 0,0 3 0,1-1 0,0 2 0,0 2 0,-1-3 0,0 2 0,0-3 0,0 2 0,3-1 0,-3-2 0,1 3 0,-1-1 0,0 1 0,0 1 0,0-2 0,0 0 0,-1-3 0,1 0 0,-4-1 0,-3 2 0,-3-2 0,0 5 0,0-3 0,4-1 0,0 1 0,0-3 0,0 2 0,0 0 0,-1 2 0,2-5 0,-4 2 0,3-3 0,-3 0 0,0 0 0,3 0 0,0 0 0,5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33.201"/>
    </inkml:context>
    <inkml:brush xml:id="br0">
      <inkml:brushProperty name="width" value="0.05" units="cm"/>
      <inkml:brushProperty name="height" value="0.05" units="cm"/>
      <inkml:brushProperty name="color" value="#F6630D"/>
    </inkml:brush>
  </inkml:definitions>
  <inkml:trace contextRef="#ctx0" brushRef="#br0">10 2401 24575,'-5'-10'0,"1"-3"0,4-4 0,0-4 0,0-6 0,0-3 0,0-1 0,0 0 0,0 4 0,0-3 0,0-9 0,0 2 0,0-10 0,0 3 0,0-6 0,0 3 0,0 0 0,3 3 0,1 3 0,2 3 0,3 4 0,-6-20 0,-1 6 0,-2-10 0,0 7 0,0 10 0,3-12 0,0 6 0,3 7 0,0-7 0,-3 6 0,0-5 0,-3 7 0,0 1 0,0 11 0,0-5 0,0 5 0,0-4 0,0-3 0,0-2 0,0-2 0,0 6 0,0-2 0,-5 3 0,4 1 0,-5 5 0,6 3 0,0 4 0,0-5 0,0-7 0,0 1 0,0-12 0,0 6 0,0-7 0,0 5 0,0-4 0,0 2 0,0-11 0,0 2 0,0 2 0,0 12 0,0 10 0,0 6 0,0 9 0,0 1 0,0 1 0,0-5 0,0-2 0,0-3 0,0-1 0,0 2 0,0 2 0,0 6 0,0 1 0,-2 3 0,2 1 0,-3 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01.249"/>
    </inkml:context>
    <inkml:brush xml:id="br0">
      <inkml:brushProperty name="width" value="0.05" units="cm"/>
      <inkml:brushProperty name="height" value="0.05" units="cm"/>
      <inkml:brushProperty name="color" value="#F6630D"/>
    </inkml:brush>
  </inkml:definitions>
  <inkml:trace contextRef="#ctx0" brushRef="#br0">1 5 24575,'7'-3'0,"-1"2"0,1 1 0,3 1 0,2 2 0,7 1 0,8 6 0,5-1 0,-4-1 0,-7-4 0,-13-1 0,-2-3 0,1 4 0,13 3 0,-4-2 0,4 5 0,-8-8 0,-8 0 0,4 0 0,-5 0 0,6 3 0,-4-3 0,1 2 0,-2-3 0,1 3 0,2-4 0,-1 1 0,1-1 0,-4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02.450"/>
    </inkml:context>
    <inkml:brush xml:id="br0">
      <inkml:brushProperty name="width" value="0.05" units="cm"/>
      <inkml:brushProperty name="height" value="0.05" units="cm"/>
      <inkml:brushProperty name="color" value="#F6630D"/>
    </inkml:brush>
  </inkml:definitions>
  <inkml:trace contextRef="#ctx0" brushRef="#br0">145 0 24575,'-6'7'0,"0"0"0,0 3 0,3 1 0,-8 4 0,1 1 0,0-1 0,0 3 0,4-2 0,0-1 0,3-2 0,2-2 0,-1-4 0,2 1 0,-4-2 0,2 2 0,-2-4 0,2 3 0,-2-3 0,3 2 0,-4-2 0,2 6 0,-1-2 0,-2 1 0,3 2 0,-1-7 0,2 3 0,1-4 0,-1 1 0,2 0 0,-1 0 0,-2-1 0,-2-1 0,2-2 0,-2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42.663"/>
    </inkml:context>
    <inkml:brush xml:id="br0">
      <inkml:brushProperty name="width" value="0.05" units="cm"/>
      <inkml:brushProperty name="height" value="0.05" units="cm"/>
      <inkml:brushProperty name="color" value="#004F8B"/>
    </inkml:brush>
  </inkml:definitions>
  <inkml:trace contextRef="#ctx0" brushRef="#br0">2454 1983 24575,'0'7'0,"0"1"0,0-3 0,0 0 0,0 2 0,0 0 0,0 0 0,0 1 0,0-1 0,0 4 0,0 1 0,0-1 0,0-3 0,-4-7 0,1-4 0,-3-6 0,0-2 0,2-3 0,-1-9 0,1-4 0,-5-17 0,-2-8 0,-3 1 0,-2-2 0,4 11 0,-1 3 0,5 6 0,1 8 0,1 7 0,1 3 0,1 11 0,1 12 0,1 14 0,2 20 0,0 5 0,0 11 0,-1-8 0,-2-6 0,-2-18 0,3-18 0,-2-23 0,-1-14 0,-2-23 0,-8-11 0,-2-8 0,-24-31 0,-4 1 0,-9-13 0,9 18 0,17 25 0,10 17 0,7 23 0,3 8 0,5 22 0,-1 22 0,1 28 0,-2 24 0,1 18 0,2-13 0,-1-6 0,3-26 0,-2-9 0,2-12 0,0-6 0,0-2 0,-2-7 0,2-11 0,-2-22 0,2-19 0,0-13 0,-8-28 0,-10-17 0,-13-22 0,-3-1 0,3 23 0,8 16 0,5 22 0,2 7 0,4 7 0,2 17 0,4 5 0,4 33 0,1 31 0,1 24 0,0 14 0,2 6 0,-2-14 0,2-5 0,1-19 0,-3-17 0,2-12 0,-2-7 0,0-5 0,-2-17 0,-1-14 0,-5-31 0,0-25 0,-4 2 0,-4-26 0,1 21 0,-4 0 0,4 12 0,0 20 0,9 3 0,-4 12 0,9 4 0,-7 10 0,4 9 0,-2-2 0,-2 1 0,1-10 0,-12-9 0,3-1 0,-4-1 0,9 16 0,8 8 0,-1 8 0,1 2 0,-7-5 0,2 4 0,-1-3 0,4 7 0,3-1 0,-8 3 0,2-1 0,-3 1 0,1 0 0,2 8 0,-2 8 0,-1 13 0,-2 7 0,-4 13 0,-3 0 0,-5 9 0,-3-3 0,-7 17 0,3 0 0,-2-2 0,4 0 0,-2-18 0,1 3 0,-7-14 0,7-3 0,-6 4 0,7-2 0,-6 6 0,1-6 0,-2-1 0,-2-4 0,1 4 0,3-2 0,3-2 0,3 4 0,-2-6 0,3 1 0,1 1 0,3-7 0,-5 1 0,2-5 0,-5-2 0,6 2 0,0-4 0,2 7 0,0-4 0,-1 6 0,-6-1 0,13-7 0,-6 6 0,7-8 0,-1 6 0,-6 4 0,6-5 0,-12 10 0,1-4 0,-8 10 0,-4 1 0,6-9 0,1 1 0,15-11 0,6-6 0,8-5 0,6-5 0,9-3 0,7-2 0,33-1 0,33 0 0,12 0 0,3-2 0,-31-1 0,-18-2 0,-14 1 0,-3 2 0,3 2 0,20 0 0,40 0 0,-33-3 0,3 2 0,17 0 0,2 1 0,2-2 0,-2 0 0,-3 2 0,-3 0-3392,-5 1 0,-1 2 3392,-4-2 0,-5 2 0,45 5 0,-29-4 0,-35-1 0,-33-3 0,-4 0 0,5 0 0,-1 0 6784,6 0-6784,-4 0 0,1 0 0,-2-2 0,-1 0 0,2-5 0,5 1 0,4 1 0,-3 0 0,-5 3 0,-8-2 0,-6-1 0,-8-2 0,-2 0 0,-6-1 0,-1 4 0,-6-3 0,-6-2 0,-14-6 0,-28-19 0,6 4 0,-27-12 0,32 13 0,0 0 0,25 4 0,4-5 0,9-7 0,-6-6 0,8 0 0,-3-5 0,7 2 0,-4-5 0,9-10 0,4 12 0,4-13 0,3 6 0,0-9 0,0 0 0,0 6 0,0-1 0,0 13 0,3-3 0,-2 17 0,0 2 0,-1 10 0,0-2 0,0-2 0,0-2 0,0-5 0,0-2 0,0-4 0,0-5 0,-1-1 0,-4 5 0,0-1 0,-1 7 0,2-1 0,1 10 0,2 6 0,-1 9 0,2 3 0,-2 1 0,2 0 0,-2-2 0,-1-3 0,0 2 0,0 1 0,2 1 0,-1-1 0,-3-4 0,-2 0 0,-4-6 0,5 8 0,-2 3 0,-9 15 0,3 10 0,-17 20 0,9 17 0,2 7 0,2 11 0,1 0 0,-7 10 0,0 7 0,1-6 0,-3 14 0,5 2 0,-7 7 0,15-6 0,-9-18 0,9-18 0,-7-8 0,2-12 0,1 3 0,6-12 0,3-3 0,4-11 0,4-13 0,0-2 0,4-2 0,4 2 0,9 6 0,18 6 0,9-1 0,21-8 0,26-2 0,22-9 0,-46 4 0,3 0 0,2 0 0,-1 0 0,-9 0 0,-1 0 0,2 5 0,-4-3 0,34 0 0,-4-1 0,-24-5 0,-23 0 0,-15 0 0,-14 0 0,-6 0 0,-4-3 0,1-6 0,2-5 0,-1-11 0,-2-2 0,-3-11 0,-9-8 0,-4-2 0,-6-4 0,-6-7 0,0-4 0,-12-16 0,5 12 0,1-4 0,12 23 0,2 1 0,1 12 0,1 3 0,-1-1 0,1 8 0,-1-8 0,-1 5 0,-11-10 0,-1-8 0,-3 2 0,8 11 0,8 26 0,7 26 0,2 24 0,-11 21 0,-6 9 0,-1 13 0,-8 17 0,8 0 0,-16 1 0,4-12 0,-4-16 0,1-3 0,4-4 0,-1 6 0,0-5 0,11-16 0,0-10 0,10-23 0,4-6 0,3-12 0,8-21 0,-1-12 0,4-20 0,2-8 0,1-26 0,4-19 0,-4-28 0,0 53 0,0-4 0,-5 8 0,0-2 0,5-13 0,1 1 0,-4 15 0,0 1 0,3-1 0,0 3 0,-1-37 0,-1 30 0,-3 16 0,0 15 0,0 0 0,0 6 0,0 5 0,-2 1 0,-2 3 0,-1 3 0,-1 2 0,2 2 0,0 1 0,-2-2 0,3 5 0,-7 16 0,-5 23 0,-12 39 0,-13 41 0,0 5 0,14-39 0,-2 1 0,-26 48 0,-9 1 0,9-17 0,14-19 0,5-18 0,10-8 0,-9-1 0,8-9 0,2-4 0,13-9 0,1-8 0,5-1 0,1-2 0,-1 4 0,0 0 0,0 8 0,-3-4 0,3 7 0,-1-1 0,2 5 0,1 1 0,1 3 0,2-7 0,-2-3 0,2-10 0,-4-6 0,4-3 0,-2-5 0,2 3 0,-1 5 0,0-1 0,-2 2 0,1-1 0,-2 1 0,-1 2 0,2 2 0,-1-3 0,2-5 0,2-7 0,-2-7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44.102"/>
    </inkml:context>
    <inkml:brush xml:id="br0">
      <inkml:brushProperty name="width" value="0.05" units="cm"/>
      <inkml:brushProperty name="height" value="0.05" units="cm"/>
      <inkml:brushProperty name="color" value="#004F8B"/>
    </inkml:brush>
  </inkml:definitions>
  <inkml:trace contextRef="#ctx0" brushRef="#br0">1050 602 24575,'0'-7'0,"0"-2"0,-3 2 0,-3 0 0,-4-2 0,-1 1 0,-4-9 0,0 2 0,0-2 0,-5-6 0,3 5 0,-10-9 0,6 11 0,-1-2 0,4 6 0,-1-3 0,-4 2 0,-6-9 0,2 4 0,-5-6 0,2 1 0,-9-1 0,-4-7 0,2 2 0,-13-6 0,13 9 0,-11-6 0,14 14 0,-7-5 0,12 12 0,2-4 0,7 7 0,6 2 0,-4 2 0,-1 1 0,-4-1 0,0 4 0,4-3 0,4 2 0,1-1 0,1 1 0,-2 1 0,4 0 0,3 0 0,5 0 0,7 0 0,-1 0 0,2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44.968"/>
    </inkml:context>
    <inkml:brush xml:id="br0">
      <inkml:brushProperty name="width" value="0.05" units="cm"/>
      <inkml:brushProperty name="height" value="0.05" units="cm"/>
      <inkml:brushProperty name="color" value="#004F8B"/>
    </inkml:brush>
  </inkml:definitions>
  <inkml:trace contextRef="#ctx0" brushRef="#br0">306 0 24575,'-6'12'0,"-12"11"0,-5 4 0,-20 17 0,-6-8 0,-5 6 0,7-15 0,12-4 0,16-15 0,9 0 0,8-2 0,4 10 0,3 11 0,0 10 0,-1 2 0,-2-13 0,3-7 0,-4-11 0,1-3 0,1 1 0,-1-2 0,0 1 0,5-4 0,-6 6 0,4-6 0,-3 9 0,2 1 0,2 16 0,1 9 0,5 5 0,-4-3 0,0-18 0,-3-5 0,-4-14 0,0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47.792"/>
    </inkml:context>
    <inkml:brush xml:id="br0">
      <inkml:brushProperty name="width" value="0.05" units="cm"/>
      <inkml:brushProperty name="height" value="0.05" units="cm"/>
      <inkml:brushProperty name="color" value="#004F8B"/>
    </inkml:brush>
  </inkml:definitions>
  <inkml:trace contextRef="#ctx0" brushRef="#br0">252 1 24575,'-14'8'0,"-1"6"0,-2 2 0,0 1 0,3 4 0,4-6 0,4-3 0,4-4 0,2-3 0,0 1 0,0 5 0,2-3 0,0 4 0,2 0 0,0-2 0,2 2 0,3 4 0,2-2 0,2 3 0,-3-7 0,-2-5 0,-3-2 0,4-7 0,-3-2 0,1 2 0,1-4 0,-5 5 0,2-5 0,-3 1 0,0-3 0,0-4 0,0-1 0,-2-2 0,1-6 0,-1 2 0,-3-4 0,3 2 0,-6 2 0,6 8 0,-3 5 0,3 4 0,-1 0 0,-2-2 0,0 5 0,-3-2 0,2 3 0,-3-1 0,1-1 0,-2 1 0,2 1 0,0 0 0,-2 0 0,-1 5 0,-3 5 0,-6 9 0,0 8 0,-2 4 0,0 15 0,5 1 0,0 8 0,3-9 0,3-10 0,2-6 0,0-10 0,2 5 0,0-5 0,-1 2 0,0 2 0,0-2 0,0 1 0,2-6 0,2-5 0,-2-4 0,2-5 0,3-3 0,3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48.446"/>
    </inkml:context>
    <inkml:brush xml:id="br0">
      <inkml:brushProperty name="width" value="0.05" units="cm"/>
      <inkml:brushProperty name="height" value="0.05" units="cm"/>
      <inkml:brushProperty name="color" value="#004F8B"/>
    </inkml:brush>
  </inkml:definitions>
  <inkml:trace contextRef="#ctx0" brushRef="#br0">0 31 24575,'12'-4'0,"0"1"0,7-1 0,4 2 0,-4-2 0,3-1 0,-9 0 0,-3 2 0,-10 2 0,-5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49.075"/>
    </inkml:context>
    <inkml:brush xml:id="br0">
      <inkml:brushProperty name="width" value="0.05" units="cm"/>
      <inkml:brushProperty name="height" value="0.05" units="cm"/>
      <inkml:brushProperty name="color" value="#004F8B"/>
    </inkml:brush>
  </inkml:definitions>
  <inkml:trace contextRef="#ctx0" brushRef="#br0">0 28 24575,'16'0'0,"3"0"0,5-1 0,12-3 0,4 1 0,1-1 0,-11 0 0,-7 0 0,-11 0 0,-3 4 0,-5-1 0,0 1 0,-3-3 0,0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50.526"/>
    </inkml:context>
    <inkml:brush xml:id="br0">
      <inkml:brushProperty name="width" value="0.05" units="cm"/>
      <inkml:brushProperty name="height" value="0.05" units="cm"/>
      <inkml:brushProperty name="color" value="#004F8B"/>
    </inkml:brush>
  </inkml:definitions>
  <inkml:trace contextRef="#ctx0" brushRef="#br0">47 3 24575,'-10'5'0,"2"3"0,-2 2 0,4 6 0,1 2 0,1 6 0,2-2 0,0-5 0,2-2 0,0-3 0,0 2 0,0 3 0,6 10 0,2 0 0,3 15 0,0-6 0,0-4 0,-3-6 0,2-9 0,-2-3 0,-2-5 0,-1-3 0,1-3 0,-1-1 0,2-2 0,-1 0 0,0 0 0,2 0 0,-4-4 0,4-1 0,-1-7 0,4-2 0,-4-2 0,1-2 0,-4 3 0,-2-2 0,1-1 0,-2 2 0,0-3 0,-1 4 0,3-7 0,-3 6 0,2-1 0,-2 2 0,-2-2 0,2 3 0,-4-1 0,3 0 0,0-1 0,1 2 0,0 2 0,0 5 0,-2-4 0,-2 2 0,-2-5 0,-4 6 0,4-3 0,0 6 0,2 1 0,1 0 0,-5 2 0,-2 0 0,-5-1 0,4 3 0,-3 0 0,7 4 0,-1 1 0,5 6 0,-1 0 0,2 4 0,-1-1 0,3-5 0,0-4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39:51.054"/>
    </inkml:context>
    <inkml:brush xml:id="br0">
      <inkml:brushProperty name="width" value="0.05" units="cm"/>
      <inkml:brushProperty name="height" value="0.05" units="cm"/>
      <inkml:brushProperty name="color" value="#004F8B"/>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13:35.395"/>
    </inkml:context>
    <inkml:brush xml:id="br0">
      <inkml:brushProperty name="width" value="0.05" units="cm"/>
      <inkml:brushProperty name="height" value="0.05" units="cm"/>
      <inkml:brushProperty name="color" value="#F6630D"/>
    </inkml:brush>
  </inkml:definitions>
  <inkml:trace contextRef="#ctx0" brushRef="#br0">1 5 24575,'18'0'0,"-2"-2"0,1 2 0,-4-3 0,0 3 0,16 0 0,-11 0 0,7 3 0,-16-1 0,1 8 0,17 9 0,3 8 0,6-1 0,-14-5 0,-10-8 0,-6-5 0,-2-5 0,-1 2 0,5 2 0,-4 10 0,2 2 0,0 3 0,-4 0 0,-1-2 0,-2 2 0,-5-2 0,1-2 0,-4-6 0,-1-1 0,-2-4 0,0-1 0,-3 1 0,-4-3 0,-1 3 0,-5-3 0,6 3 0,7-2 0,0-2 0,9-4 0,-2-3 0,5-3 0,0 3 0,0-4 0,0 2 0,3-1 0,3-2 0,0 1 0,11-9 0,-5 5 0,10-1 0,-4 2 0,4 3 0,-1-3 0,0 1 0,-3 4 0,-9 0 0,-2 5 0,-1-1 0,5 4 0,8 1 0,6 3 0,2 0 0,-6-1 0,-5-3 0,-11-1 0,2 0 0,-2 1 0,1 0 0,-2 0 0,2 4 0,5 1 0,17 11 0,21 9 0,2 6 0,-5-8 0,-24-10 0,-16-19 0,-4 1 0,-2-3 0,0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18.741"/>
    </inkml:context>
    <inkml:brush xml:id="br0">
      <inkml:brushProperty name="width" value="0.05" units="cm"/>
      <inkml:brushProperty name="height" value="0.05" units="cm"/>
      <inkml:brushProperty name="color" value="#004F8B"/>
    </inkml:brush>
  </inkml:definitions>
  <inkml:trace contextRef="#ctx0" brushRef="#br0">99 70 24575,'-15'6'0,"-2"-2"0,9 4 0,-5 7 0,3 2 0,-1 5 0,3-8 0,2-2 0,0-5 0,3-1 0,2 2 0,1-2 0,0 2 0,0-1 0,1-2 0,2-1 0,0 2 0,1-1 0,5 6 0,2 0 0,9 2 0,2-1 0,6 2 0,-4-6 0,-6 0 0,-9-2 0,-3-2 0,1 0 0,1 3 0,2-3 0,-2 2 0,-2 1 0,-1-3 0,0 3 0,-4 0 0,5 1 0,-3 3 0,0 1 0,1-1 0,-4-5 0,2 0 0,-4 2 0,1 4 0,-4 3 0,1 3 0,1-2 0,-1-3 0,-1-3 0,2-2 0,-1-4 0,0 0 0,0-4 0,0 1 0,0 2 0,-3-3 0,0 3 0,0-2 0,1-1 0,-2-7 0,4-1 0,-2-8 0,4 8 0,2 1 0,0 3 0,0 0 0,0 0 0,0-3 0,0 1 0,0-4 0,2 2 0,-1 1 0,4-4 0,-4 5 0,4-8 0,-5 3 0,2-2 0,-1 2 0,1 3 0,-1 1 0,-1 3 0,2-4 0,-1 0 0,5-7 0,0 4 0,-1-3 0,0 4 0,-1 3 0,0-1 0,0 2 0,0 1 0,-2-2 0,4-2 0,0-2 0,1-3 0,2-2 0,-3 0 0,-1-3 0,-3 3 0,2 5 0,-4 0 0,2 7 0,-2-3 0,0 0 0,0 3 0,0-2 0,0 1 0,-2 0 0,0 0 0,-2-2 0,-1-3 0,0 4 0,-1-1 0,1 1 0,-1 1 0,-4-3 0,0 2 0,0 1 0,3 2 0,1-1 0,2 4 0,-2-2 0,1 0 0,-2 2 0,0-4 0,-5 3 0,0-3 0,-4 2 0,6 0 0,1-1 0,6 3 0,3 4 0,3-3 0,-1 3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35.312"/>
    </inkml:context>
    <inkml:brush xml:id="br0">
      <inkml:brushProperty name="width" value="0.05" units="cm"/>
      <inkml:brushProperty name="height" value="0.05" units="cm"/>
      <inkml:brushProperty name="color" value="#F6630D"/>
    </inkml:brush>
  </inkml:definitions>
  <inkml:trace contextRef="#ctx0" brushRef="#br0">48 1 24575,'-8'4'0,"0"1"0,4-2 0,0 1 0,-2-1 0,2 0 0,0 0 0,1 0 0,2 4 0,-3 6 0,4 14 0,-1 12 0,1 12 0,0-6 0,0 12 0,0-11 0,0 8 0,1 2 0,2-15 0,0 9 0,-1-15 0,-2 9 0,0-5 0,0 9 0,2 10 0,-1 8 0,4 10 0,0-7 0,0-18 0,0-3 0,0-15 0,-5 8 0,3 8 0,1 6 0,-1 25 0,1-6 0,-1 7 0,3-19 0,-2-21 0,-1-12 0,0-16 0,-2 1 0,3 2 0,-2 13 0,6 22 0,-2 17 0,1 9 0,-1-2 0,-1-10 0,-2-14 0,1 1 0,-4-7 0,5 6 0,-5 10 0,3-2 0,-3-8 0,2-11 0,-2-22 0,1-2 0,-1-9 0,0 7 0,3 14 0,-2 8 0,0 16 0,2-1 0,-2 0 0,0-11 0,-1-8 0,0 1 0,0 1 0,0-1 0,0-11 0,-1-6 0,-3-15 0,-4-2 0,3-2 0,0 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0.196"/>
    </inkml:context>
    <inkml:brush xml:id="br0">
      <inkml:brushProperty name="width" value="0.05" units="cm"/>
      <inkml:brushProperty name="height" value="0.05" units="cm"/>
      <inkml:brushProperty name="color" value="#F6630D"/>
    </inkml:brush>
  </inkml:definitions>
  <inkml:trace contextRef="#ctx0" brushRef="#br0">2003 1940 24575,'-17'-17'0,"-1"2"0,-6-6 0,-6-5 0,-12-11 0,-3 0 0,-7-11 0,6 3 0,3-10 0,0 4 0,8 2 0,-8-5 0,2-2 0,-7-4 0,5 4 0,8 11 0,9 9 0,2-1 0,1-2 0,-4-8 0,-2-3 0,-8-9 0,5 11 0,5 6 0,5 13 0,12 13 0,-3-4 0,-2-3 0,2-5 0,-7-1 0,7-4 0,-10-1 0,6-10 0,-2 0 0,-1-2 0,-2-6 0,-5 1 0,-4-1 0,11 11 0,1 16 0,12 5 0,-5 6 0,2-7 0,-6 0 0,5 0 0,-4-2 0,4 4 0,-2-4 0,-2 1 0,5 4 0,-3-1 0,6 9 0,-2-3 0,2 7 0,-2-4 0,-4-5 0,-4-5 0,3 0 0,0 6 0,9 6 0,1 6 0,2-1 0,-2 2 0,-4 5 0,-5 9 0,-6 18 0,-2 4 0,-7 23 0,3 0 0,-8 18 0,5-6 0,2-6 0,5-17 0,9-15 0,1-7 0,5-11 0,1 5 0,-1-3 0,-1 12 0,-1 7 0,5 7 0,-4 0 0,7 5 0,-2 7 0,2 8 0,-2 2 0,2-15 0,-5-8 0,5-9 0,-4 5 0,3-2 0,0 12 0,-2-4 0,2 14 0,-3 5 0,3 7 0,-1-12 0,4-5 0,-1-27 0,4-8 0,0-10 0,4 1 0,4-4 0,9 2 0,10-5 0,7 8 0,38-5 0,35 11 0,-24-11 0,7-2-302,4 3 0,0-2 302,-6-6 0,-4-1 0,31 0 0,-67-4 0,-34 6 0,-15 2 0,-3 0 0,-7 4 604,-21 0-604,-9 4 0,-16 0 0,-3-1 0,-2 5 0,-2 1 0,0 6 0,6 3 0,-12 8 0,-11-2 0,13-14 0,-4-1 0,-7 0 0,0-1 0,-2-4 0,0-2 0,5 2 0,5-3 0,-14 3 0,23-4 0,34-3 0,15 2 0,2-3 0,2 5 0,-2-5 0,4 0 0,1-6 0,4-12 0,3-8 0,10-26 0,8-10 0,-5-42 0,-2-9 0,-10-5 0,-7 2 0,0 25 0,0 0 0,0 15 0,0 14 0,0 10 0,2 5 0,0 5 0,3-1 0,-2 4 0,2-5 0,-3-5 0,3 6 0,-2-2 0,-1 19 0,-2 8 0,0 14 0,-2 15 0,-5 16 0,-6 25 0,-3 4 0,-4 27 0,3-6 0,-2 18 0,0-12 0,2-6 0,5-17 0,-2 1 0,-2 2 0,-2 8 0,3-13 0,5-13 0,8-25 0,2-14 0,4-22 0,5-9 0,9-14 0,10-13 0,4 0 0,8-6 0,9-10 0,11-14 0,-22 24 0,2-5 0,6-10 0,-1-2 0,-4 2 0,-2 2 0,0 0 0,-4 6 0,-1-19 0,-14 32 0,-18 37 0,-4 37 0,-5 41-6784,4 45 6784,2-25 0,1 5 0,1 1 0,1 2-119,3 19 1,-1 0 118,-2-20 0,0-5 0,1 57 0,-3-52 0,0-62 0,0-43 6667,3-15-6667,3-31 354,1-3-354,7-14 0,0-6 0,-1 4 0,-5-30 0,0 9 0,-1-12 0,4 32 0,-5 31 0,3 49 0,-8 33 0,4 27 0,0 31 0,4-2 0,12 15 0,5-3 0,3-11 0,-10-21 0,-4-35 0,-8-42 0,2-22 0,9-23 0,0-4 0,4-6 0,-4 6 0,-5 18 0,3 14 0,-7 14 0,2 13 0,-7 18 0,7 25 0,-7 14 0,8 5 0,6 16 0,16-1 0,3 3 0,-3-17 0,-14-24 0,-12-18 0,-3-6 0,-2-4 0,0-5 0,0-4 0,-1-15 0,3-1 0,-4-6 0,4 8 0,-2 6 0,0 20 0,2 11 0,0 16 0,0 15 0,4-10 0,-3 6 0,5-9 0,1 1 0,-1 2 0,3-5 0,-7-12 0,-3-10 0,-1-4 0,0 2 0,0-4 0,1 2 0,-1-6 0,0-1 0,0-9 0,-1-4 0,-1-15 0,-1-1 0,0-6 0,0 12 0,0 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1.118"/>
    </inkml:context>
    <inkml:brush xml:id="br0">
      <inkml:brushProperty name="width" value="0.05" units="cm"/>
      <inkml:brushProperty name="height" value="0.05" units="cm"/>
      <inkml:brushProperty name="color" value="#F6630D"/>
    </inkml:brush>
  </inkml:definitions>
  <inkml:trace contextRef="#ctx0" brushRef="#br0">5 987 24575,'0'-7'0,"-2"-6"0,1-2 0,0-7 0,7-11 0,4-2 0,7-11 0,6-8 0,9-7 0,9-7 0,5 2 0,13-1 0,-1 0 0,8 6 0,-7 2 0,-3 7 0,-14 16 0,-2 2 0,-4 18 0,-8 3 0,10-3 0,0-2 0,9-9 0,-1 7 0,-13 3 0,-6 10 0,-10 2 0,1 1 0,1-2 0,-4 2 0,5-1 0,-8-2 0,5 3 0,-10-4 0,1 4 0,-8-2 0,0 5 0,0-2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1.917"/>
    </inkml:context>
    <inkml:brush xml:id="br0">
      <inkml:brushProperty name="width" value="0.05" units="cm"/>
      <inkml:brushProperty name="height" value="0.05" units="cm"/>
      <inkml:brushProperty name="color" value="#F6630D"/>
    </inkml:brush>
  </inkml:definitions>
  <inkml:trace contextRef="#ctx0" brushRef="#br0">1 5 24575,'32'0'0,"-9"-3"0,-9 3 0,-8-1 0,-3 1 0,4 1 0,0-1 0,5 8 0,4-5 0,-5 4 0,1-1 0,-7 1 0,1 4 0,-2 5 0,0 6 0,4 13 0,-1 3 0,-1 11 0,-4-3 0,-2-8 0,-1-8 0,0-18 0,-1 1 0,1-1 0,-1 1 0,-3 10 0,1 6 0,-1 6 0,3-5 0,1-10 0,5-18 0,9-7 0,-6-2 0,4 3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3.311"/>
    </inkml:context>
    <inkml:brush xml:id="br0">
      <inkml:brushProperty name="width" value="0.05" units="cm"/>
      <inkml:brushProperty name="height" value="0.05" units="cm"/>
      <inkml:brushProperty name="color" value="#F6630D"/>
    </inkml:brush>
  </inkml:definitions>
  <inkml:trace contextRef="#ctx0" brushRef="#br0">210 4 24575,'-16'5'0,"-4"6"0,-11 11 0,4 8 0,-1 12 0,15-2 0,4-9 0,7-6 0,-1-10 0,3 1 0,3-1 0,-1 10 0,3-3 0,1-3 0,10-3 0,7-5 0,7-1 0,-3-4 0,-4-4 0,-12-2 0,0-9 0,1-4 0,4-10 0,13-11 0,-2 0 0,2-4 0,-9 6 0,-9 9 0,-8 0 0,-3 5 0,0-2 0,-2-2 0,-2-1 0,-1 3 0,-3 4 0,3 7 0,-10 3 0,5 5 0,-7-2 0,4 3 0,-3 3 0,0 3 0,1 2 0,-3 11 0,-1 6 0,-6 10 0,0 5 0,-3 7 0,6-2 0,-2 8 0,9-11 0,-4-3 0,8-3 0,-1-12 0,4 2 0,5-12 0,-1-2 0,4-5 0,-4 2 0,4-1 0,-2 4 0,2-5 0,0-1 0,0 6 0,0-1 0,2 8 0,-2-6 0,3-1 0,3-11 0,22-4 0,-14 2 0,13-5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3.930"/>
    </inkml:context>
    <inkml:brush xml:id="br0">
      <inkml:brushProperty name="width" value="0.05" units="cm"/>
      <inkml:brushProperty name="height" value="0.05" units="cm"/>
      <inkml:brushProperty name="color" value="#F6630D"/>
    </inkml:brush>
  </inkml:definitions>
  <inkml:trace contextRef="#ctx0" brushRef="#br0">0 87 24575,'28'-7'0,"5"-8"0,4 1 0,-3-2 0,-5 3 0,-5 5 0,-6 1 0,3 4 0,-10-1 0,-7 8 0,-8-1 0,-12 9 0,4-2 0,-1 3 0,2 3 0,-2 1 0,7-4 0,0-4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4.459"/>
    </inkml:context>
    <inkml:brush xml:id="br0">
      <inkml:brushProperty name="width" value="0.05" units="cm"/>
      <inkml:brushProperty name="height" value="0.05" units="cm"/>
      <inkml:brushProperty name="color" value="#F6630D"/>
    </inkml:brush>
  </inkml:definitions>
  <inkml:trace contextRef="#ctx0" brushRef="#br0">1 209 24575,'15'-6'0,"2"-3"0,15-13 0,7 2 0,1-6 0,5 6 0,-12 1 0,-6 3 0,-8 4 0,-6 2 0,-4 6 0,-5 0 0,0 4 0,-1-8 0,7 4 0,2-11 0,-3 10 0,-2-4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5.564"/>
    </inkml:context>
    <inkml:brush xml:id="br0">
      <inkml:brushProperty name="width" value="0.05" units="cm"/>
      <inkml:brushProperty name="height" value="0.05" units="cm"/>
      <inkml:brushProperty name="color" value="#F6630D"/>
    </inkml:brush>
  </inkml:definitions>
  <inkml:trace contextRef="#ctx0" brushRef="#br0">39 0 24575,'0'23'0,"-2"8"0,-1-1 0,1 18 0,-1 0 0,6 13 0,2-6 0,3 1 0,2-10 0,0 2 0,0-13 0,-3-4 0,3-16 0,-3-6 0,5-6 0,9 0 0,4-6 0,3 0 0,-2-4 0,-8 1 0,-3-7 0,-7-1 0,1-10 0,-3-6 0,3-8 0,-6 5 0,1-2 0,-2 12 0,-2 1 0,2 3 0,-2 1 0,0 2 0,-3-5 0,-5 1 0,-5-2 0,0 2 0,4 7 0,3 4 0,4 5 0,-2 4 0,2-4 0,-2 1 0,0 0 0,1 1 0,-4-1 0,-6-1 0,-23-5 0,-3-7 0,-10-2 0,18 2 0,9 3 0,11 11 0,4-1 0,7 3 0,7 5 0,24 11 0,12 5 0,0 4 0,-14-9 0,-20-9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3T02:40:46.045"/>
    </inkml:context>
    <inkml:brush xml:id="br0">
      <inkml:brushProperty name="width" value="0.05" units="cm"/>
      <inkml:brushProperty name="height" value="0.05" units="cm"/>
      <inkml:brushProperty name="color" value="#F6630D"/>
    </inkml:brush>
  </inkml:definitions>
  <inkml:trace contextRef="#ctx0" brushRef="#br0">1 10 24575,'0'-6'0,"0"2"0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43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48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299ed75a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299ed75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299ed75a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299ed75a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299ed75a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299ed75a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299ed75a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299ed75a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299ed75a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299ed75a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299ed75a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4299ed75a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299ed75ad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299ed75ad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299ed75ad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299ed75ad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230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4299ed75ad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4299ed75ad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299ed75ad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299ed75ad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299ed75ad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4299ed75ad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299ed75a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4299ed75a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299ed75ad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299ed75ad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299ed75ad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299ed75ad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4299ed75a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4299ed75a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299ed75ad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299ed75ad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299ed75ad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4299ed75ad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299ed75ad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299ed75ad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817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299ed75ad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299ed75ad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4299ed75ad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4299ed75ad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4299ed75ad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4299ed75ad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4299ed75ad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4299ed75ad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42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64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10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0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5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99ed75a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99ed75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33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0310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6.png"/><Relationship Id="rId21" Type="http://schemas.openxmlformats.org/officeDocument/2006/relationships/image" Target="../media/image1110.png"/><Relationship Id="rId34" Type="http://schemas.openxmlformats.org/officeDocument/2006/relationships/customXml" Target="../ink/ink16.xml"/><Relationship Id="rId7" Type="http://schemas.openxmlformats.org/officeDocument/2006/relationships/image" Target="../media/image310.png"/><Relationship Id="rId12" Type="http://schemas.openxmlformats.org/officeDocument/2006/relationships/image" Target="../media/image21.png"/><Relationship Id="rId17" Type="http://schemas.openxmlformats.org/officeDocument/2006/relationships/image" Target="../media/image911.png"/><Relationship Id="rId25" Type="http://schemas.openxmlformats.org/officeDocument/2006/relationships/image" Target="../media/image1310.png"/><Relationship Id="rId33" Type="http://schemas.openxmlformats.org/officeDocument/2006/relationships/image" Target="../media/image18.png"/><Relationship Id="rId38"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customXml" Target="../ink/ink4.xml"/><Relationship Id="rId11" Type="http://schemas.openxmlformats.org/officeDocument/2006/relationships/image" Target="../media/image510.png"/><Relationship Id="rId24" Type="http://schemas.openxmlformats.org/officeDocument/2006/relationships/customXml" Target="../ink/ink12.xml"/><Relationship Id="rId32" Type="http://schemas.openxmlformats.org/officeDocument/2006/relationships/customXml" Target="../ink/ink15.xml"/><Relationship Id="rId37" Type="http://schemas.openxmlformats.org/officeDocument/2006/relationships/image" Target="../media/image2011.png"/><Relationship Id="rId40" Type="http://schemas.openxmlformats.org/officeDocument/2006/relationships/image" Target="../media/image27.png"/><Relationship Id="rId5" Type="http://schemas.openxmlformats.org/officeDocument/2006/relationships/image" Target="../media/image228.png"/><Relationship Id="rId15" Type="http://schemas.openxmlformats.org/officeDocument/2006/relationships/image" Target="../media/image810.png"/><Relationship Id="rId23" Type="http://schemas.openxmlformats.org/officeDocument/2006/relationships/image" Target="../media/image1210.png"/><Relationship Id="rId28" Type="http://schemas.openxmlformats.org/officeDocument/2006/relationships/image" Target="../media/image23.png"/><Relationship Id="rId36" Type="http://schemas.openxmlformats.org/officeDocument/2006/relationships/customXml" Target="../ink/ink17.xml"/><Relationship Id="rId10" Type="http://schemas.openxmlformats.org/officeDocument/2006/relationships/customXml" Target="../ink/ink6.xml"/><Relationship Id="rId19" Type="http://schemas.openxmlformats.org/officeDocument/2006/relationships/image" Target="../media/image1010.png"/><Relationship Id="rId31" Type="http://schemas.openxmlformats.org/officeDocument/2006/relationships/image" Target="../media/image1710.png"/><Relationship Id="rId4" Type="http://schemas.openxmlformats.org/officeDocument/2006/relationships/customXml" Target="../ink/ink3.xml"/><Relationship Id="rId9" Type="http://schemas.openxmlformats.org/officeDocument/2006/relationships/image" Target="../media/image4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10.png"/><Relationship Id="rId30" Type="http://schemas.openxmlformats.org/officeDocument/2006/relationships/customXml" Target="../ink/ink14.xml"/><Relationship Id="rId35" Type="http://schemas.openxmlformats.org/officeDocument/2006/relationships/image" Target="../media/image19.png"/><Relationship Id="rId8" Type="http://schemas.openxmlformats.org/officeDocument/2006/relationships/customXml" Target="../ink/ink5.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39" Type="http://schemas.openxmlformats.org/officeDocument/2006/relationships/image" Target="NULL"/><Relationship Id="rId18" Type="http://schemas.openxmlformats.org/officeDocument/2006/relationships/image" Target="../media/image65.png"/><Relationship Id="rId42" Type="http://schemas.openxmlformats.org/officeDocument/2006/relationships/image" Target="../media/image28.png"/><Relationship Id="rId47" Type="http://schemas.openxmlformats.org/officeDocument/2006/relationships/customXml" Target="../ink/ink24.xml"/><Relationship Id="rId50" Type="http://schemas.openxmlformats.org/officeDocument/2006/relationships/customXml" Target="../ink/ink27.xml"/><Relationship Id="rId55" Type="http://schemas.openxmlformats.org/officeDocument/2006/relationships/image" Target="../media/image30.png"/><Relationship Id="rId63" Type="http://schemas.openxmlformats.org/officeDocument/2006/relationships/customXml" Target="../ink/ink36.xml"/><Relationship Id="rId68" Type="http://schemas.openxmlformats.org/officeDocument/2006/relationships/image" Target="../media/image320.png"/><Relationship Id="rId2" Type="http://schemas.openxmlformats.org/officeDocument/2006/relationships/notesSlide" Target="../notesSlides/notesSlide4.xml"/><Relationship Id="rId16" Type="http://schemas.openxmlformats.org/officeDocument/2006/relationships/image" Target="../media/image64.png"/><Relationship Id="rId37" Type="http://schemas.openxmlformats.org/officeDocument/2006/relationships/image" Target="NULL"/><Relationship Id="rId40" Type="http://schemas.openxmlformats.org/officeDocument/2006/relationships/customXml" Target="../ink/ink21.xml"/><Relationship Id="rId45" Type="http://schemas.openxmlformats.org/officeDocument/2006/relationships/image" Target="../media/image58.png"/><Relationship Id="rId53" Type="http://schemas.openxmlformats.org/officeDocument/2006/relationships/customXml" Target="../ink/ink30.xml"/><Relationship Id="rId24" Type="http://schemas.openxmlformats.org/officeDocument/2006/relationships/image" Target="../media/image72.png"/><Relationship Id="rId58" Type="http://schemas.openxmlformats.org/officeDocument/2006/relationships/customXml" Target="../ink/ink32.xml"/><Relationship Id="rId66" Type="http://schemas.openxmlformats.org/officeDocument/2006/relationships/customXml" Target="../ink/ink39.xml"/><Relationship Id="rId5" Type="http://schemas.openxmlformats.org/officeDocument/2006/relationships/image" Target="../media/image240.png"/><Relationship Id="rId49" Type="http://schemas.openxmlformats.org/officeDocument/2006/relationships/customXml" Target="../ink/ink26.xml"/><Relationship Id="rId57" Type="http://schemas.openxmlformats.org/officeDocument/2006/relationships/image" Target="../media/image32.png"/><Relationship Id="rId61" Type="http://schemas.openxmlformats.org/officeDocument/2006/relationships/image" Target="../media/image311.png"/><Relationship Id="rId44" Type="http://schemas.openxmlformats.org/officeDocument/2006/relationships/customXml" Target="../ink/ink22.xml"/><Relationship Id="rId10" Type="http://schemas.openxmlformats.org/officeDocument/2006/relationships/image" Target="../media/image60.png"/><Relationship Id="rId52" Type="http://schemas.openxmlformats.org/officeDocument/2006/relationships/customXml" Target="../ink/ink29.xml"/><Relationship Id="rId60" Type="http://schemas.openxmlformats.org/officeDocument/2006/relationships/customXml" Target="../ink/ink34.xml"/><Relationship Id="rId65" Type="http://schemas.openxmlformats.org/officeDocument/2006/relationships/customXml" Target="../ink/ink38.xml"/><Relationship Id="rId4" Type="http://schemas.openxmlformats.org/officeDocument/2006/relationships/customXml" Target="../ink/ink18.xml"/><Relationship Id="rId43" Type="http://schemas.openxmlformats.org/officeDocument/2006/relationships/image" Target="../media/image29.png"/><Relationship Id="rId48" Type="http://schemas.openxmlformats.org/officeDocument/2006/relationships/customXml" Target="../ink/ink25.xml"/><Relationship Id="rId14" Type="http://schemas.openxmlformats.org/officeDocument/2006/relationships/image" Target="../media/image62.png"/><Relationship Id="rId22" Type="http://schemas.openxmlformats.org/officeDocument/2006/relationships/image" Target="../media/image71.png"/><Relationship Id="rId56" Type="http://schemas.openxmlformats.org/officeDocument/2006/relationships/image" Target="../media/image31.png"/><Relationship Id="rId64" Type="http://schemas.openxmlformats.org/officeDocument/2006/relationships/customXml" Target="../ink/ink37.xml"/><Relationship Id="rId69" Type="http://schemas.openxmlformats.org/officeDocument/2006/relationships/customXml" Target="../ink/ink41.xml"/><Relationship Id="rId8" Type="http://schemas.openxmlformats.org/officeDocument/2006/relationships/image" Target="../media/image59.png"/><Relationship Id="rId51" Type="http://schemas.openxmlformats.org/officeDocument/2006/relationships/customXml" Target="../ink/ink28.xml"/><Relationship Id="rId3" Type="http://schemas.openxmlformats.org/officeDocument/2006/relationships/image" Target="../media/image20.png"/><Relationship Id="rId38" Type="http://schemas.openxmlformats.org/officeDocument/2006/relationships/customXml" Target="../ink/ink20.xml"/><Relationship Id="rId46" Type="http://schemas.openxmlformats.org/officeDocument/2006/relationships/customXml" Target="../ink/ink23.xml"/><Relationship Id="rId12" Type="http://schemas.openxmlformats.org/officeDocument/2006/relationships/image" Target="../media/image61.png"/><Relationship Id="rId59" Type="http://schemas.openxmlformats.org/officeDocument/2006/relationships/customXml" Target="../ink/ink33.xml"/><Relationship Id="rId67" Type="http://schemas.openxmlformats.org/officeDocument/2006/relationships/customXml" Target="../ink/ink40.xml"/><Relationship Id="rId41" Type="http://schemas.openxmlformats.org/officeDocument/2006/relationships/image" Target="../media/image250.png"/><Relationship Id="rId20" Type="http://schemas.openxmlformats.org/officeDocument/2006/relationships/image" Target="../media/image66.png"/><Relationship Id="rId54" Type="http://schemas.openxmlformats.org/officeDocument/2006/relationships/customXml" Target="../ink/ink31.xml"/><Relationship Id="rId62" Type="http://schemas.openxmlformats.org/officeDocument/2006/relationships/customXml" Target="../ink/ink35.xml"/><Relationship Id="rId70"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customXml" Target="../ink/ink19.xml"/></Relationships>
</file>

<file path=ppt/slides/_rels/slide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33.gif"/><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9" Type="http://schemas.openxmlformats.org/officeDocument/2006/relationships/customXml" Target="../ink/ink44.xml"/><Relationship Id="rId42" Type="http://schemas.openxmlformats.org/officeDocument/2006/relationships/image" Target="../media/image81.png"/><Relationship Id="rId47" Type="http://schemas.openxmlformats.org/officeDocument/2006/relationships/customXml" Target="../ink/ink48.xml"/><Relationship Id="rId50" Type="http://schemas.openxmlformats.org/officeDocument/2006/relationships/image" Target="../media/image85.png"/><Relationship Id="rId55" Type="http://schemas.openxmlformats.org/officeDocument/2006/relationships/image" Target="../media/image38.png"/><Relationship Id="rId63" Type="http://schemas.openxmlformats.org/officeDocument/2006/relationships/image" Target="../media/image42.png"/><Relationship Id="rId68" Type="http://schemas.openxmlformats.org/officeDocument/2006/relationships/customXml" Target="../ink/ink57.xml"/><Relationship Id="rId34" Type="http://schemas.openxmlformats.org/officeDocument/2006/relationships/image" Target="../media/image77.png"/><Relationship Id="rId71"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customXml" Target="../ink/ink43.xml"/><Relationship Id="rId40" Type="http://schemas.openxmlformats.org/officeDocument/2006/relationships/image" Target="../media/image80.png"/><Relationship Id="rId45" Type="http://schemas.openxmlformats.org/officeDocument/2006/relationships/customXml" Target="../ink/ink47.xml"/><Relationship Id="rId53" Type="http://schemas.openxmlformats.org/officeDocument/2006/relationships/customXml" Target="../ink/ink51.xml"/><Relationship Id="rId58" Type="http://schemas.openxmlformats.org/officeDocument/2006/relationships/customXml" Target="../ink/ink52.xml"/><Relationship Id="rId66" Type="http://schemas.openxmlformats.org/officeDocument/2006/relationships/image" Target="../media/image430.png"/><Relationship Id="rId32" Type="http://schemas.openxmlformats.org/officeDocument/2006/relationships/image" Target="../media/image76.png"/><Relationship Id="rId5" Type="http://schemas.openxmlformats.org/officeDocument/2006/relationships/image" Target="../media/image41.png"/><Relationship Id="rId49" Type="http://schemas.openxmlformats.org/officeDocument/2006/relationships/customXml" Target="../ink/ink49.xml"/><Relationship Id="rId57" Type="http://schemas.openxmlformats.org/officeDocument/2006/relationships/image" Target="../media/image41.png"/><Relationship Id="rId61" Type="http://schemas.openxmlformats.org/officeDocument/2006/relationships/image" Target="../media/image411.png"/><Relationship Id="rId28" Type="http://schemas.openxmlformats.org/officeDocument/2006/relationships/image" Target="../media/image74.png"/><Relationship Id="rId44" Type="http://schemas.openxmlformats.org/officeDocument/2006/relationships/image" Target="../media/image82.png"/><Relationship Id="rId52" Type="http://schemas.openxmlformats.org/officeDocument/2006/relationships/image" Target="../media/image86.png"/><Relationship Id="rId60" Type="http://schemas.openxmlformats.org/officeDocument/2006/relationships/customXml" Target="../ink/ink53.xml"/><Relationship Id="rId65" Type="http://schemas.openxmlformats.org/officeDocument/2006/relationships/customXml" Target="../ink/ink55.xml"/><Relationship Id="rId73" Type="http://schemas.openxmlformats.org/officeDocument/2006/relationships/image" Target="../media/image16.png"/><Relationship Id="rId4" Type="http://schemas.openxmlformats.org/officeDocument/2006/relationships/customXml" Target="../ink/ink42.xml"/><Relationship Id="rId43" Type="http://schemas.openxmlformats.org/officeDocument/2006/relationships/customXml" Target="../ink/ink46.xml"/><Relationship Id="rId48" Type="http://schemas.openxmlformats.org/officeDocument/2006/relationships/image" Target="../media/image84.png"/><Relationship Id="rId56" Type="http://schemas.openxmlformats.org/officeDocument/2006/relationships/image" Target="../media/image39.png"/><Relationship Id="rId64" Type="http://schemas.openxmlformats.org/officeDocument/2006/relationships/image" Target="../media/image43.png"/><Relationship Id="rId30" Type="http://schemas.openxmlformats.org/officeDocument/2006/relationships/image" Target="../media/image75.png"/><Relationship Id="rId69" Type="http://schemas.openxmlformats.org/officeDocument/2006/relationships/customXml" Target="../ink/ink58.xml"/><Relationship Id="rId51" Type="http://schemas.openxmlformats.org/officeDocument/2006/relationships/customXml" Target="../ink/ink50.xml"/><Relationship Id="rId72" Type="http://schemas.openxmlformats.org/officeDocument/2006/relationships/image" Target="../media/image45.png"/><Relationship Id="rId3" Type="http://schemas.openxmlformats.org/officeDocument/2006/relationships/image" Target="../media/image35.png"/><Relationship Id="rId38" Type="http://schemas.openxmlformats.org/officeDocument/2006/relationships/image" Target="../media/image79.png"/><Relationship Id="rId46" Type="http://schemas.openxmlformats.org/officeDocument/2006/relationships/image" Target="../media/image36.png"/><Relationship Id="rId59" Type="http://schemas.openxmlformats.org/officeDocument/2006/relationships/image" Target="../media/image43.png"/><Relationship Id="rId67" Type="http://schemas.openxmlformats.org/officeDocument/2006/relationships/customXml" Target="../ink/ink56.xml"/><Relationship Id="rId41" Type="http://schemas.openxmlformats.org/officeDocument/2006/relationships/customXml" Target="../ink/ink45.xml"/><Relationship Id="rId54" Type="http://schemas.openxmlformats.org/officeDocument/2006/relationships/image" Target="../media/image37.png"/><Relationship Id="rId62" Type="http://schemas.openxmlformats.org/officeDocument/2006/relationships/customXml" Target="../ink/ink54.xml"/><Relationship Id="rId70" Type="http://schemas.openxmlformats.org/officeDocument/2006/relationships/customXml" Target="../ink/ink59.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920.png"/><Relationship Id="rId13" Type="http://schemas.openxmlformats.org/officeDocument/2006/relationships/customXml" Target="../ink/ink64.xml"/><Relationship Id="rId18" Type="http://schemas.openxmlformats.org/officeDocument/2006/relationships/image" Target="../media/image970.png"/><Relationship Id="rId3" Type="http://schemas.openxmlformats.org/officeDocument/2006/relationships/image" Target="../media/image18.jpeg"/><Relationship Id="rId7" Type="http://schemas.openxmlformats.org/officeDocument/2006/relationships/customXml" Target="../ink/ink61.xml"/><Relationship Id="rId12" Type="http://schemas.openxmlformats.org/officeDocument/2006/relationships/image" Target="../media/image940.png"/><Relationship Id="rId17" Type="http://schemas.openxmlformats.org/officeDocument/2006/relationships/customXml" Target="../ink/ink66.xml"/><Relationship Id="rId2" Type="http://schemas.openxmlformats.org/officeDocument/2006/relationships/notesSlide" Target="../notesSlides/notesSlide7.xml"/><Relationship Id="rId16" Type="http://schemas.openxmlformats.org/officeDocument/2006/relationships/image" Target="../media/image960.png"/><Relationship Id="rId20" Type="http://schemas.openxmlformats.org/officeDocument/2006/relationships/image" Target="../media/image980.png"/><Relationship Id="rId1" Type="http://schemas.openxmlformats.org/officeDocument/2006/relationships/slideLayout" Target="../slideLayouts/slideLayout12.xml"/><Relationship Id="rId6" Type="http://schemas.openxmlformats.org/officeDocument/2006/relationships/image" Target="../media/image910.png"/><Relationship Id="rId11" Type="http://schemas.openxmlformats.org/officeDocument/2006/relationships/customXml" Target="../ink/ink63.xml"/><Relationship Id="rId5" Type="http://schemas.openxmlformats.org/officeDocument/2006/relationships/customXml" Target="../ink/ink60.xml"/><Relationship Id="rId15" Type="http://schemas.openxmlformats.org/officeDocument/2006/relationships/customXml" Target="../ink/ink65.xml"/><Relationship Id="rId10" Type="http://schemas.openxmlformats.org/officeDocument/2006/relationships/image" Target="../media/image930.png"/><Relationship Id="rId19" Type="http://schemas.openxmlformats.org/officeDocument/2006/relationships/customXml" Target="../ink/ink67.xml"/><Relationship Id="rId4" Type="http://schemas.openxmlformats.org/officeDocument/2006/relationships/image" Target="../media/image16.png"/><Relationship Id="rId9" Type="http://schemas.openxmlformats.org/officeDocument/2006/relationships/customXml" Target="../ink/ink62.xml"/><Relationship Id="rId14" Type="http://schemas.openxmlformats.org/officeDocument/2006/relationships/image" Target="../media/image95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17" Type="http://schemas.openxmlformats.org/officeDocument/2006/relationships/image" Target="../media/image126.png"/><Relationship Id="rId42" Type="http://schemas.openxmlformats.org/officeDocument/2006/relationships/customXml" Target="../ink/ink75.xml"/><Relationship Id="rId47" Type="http://schemas.openxmlformats.org/officeDocument/2006/relationships/image" Target="../media/image92.png"/><Relationship Id="rId63" Type="http://schemas.openxmlformats.org/officeDocument/2006/relationships/image" Target="../media/image100.png"/><Relationship Id="rId68" Type="http://schemas.openxmlformats.org/officeDocument/2006/relationships/customXml" Target="../ink/ink88.xml"/><Relationship Id="rId84" Type="http://schemas.openxmlformats.org/officeDocument/2006/relationships/customXml" Target="../ink/ink93.xml"/><Relationship Id="rId89" Type="http://schemas.openxmlformats.org/officeDocument/2006/relationships/image" Target="../media/image113.png"/><Relationship Id="rId112" Type="http://schemas.openxmlformats.org/officeDocument/2006/relationships/customXml" Target="../ink/ink108.xml"/><Relationship Id="rId21" Type="http://schemas.openxmlformats.org/officeDocument/2006/relationships/image" Target="../media/image63.png"/><Relationship Id="rId133" Type="http://schemas.openxmlformats.org/officeDocument/2006/relationships/image" Target="../media/image107.png"/><Relationship Id="rId107" Type="http://schemas.openxmlformats.org/officeDocument/2006/relationships/customXml" Target="../ink/ink105.xml"/><Relationship Id="rId32" Type="http://schemas.openxmlformats.org/officeDocument/2006/relationships/customXml" Target="../ink/ink70.xml"/><Relationship Id="rId37" Type="http://schemas.openxmlformats.org/officeDocument/2006/relationships/image" Target="../media/image87.png"/><Relationship Id="rId53" Type="http://schemas.openxmlformats.org/officeDocument/2006/relationships/image" Target="../media/image95.png"/><Relationship Id="rId58" Type="http://schemas.openxmlformats.org/officeDocument/2006/relationships/customXml" Target="../ink/ink83.xml"/><Relationship Id="rId74" Type="http://schemas.openxmlformats.org/officeDocument/2006/relationships/image" Target="../media/image48.png"/><Relationship Id="rId102" Type="http://schemas.openxmlformats.org/officeDocument/2006/relationships/image" Target="../media/image119.png"/><Relationship Id="rId123" Type="http://schemas.openxmlformats.org/officeDocument/2006/relationships/customXml" Target="../ink/ink114.xml"/><Relationship Id="rId11" Type="http://schemas.openxmlformats.org/officeDocument/2006/relationships/image" Target="../media/image53.png"/><Relationship Id="rId128" Type="http://schemas.openxmlformats.org/officeDocument/2006/relationships/customXml" Target="../ink/ink119.xml"/><Relationship Id="rId90" Type="http://schemas.openxmlformats.org/officeDocument/2006/relationships/customXml" Target="../ink/ink96.xml"/><Relationship Id="rId95" Type="http://schemas.openxmlformats.org/officeDocument/2006/relationships/image" Target="../media/image116.png"/><Relationship Id="rId5" Type="http://schemas.openxmlformats.org/officeDocument/2006/relationships/image" Target="../media/image500.png"/><Relationship Id="rId43" Type="http://schemas.openxmlformats.org/officeDocument/2006/relationships/image" Target="../media/image90.png"/><Relationship Id="rId48" Type="http://schemas.openxmlformats.org/officeDocument/2006/relationships/customXml" Target="../ink/ink78.xml"/><Relationship Id="rId64" Type="http://schemas.openxmlformats.org/officeDocument/2006/relationships/customXml" Target="../ink/ink86.xml"/><Relationship Id="rId69" Type="http://schemas.openxmlformats.org/officeDocument/2006/relationships/image" Target="../media/image103.png"/><Relationship Id="rId113" Type="http://schemas.openxmlformats.org/officeDocument/2006/relationships/image" Target="../media/image124.png"/><Relationship Id="rId118" Type="http://schemas.openxmlformats.org/officeDocument/2006/relationships/image" Target="../media/image50.png"/><Relationship Id="rId27" Type="http://schemas.openxmlformats.org/officeDocument/2006/relationships/image" Target="../media/image69.png"/><Relationship Id="rId85" Type="http://schemas.openxmlformats.org/officeDocument/2006/relationships/image" Target="../media/image111.png"/><Relationship Id="rId33" Type="http://schemas.openxmlformats.org/officeDocument/2006/relationships/image" Target="../media/image78.png"/><Relationship Id="rId38" Type="http://schemas.openxmlformats.org/officeDocument/2006/relationships/customXml" Target="../ink/ink73.xml"/><Relationship Id="rId59" Type="http://schemas.openxmlformats.org/officeDocument/2006/relationships/image" Target="../media/image98.png"/><Relationship Id="rId103" Type="http://schemas.openxmlformats.org/officeDocument/2006/relationships/customXml" Target="../ink/ink103.xml"/><Relationship Id="rId108" Type="http://schemas.openxmlformats.org/officeDocument/2006/relationships/image" Target="../media/image122.png"/><Relationship Id="rId124" Type="http://schemas.openxmlformats.org/officeDocument/2006/relationships/customXml" Target="../ink/ink115.xml"/><Relationship Id="rId17" Type="http://schemas.openxmlformats.org/officeDocument/2006/relationships/image" Target="../media/image56.png"/><Relationship Id="rId129" Type="http://schemas.openxmlformats.org/officeDocument/2006/relationships/customXml" Target="../ink/ink120.xml"/><Relationship Id="rId54" Type="http://schemas.openxmlformats.org/officeDocument/2006/relationships/customXml" Target="../ink/ink81.xml"/><Relationship Id="rId70" Type="http://schemas.openxmlformats.org/officeDocument/2006/relationships/customXml" Target="../ink/ink89.xml"/><Relationship Id="rId75" Type="http://schemas.openxmlformats.org/officeDocument/2006/relationships/image" Target="../media/image49.png"/><Relationship Id="rId91" Type="http://schemas.openxmlformats.org/officeDocument/2006/relationships/image" Target="../media/image114.png"/><Relationship Id="rId96" Type="http://schemas.openxmlformats.org/officeDocument/2006/relationships/customXml" Target="../ink/ink99.xml"/><Relationship Id="rId1" Type="http://schemas.openxmlformats.org/officeDocument/2006/relationships/slideLayout" Target="../slideLayouts/slideLayout12.xml"/><Relationship Id="rId49" Type="http://schemas.openxmlformats.org/officeDocument/2006/relationships/image" Target="../media/image93.png"/><Relationship Id="rId114" Type="http://schemas.openxmlformats.org/officeDocument/2006/relationships/customXml" Target="../ink/ink109.xml"/><Relationship Id="rId119" Type="http://schemas.openxmlformats.org/officeDocument/2006/relationships/image" Target="../media/image51.png"/><Relationship Id="rId23" Type="http://schemas.openxmlformats.org/officeDocument/2006/relationships/image" Target="../media/image67.png"/><Relationship Id="rId31" Type="http://schemas.openxmlformats.org/officeDocument/2006/relationships/image" Target="../media/image73.png"/><Relationship Id="rId44" Type="http://schemas.openxmlformats.org/officeDocument/2006/relationships/customXml" Target="../ink/ink76.xml"/><Relationship Id="rId52" Type="http://schemas.openxmlformats.org/officeDocument/2006/relationships/customXml" Target="../ink/ink80.xml"/><Relationship Id="rId60" Type="http://schemas.openxmlformats.org/officeDocument/2006/relationships/customXml" Target="../ink/ink84.xml"/><Relationship Id="rId65" Type="http://schemas.openxmlformats.org/officeDocument/2006/relationships/image" Target="../media/image101.png"/><Relationship Id="rId73" Type="http://schemas.openxmlformats.org/officeDocument/2006/relationships/image" Target="../media/image105.png"/><Relationship Id="rId81" Type="http://schemas.openxmlformats.org/officeDocument/2006/relationships/image" Target="../media/image109.png"/><Relationship Id="rId86" Type="http://schemas.openxmlformats.org/officeDocument/2006/relationships/customXml" Target="../ink/ink94.xml"/><Relationship Id="rId94" Type="http://schemas.openxmlformats.org/officeDocument/2006/relationships/customXml" Target="../ink/ink98.xml"/><Relationship Id="rId99" Type="http://schemas.openxmlformats.org/officeDocument/2006/relationships/customXml" Target="../ink/ink101.xml"/><Relationship Id="rId101" Type="http://schemas.openxmlformats.org/officeDocument/2006/relationships/customXml" Target="../ink/ink102.xml"/><Relationship Id="rId122" Type="http://schemas.openxmlformats.org/officeDocument/2006/relationships/customXml" Target="../ink/ink113.xml"/><Relationship Id="rId130" Type="http://schemas.openxmlformats.org/officeDocument/2006/relationships/customXml" Target="../ink/ink121.xml"/><Relationship Id="rId4" Type="http://schemas.openxmlformats.org/officeDocument/2006/relationships/customXml" Target="../ink/ink68.xml"/><Relationship Id="rId9" Type="http://schemas.openxmlformats.org/officeDocument/2006/relationships/image" Target="../media/image52.png"/><Relationship Id="rId39" Type="http://schemas.openxmlformats.org/officeDocument/2006/relationships/image" Target="../media/image88.png"/><Relationship Id="rId109" Type="http://schemas.openxmlformats.org/officeDocument/2006/relationships/customXml" Target="../ink/ink106.xml"/><Relationship Id="rId13" Type="http://schemas.openxmlformats.org/officeDocument/2006/relationships/image" Target="../media/image54.png"/><Relationship Id="rId34" Type="http://schemas.openxmlformats.org/officeDocument/2006/relationships/customXml" Target="../ink/ink71.xml"/><Relationship Id="rId50" Type="http://schemas.openxmlformats.org/officeDocument/2006/relationships/customXml" Target="../ink/ink79.xml"/><Relationship Id="rId55" Type="http://schemas.openxmlformats.org/officeDocument/2006/relationships/image" Target="../media/image961.png"/><Relationship Id="rId76" Type="http://schemas.openxmlformats.org/officeDocument/2006/relationships/customXml" Target="../ink/ink91.xml"/><Relationship Id="rId97" Type="http://schemas.openxmlformats.org/officeDocument/2006/relationships/customXml" Target="../ink/ink100.xml"/><Relationship Id="rId104" Type="http://schemas.openxmlformats.org/officeDocument/2006/relationships/image" Target="../media/image120.png"/><Relationship Id="rId120" Type="http://schemas.openxmlformats.org/officeDocument/2006/relationships/customXml" Target="../ink/ink111.xml"/><Relationship Id="rId125" Type="http://schemas.openxmlformats.org/officeDocument/2006/relationships/customXml" Target="../ink/ink116.xml"/><Relationship Id="rId71" Type="http://schemas.openxmlformats.org/officeDocument/2006/relationships/image" Target="../media/image104.png"/><Relationship Id="rId92" Type="http://schemas.openxmlformats.org/officeDocument/2006/relationships/customXml" Target="../ink/ink97.xml"/><Relationship Id="rId7" Type="http://schemas.openxmlformats.org/officeDocument/2006/relationships/image" Target="../media/image511.png"/><Relationship Id="rId2" Type="http://schemas.openxmlformats.org/officeDocument/2006/relationships/notesSlide" Target="../notesSlides/notesSlide9.xml"/><Relationship Id="rId29" Type="http://schemas.openxmlformats.org/officeDocument/2006/relationships/image" Target="../media/image70.png"/><Relationship Id="rId40" Type="http://schemas.openxmlformats.org/officeDocument/2006/relationships/customXml" Target="../ink/ink74.xml"/><Relationship Id="rId45" Type="http://schemas.openxmlformats.org/officeDocument/2006/relationships/image" Target="../media/image91.png"/><Relationship Id="rId66" Type="http://schemas.openxmlformats.org/officeDocument/2006/relationships/customXml" Target="../ink/ink87.xml"/><Relationship Id="rId87" Type="http://schemas.openxmlformats.org/officeDocument/2006/relationships/image" Target="../media/image112.png"/><Relationship Id="rId110" Type="http://schemas.openxmlformats.org/officeDocument/2006/relationships/customXml" Target="../ink/ink107.xml"/><Relationship Id="rId115" Type="http://schemas.openxmlformats.org/officeDocument/2006/relationships/image" Target="../media/image125.png"/><Relationship Id="rId131" Type="http://schemas.openxmlformats.org/officeDocument/2006/relationships/customXml" Target="../ink/ink122.xml"/><Relationship Id="rId61" Type="http://schemas.openxmlformats.org/officeDocument/2006/relationships/image" Target="../media/image99.png"/><Relationship Id="rId82" Type="http://schemas.openxmlformats.org/officeDocument/2006/relationships/customXml" Target="../ink/ink92.xml"/><Relationship Id="rId19" Type="http://schemas.openxmlformats.org/officeDocument/2006/relationships/image" Target="../media/image57.png"/><Relationship Id="rId30" Type="http://schemas.openxmlformats.org/officeDocument/2006/relationships/customXml" Target="../ink/ink69.xml"/><Relationship Id="rId35" Type="http://schemas.openxmlformats.org/officeDocument/2006/relationships/image" Target="../media/image83.png"/><Relationship Id="rId56" Type="http://schemas.openxmlformats.org/officeDocument/2006/relationships/customXml" Target="../ink/ink82.xml"/><Relationship Id="rId100" Type="http://schemas.openxmlformats.org/officeDocument/2006/relationships/image" Target="../media/image118.png"/><Relationship Id="rId105" Type="http://schemas.openxmlformats.org/officeDocument/2006/relationships/customXml" Target="../ink/ink104.xml"/><Relationship Id="rId126" Type="http://schemas.openxmlformats.org/officeDocument/2006/relationships/customXml" Target="../ink/ink117.xml"/><Relationship Id="rId51" Type="http://schemas.openxmlformats.org/officeDocument/2006/relationships/image" Target="../media/image94.png"/><Relationship Id="rId72" Type="http://schemas.openxmlformats.org/officeDocument/2006/relationships/customXml" Target="../ink/ink90.xml"/><Relationship Id="rId93" Type="http://schemas.openxmlformats.org/officeDocument/2006/relationships/image" Target="../media/image115.png"/><Relationship Id="rId98" Type="http://schemas.openxmlformats.org/officeDocument/2006/relationships/image" Target="../media/image117.png"/><Relationship Id="rId121" Type="http://schemas.openxmlformats.org/officeDocument/2006/relationships/customXml" Target="../ink/ink112.xml"/><Relationship Id="rId3" Type="http://schemas.openxmlformats.org/officeDocument/2006/relationships/image" Target="../media/image47.png"/><Relationship Id="rId46" Type="http://schemas.openxmlformats.org/officeDocument/2006/relationships/customXml" Target="../ink/ink77.xml"/><Relationship Id="rId67" Type="http://schemas.openxmlformats.org/officeDocument/2006/relationships/image" Target="../media/image102.png"/><Relationship Id="rId116" Type="http://schemas.openxmlformats.org/officeDocument/2006/relationships/customXml" Target="../ink/ink110.xml"/><Relationship Id="rId25" Type="http://schemas.openxmlformats.org/officeDocument/2006/relationships/image" Target="../media/image68.png"/><Relationship Id="rId41" Type="http://schemas.openxmlformats.org/officeDocument/2006/relationships/image" Target="../media/image89.png"/><Relationship Id="rId62" Type="http://schemas.openxmlformats.org/officeDocument/2006/relationships/customXml" Target="../ink/ink85.xml"/><Relationship Id="rId83" Type="http://schemas.openxmlformats.org/officeDocument/2006/relationships/image" Target="../media/image110.png"/><Relationship Id="rId88" Type="http://schemas.openxmlformats.org/officeDocument/2006/relationships/customXml" Target="../ink/ink95.xml"/><Relationship Id="rId111" Type="http://schemas.openxmlformats.org/officeDocument/2006/relationships/image" Target="../media/image123.png"/><Relationship Id="rId132" Type="http://schemas.openxmlformats.org/officeDocument/2006/relationships/image" Target="../media/image106.png"/><Relationship Id="rId36" Type="http://schemas.openxmlformats.org/officeDocument/2006/relationships/customXml" Target="../ink/ink72.xml"/><Relationship Id="rId57" Type="http://schemas.openxmlformats.org/officeDocument/2006/relationships/image" Target="../media/image97.png"/><Relationship Id="rId106" Type="http://schemas.openxmlformats.org/officeDocument/2006/relationships/image" Target="../media/image121.png"/><Relationship Id="rId15" Type="http://schemas.openxmlformats.org/officeDocument/2006/relationships/image" Target="../media/image55.png"/><Relationship Id="rId127" Type="http://schemas.openxmlformats.org/officeDocument/2006/relationships/customXml" Target="../ink/ink1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7" Type="http://schemas.openxmlformats.org/officeDocument/2006/relationships/image" Target="../media/image188.png"/><Relationship Id="rId42" Type="http://schemas.openxmlformats.org/officeDocument/2006/relationships/image" Target="../media/image152.png"/><Relationship Id="rId63" Type="http://schemas.openxmlformats.org/officeDocument/2006/relationships/customXml" Target="../ink/ink139.xml"/><Relationship Id="rId84" Type="http://schemas.openxmlformats.org/officeDocument/2006/relationships/image" Target="../media/image104.png"/><Relationship Id="rId138" Type="http://schemas.openxmlformats.org/officeDocument/2006/relationships/image" Target="../media/image198.png"/><Relationship Id="rId159" Type="http://schemas.openxmlformats.org/officeDocument/2006/relationships/customXml" Target="../ink/ink187.xml"/><Relationship Id="rId21" Type="http://schemas.openxmlformats.org/officeDocument/2006/relationships/image" Target="../media/image142.png"/><Relationship Id="rId170" Type="http://schemas.openxmlformats.org/officeDocument/2006/relationships/image" Target="../media/image214.png"/><Relationship Id="rId191" Type="http://schemas.openxmlformats.org/officeDocument/2006/relationships/customXml" Target="../ink/ink205.xml"/><Relationship Id="rId107" Type="http://schemas.openxmlformats.org/officeDocument/2006/relationships/image" Target="../media/image108.png"/><Relationship Id="rId32" Type="http://schemas.openxmlformats.org/officeDocument/2006/relationships/image" Target="../media/image147.png"/><Relationship Id="rId53" Type="http://schemas.openxmlformats.org/officeDocument/2006/relationships/customXml" Target="../ink/ink134.xml"/><Relationship Id="rId74" Type="http://schemas.openxmlformats.org/officeDocument/2006/relationships/image" Target="../media/image168.png"/><Relationship Id="rId128" Type="http://schemas.openxmlformats.org/officeDocument/2006/relationships/image" Target="../media/image193.png"/><Relationship Id="rId149" Type="http://schemas.openxmlformats.org/officeDocument/2006/relationships/customXml" Target="../ink/ink182.xml"/><Relationship Id="rId11" Type="http://schemas.openxmlformats.org/officeDocument/2006/relationships/image" Target="../media/image137.png"/><Relationship Id="rId95" Type="http://schemas.openxmlformats.org/officeDocument/2006/relationships/customXml" Target="../ink/ink155.xml"/><Relationship Id="rId160" Type="http://schemas.openxmlformats.org/officeDocument/2006/relationships/image" Target="../media/image209.png"/><Relationship Id="rId181" Type="http://schemas.openxmlformats.org/officeDocument/2006/relationships/customXml" Target="../ink/ink198.xml"/><Relationship Id="rId5" Type="http://schemas.openxmlformats.org/officeDocument/2006/relationships/image" Target="../media/image134.png"/><Relationship Id="rId43" Type="http://schemas.openxmlformats.org/officeDocument/2006/relationships/customXml" Target="../ink/ink129.xml"/><Relationship Id="rId64" Type="http://schemas.openxmlformats.org/officeDocument/2006/relationships/image" Target="../media/image163.png"/><Relationship Id="rId118" Type="http://schemas.openxmlformats.org/officeDocument/2006/relationships/customXml" Target="../ink/ink166.xml"/><Relationship Id="rId139" Type="http://schemas.openxmlformats.org/officeDocument/2006/relationships/customXml" Target="../ink/ink177.xml"/><Relationship Id="rId85" Type="http://schemas.openxmlformats.org/officeDocument/2006/relationships/customXml" Target="../ink/ink150.xml"/><Relationship Id="rId150" Type="http://schemas.openxmlformats.org/officeDocument/2006/relationships/image" Target="../media/image204.png"/><Relationship Id="rId171" Type="http://schemas.openxmlformats.org/officeDocument/2006/relationships/customXml" Target="../ink/ink193.xml"/><Relationship Id="rId192" Type="http://schemas.openxmlformats.org/officeDocument/2006/relationships/customXml" Target="../ink/ink206.xml"/><Relationship Id="rId33" Type="http://schemas.openxmlformats.org/officeDocument/2006/relationships/customXml" Target="../ink/ink124.xml"/><Relationship Id="rId108" Type="http://schemas.openxmlformats.org/officeDocument/2006/relationships/customXml" Target="../ink/ink161.xml"/><Relationship Id="rId129" Type="http://schemas.openxmlformats.org/officeDocument/2006/relationships/customXml" Target="../ink/ink172.xml"/><Relationship Id="rId54" Type="http://schemas.openxmlformats.org/officeDocument/2006/relationships/image" Target="../media/image158.png"/><Relationship Id="rId75" Type="http://schemas.openxmlformats.org/officeDocument/2006/relationships/customXml" Target="../ink/ink145.xml"/><Relationship Id="rId96" Type="http://schemas.openxmlformats.org/officeDocument/2006/relationships/image" Target="../media/image178.png"/><Relationship Id="rId140" Type="http://schemas.openxmlformats.org/officeDocument/2006/relationships/image" Target="../media/image199.png"/><Relationship Id="rId161" Type="http://schemas.openxmlformats.org/officeDocument/2006/relationships/customXml" Target="../ink/ink188.xml"/><Relationship Id="rId182" Type="http://schemas.openxmlformats.org/officeDocument/2006/relationships/image" Target="../media/image2200.png"/><Relationship Id="rId119" Type="http://schemas.openxmlformats.org/officeDocument/2006/relationships/image" Target="../media/image189.png"/><Relationship Id="rId23" Type="http://schemas.openxmlformats.org/officeDocument/2006/relationships/image" Target="../media/image143.png"/><Relationship Id="rId44" Type="http://schemas.openxmlformats.org/officeDocument/2006/relationships/image" Target="../media/image153.png"/><Relationship Id="rId65" Type="http://schemas.openxmlformats.org/officeDocument/2006/relationships/customXml" Target="../ink/ink140.xml"/><Relationship Id="rId86" Type="http://schemas.openxmlformats.org/officeDocument/2006/relationships/image" Target="../media/image173.png"/><Relationship Id="rId130" Type="http://schemas.openxmlformats.org/officeDocument/2006/relationships/image" Target="../media/image194.png"/><Relationship Id="rId151" Type="http://schemas.openxmlformats.org/officeDocument/2006/relationships/customXml" Target="../ink/ink183.xml"/><Relationship Id="rId172" Type="http://schemas.openxmlformats.org/officeDocument/2006/relationships/image" Target="../media/image215.png"/><Relationship Id="rId193" Type="http://schemas.openxmlformats.org/officeDocument/2006/relationships/customXml" Target="../ink/ink207.xml"/><Relationship Id="rId39" Type="http://schemas.openxmlformats.org/officeDocument/2006/relationships/customXml" Target="../ink/ink127.xml"/><Relationship Id="rId109" Type="http://schemas.openxmlformats.org/officeDocument/2006/relationships/image" Target="../media/image184.png"/><Relationship Id="rId13" Type="http://schemas.openxmlformats.org/officeDocument/2006/relationships/image" Target="../media/image138.png"/><Relationship Id="rId34" Type="http://schemas.openxmlformats.org/officeDocument/2006/relationships/image" Target="../media/image148.png"/><Relationship Id="rId50" Type="http://schemas.openxmlformats.org/officeDocument/2006/relationships/image" Target="../media/image156.png"/><Relationship Id="rId55" Type="http://schemas.openxmlformats.org/officeDocument/2006/relationships/customXml" Target="../ink/ink135.xml"/><Relationship Id="rId76" Type="http://schemas.openxmlformats.org/officeDocument/2006/relationships/image" Target="../media/image169.png"/><Relationship Id="rId97" Type="http://schemas.openxmlformats.org/officeDocument/2006/relationships/customXml" Target="../ink/ink156.xml"/><Relationship Id="rId104" Type="http://schemas.openxmlformats.org/officeDocument/2006/relationships/image" Target="../media/image182.png"/><Relationship Id="rId120" Type="http://schemas.openxmlformats.org/officeDocument/2006/relationships/customXml" Target="../ink/ink167.xml"/><Relationship Id="rId125" Type="http://schemas.openxmlformats.org/officeDocument/2006/relationships/image" Target="../media/image192.png"/><Relationship Id="rId141" Type="http://schemas.openxmlformats.org/officeDocument/2006/relationships/customXml" Target="../ink/ink178.xml"/><Relationship Id="rId146" Type="http://schemas.openxmlformats.org/officeDocument/2006/relationships/image" Target="../media/image202.png"/><Relationship Id="rId167" Type="http://schemas.openxmlformats.org/officeDocument/2006/relationships/customXml" Target="../ink/ink191.xml"/><Relationship Id="rId188" Type="http://schemas.openxmlformats.org/officeDocument/2006/relationships/customXml" Target="../ink/ink202.xml"/><Relationship Id="rId71" Type="http://schemas.openxmlformats.org/officeDocument/2006/relationships/customXml" Target="../ink/ink143.xml"/><Relationship Id="rId92" Type="http://schemas.openxmlformats.org/officeDocument/2006/relationships/image" Target="../media/image176.png"/><Relationship Id="rId162" Type="http://schemas.openxmlformats.org/officeDocument/2006/relationships/image" Target="../media/image210.png"/><Relationship Id="rId183" Type="http://schemas.openxmlformats.org/officeDocument/2006/relationships/customXml" Target="../ink/ink199.xml"/><Relationship Id="rId7" Type="http://schemas.openxmlformats.org/officeDocument/2006/relationships/image" Target="../media/image135.png"/><Relationship Id="rId2" Type="http://schemas.openxmlformats.org/officeDocument/2006/relationships/notesSlide" Target="../notesSlides/notesSlide11.xml"/><Relationship Id="rId29" Type="http://schemas.openxmlformats.org/officeDocument/2006/relationships/image" Target="../media/image146.png"/><Relationship Id="rId40" Type="http://schemas.openxmlformats.org/officeDocument/2006/relationships/image" Target="../media/image151.png"/><Relationship Id="rId45" Type="http://schemas.openxmlformats.org/officeDocument/2006/relationships/customXml" Target="../ink/ink130.xml"/><Relationship Id="rId66" Type="http://schemas.openxmlformats.org/officeDocument/2006/relationships/image" Target="../media/image164.png"/><Relationship Id="rId87" Type="http://schemas.openxmlformats.org/officeDocument/2006/relationships/customXml" Target="../ink/ink151.xml"/><Relationship Id="rId110" Type="http://schemas.openxmlformats.org/officeDocument/2006/relationships/customXml" Target="../ink/ink162.xml"/><Relationship Id="rId115" Type="http://schemas.openxmlformats.org/officeDocument/2006/relationships/image" Target="../media/image187.png"/><Relationship Id="rId131" Type="http://schemas.openxmlformats.org/officeDocument/2006/relationships/customXml" Target="../ink/ink173.xml"/><Relationship Id="rId136" Type="http://schemas.openxmlformats.org/officeDocument/2006/relationships/image" Target="../media/image197.png"/><Relationship Id="rId157" Type="http://schemas.openxmlformats.org/officeDocument/2006/relationships/customXml" Target="../ink/ink186.xml"/><Relationship Id="rId178" Type="http://schemas.openxmlformats.org/officeDocument/2006/relationships/image" Target="../media/image218.png"/><Relationship Id="rId61" Type="http://schemas.openxmlformats.org/officeDocument/2006/relationships/customXml" Target="../ink/ink138.xml"/><Relationship Id="rId82" Type="http://schemas.openxmlformats.org/officeDocument/2006/relationships/image" Target="../media/image172.png"/><Relationship Id="rId152" Type="http://schemas.openxmlformats.org/officeDocument/2006/relationships/image" Target="../media/image205.png"/><Relationship Id="rId173" Type="http://schemas.openxmlformats.org/officeDocument/2006/relationships/customXml" Target="../ink/ink194.xml"/><Relationship Id="rId194" Type="http://schemas.openxmlformats.org/officeDocument/2006/relationships/customXml" Target="../ink/ink208.xml"/><Relationship Id="rId199" Type="http://schemas.openxmlformats.org/officeDocument/2006/relationships/customXml" Target="../ink/ink213.xml"/><Relationship Id="rId19" Type="http://schemas.openxmlformats.org/officeDocument/2006/relationships/image" Target="../media/image141.png"/><Relationship Id="rId35" Type="http://schemas.openxmlformats.org/officeDocument/2006/relationships/customXml" Target="../ink/ink125.xml"/><Relationship Id="rId56" Type="http://schemas.openxmlformats.org/officeDocument/2006/relationships/image" Target="../media/image159.png"/><Relationship Id="rId77" Type="http://schemas.openxmlformats.org/officeDocument/2006/relationships/customXml" Target="../ink/ink146.xml"/><Relationship Id="rId100" Type="http://schemas.openxmlformats.org/officeDocument/2006/relationships/image" Target="../media/image180.png"/><Relationship Id="rId105" Type="http://schemas.openxmlformats.org/officeDocument/2006/relationships/customXml" Target="../ink/ink160.xml"/><Relationship Id="rId126" Type="http://schemas.openxmlformats.org/officeDocument/2006/relationships/customXml" Target="../ink/ink170.xml"/><Relationship Id="rId147" Type="http://schemas.openxmlformats.org/officeDocument/2006/relationships/customXml" Target="../ink/ink181.xml"/><Relationship Id="rId168" Type="http://schemas.openxmlformats.org/officeDocument/2006/relationships/image" Target="../media/image213.png"/><Relationship Id="rId51" Type="http://schemas.openxmlformats.org/officeDocument/2006/relationships/customXml" Target="../ink/ink133.xml"/><Relationship Id="rId72" Type="http://schemas.openxmlformats.org/officeDocument/2006/relationships/image" Target="../media/image167.png"/><Relationship Id="rId93" Type="http://schemas.openxmlformats.org/officeDocument/2006/relationships/customXml" Target="../ink/ink154.xml"/><Relationship Id="rId98" Type="http://schemas.openxmlformats.org/officeDocument/2006/relationships/image" Target="../media/image179.png"/><Relationship Id="rId121" Type="http://schemas.openxmlformats.org/officeDocument/2006/relationships/image" Target="../media/image190.png"/><Relationship Id="rId142" Type="http://schemas.openxmlformats.org/officeDocument/2006/relationships/image" Target="../media/image200.png"/><Relationship Id="rId163" Type="http://schemas.openxmlformats.org/officeDocument/2006/relationships/customXml" Target="../ink/ink189.xml"/><Relationship Id="rId184" Type="http://schemas.openxmlformats.org/officeDocument/2006/relationships/image" Target="../media/image221.png"/><Relationship Id="rId189" Type="http://schemas.openxmlformats.org/officeDocument/2006/relationships/customXml" Target="../ink/ink203.xml"/><Relationship Id="rId3" Type="http://schemas.openxmlformats.org/officeDocument/2006/relationships/image" Target="../media/image47.png"/><Relationship Id="rId46" Type="http://schemas.openxmlformats.org/officeDocument/2006/relationships/image" Target="../media/image154.png"/><Relationship Id="rId67" Type="http://schemas.openxmlformats.org/officeDocument/2006/relationships/customXml" Target="../ink/ink141.xml"/><Relationship Id="rId116" Type="http://schemas.openxmlformats.org/officeDocument/2006/relationships/customXml" Target="../ink/ink165.xml"/><Relationship Id="rId137" Type="http://schemas.openxmlformats.org/officeDocument/2006/relationships/customXml" Target="../ink/ink176.xml"/><Relationship Id="rId158" Type="http://schemas.openxmlformats.org/officeDocument/2006/relationships/image" Target="../media/image208.png"/><Relationship Id="rId25" Type="http://schemas.openxmlformats.org/officeDocument/2006/relationships/image" Target="../media/image144.png"/><Relationship Id="rId41" Type="http://schemas.openxmlformats.org/officeDocument/2006/relationships/customXml" Target="../ink/ink128.xml"/><Relationship Id="rId62" Type="http://schemas.openxmlformats.org/officeDocument/2006/relationships/image" Target="../media/image162.png"/><Relationship Id="rId83" Type="http://schemas.openxmlformats.org/officeDocument/2006/relationships/customXml" Target="../ink/ink149.xml"/><Relationship Id="rId88" Type="http://schemas.openxmlformats.org/officeDocument/2006/relationships/image" Target="../media/image174.png"/><Relationship Id="rId111" Type="http://schemas.openxmlformats.org/officeDocument/2006/relationships/image" Target="../media/image185.png"/><Relationship Id="rId132" Type="http://schemas.openxmlformats.org/officeDocument/2006/relationships/image" Target="../media/image195.png"/><Relationship Id="rId153" Type="http://schemas.openxmlformats.org/officeDocument/2006/relationships/customXml" Target="../ink/ink184.xml"/><Relationship Id="rId174" Type="http://schemas.openxmlformats.org/officeDocument/2006/relationships/image" Target="../media/image216.png"/><Relationship Id="rId179" Type="http://schemas.openxmlformats.org/officeDocument/2006/relationships/customXml" Target="../ink/ink197.xml"/><Relationship Id="rId195" Type="http://schemas.openxmlformats.org/officeDocument/2006/relationships/customXml" Target="../ink/ink209.xml"/><Relationship Id="rId190" Type="http://schemas.openxmlformats.org/officeDocument/2006/relationships/customXml" Target="../ink/ink204.xml"/><Relationship Id="rId36" Type="http://schemas.openxmlformats.org/officeDocument/2006/relationships/image" Target="../media/image149.png"/><Relationship Id="rId57" Type="http://schemas.openxmlformats.org/officeDocument/2006/relationships/customXml" Target="../ink/ink136.xml"/><Relationship Id="rId106" Type="http://schemas.openxmlformats.org/officeDocument/2006/relationships/image" Target="../media/image183.png"/><Relationship Id="rId127" Type="http://schemas.openxmlformats.org/officeDocument/2006/relationships/customXml" Target="../ink/ink171.xml"/><Relationship Id="rId15" Type="http://schemas.openxmlformats.org/officeDocument/2006/relationships/image" Target="../media/image139.png"/><Relationship Id="rId52" Type="http://schemas.openxmlformats.org/officeDocument/2006/relationships/image" Target="../media/image157.png"/><Relationship Id="rId73" Type="http://schemas.openxmlformats.org/officeDocument/2006/relationships/customXml" Target="../ink/ink144.xml"/><Relationship Id="rId78" Type="http://schemas.openxmlformats.org/officeDocument/2006/relationships/image" Target="../media/image170.png"/><Relationship Id="rId94" Type="http://schemas.openxmlformats.org/officeDocument/2006/relationships/image" Target="../media/image177.png"/><Relationship Id="rId99" Type="http://schemas.openxmlformats.org/officeDocument/2006/relationships/customXml" Target="../ink/ink157.xml"/><Relationship Id="rId101" Type="http://schemas.openxmlformats.org/officeDocument/2006/relationships/customXml" Target="../ink/ink158.xml"/><Relationship Id="rId122" Type="http://schemas.openxmlformats.org/officeDocument/2006/relationships/customXml" Target="../ink/ink168.xml"/><Relationship Id="rId143" Type="http://schemas.openxmlformats.org/officeDocument/2006/relationships/customXml" Target="../ink/ink179.xml"/><Relationship Id="rId148" Type="http://schemas.openxmlformats.org/officeDocument/2006/relationships/image" Target="../media/image203.png"/><Relationship Id="rId164" Type="http://schemas.openxmlformats.org/officeDocument/2006/relationships/image" Target="../media/image211.png"/><Relationship Id="rId169" Type="http://schemas.openxmlformats.org/officeDocument/2006/relationships/customXml" Target="../ink/ink192.xml"/><Relationship Id="rId185" Type="http://schemas.openxmlformats.org/officeDocument/2006/relationships/customXml" Target="../ink/ink200.xml"/><Relationship Id="rId4" Type="http://schemas.openxmlformats.org/officeDocument/2006/relationships/customXml" Target="../ink/ink123.xml"/><Relationship Id="rId180" Type="http://schemas.openxmlformats.org/officeDocument/2006/relationships/image" Target="../media/image219.png"/><Relationship Id="rId9" Type="http://schemas.openxmlformats.org/officeDocument/2006/relationships/image" Target="../media/image136.png"/><Relationship Id="rId47" Type="http://schemas.openxmlformats.org/officeDocument/2006/relationships/customXml" Target="../ink/ink131.xml"/><Relationship Id="rId68" Type="http://schemas.openxmlformats.org/officeDocument/2006/relationships/image" Target="../media/image165.png"/><Relationship Id="rId89" Type="http://schemas.openxmlformats.org/officeDocument/2006/relationships/customXml" Target="../ink/ink152.xml"/><Relationship Id="rId112" Type="http://schemas.openxmlformats.org/officeDocument/2006/relationships/customXml" Target="../ink/ink163.xml"/><Relationship Id="rId133" Type="http://schemas.openxmlformats.org/officeDocument/2006/relationships/customXml" Target="../ink/ink174.xml"/><Relationship Id="rId154" Type="http://schemas.openxmlformats.org/officeDocument/2006/relationships/image" Target="../media/image206.png"/><Relationship Id="rId175" Type="http://schemas.openxmlformats.org/officeDocument/2006/relationships/customXml" Target="../ink/ink195.xml"/><Relationship Id="rId196" Type="http://schemas.openxmlformats.org/officeDocument/2006/relationships/customXml" Target="../ink/ink210.xml"/><Relationship Id="rId200" Type="http://schemas.openxmlformats.org/officeDocument/2006/relationships/image" Target="../media/image127.png"/><Relationship Id="rId37" Type="http://schemas.openxmlformats.org/officeDocument/2006/relationships/customXml" Target="../ink/ink126.xml"/><Relationship Id="rId58" Type="http://schemas.openxmlformats.org/officeDocument/2006/relationships/image" Target="../media/image160.png"/><Relationship Id="rId79" Type="http://schemas.openxmlformats.org/officeDocument/2006/relationships/customXml" Target="../ink/ink147.xml"/><Relationship Id="rId102" Type="http://schemas.openxmlformats.org/officeDocument/2006/relationships/image" Target="../media/image181.png"/><Relationship Id="rId123" Type="http://schemas.openxmlformats.org/officeDocument/2006/relationships/image" Target="../media/image191.png"/><Relationship Id="rId144" Type="http://schemas.openxmlformats.org/officeDocument/2006/relationships/image" Target="../media/image201.png"/><Relationship Id="rId90" Type="http://schemas.openxmlformats.org/officeDocument/2006/relationships/image" Target="../media/image175.png"/><Relationship Id="rId165" Type="http://schemas.openxmlformats.org/officeDocument/2006/relationships/customXml" Target="../ink/ink190.xml"/><Relationship Id="rId186" Type="http://schemas.openxmlformats.org/officeDocument/2006/relationships/image" Target="../media/image222.png"/><Relationship Id="rId48" Type="http://schemas.openxmlformats.org/officeDocument/2006/relationships/image" Target="../media/image155.png"/><Relationship Id="rId69" Type="http://schemas.openxmlformats.org/officeDocument/2006/relationships/customXml" Target="../ink/ink142.xml"/><Relationship Id="rId113" Type="http://schemas.openxmlformats.org/officeDocument/2006/relationships/image" Target="../media/image186.png"/><Relationship Id="rId134" Type="http://schemas.openxmlformats.org/officeDocument/2006/relationships/image" Target="../media/image196.png"/><Relationship Id="rId27" Type="http://schemas.openxmlformats.org/officeDocument/2006/relationships/image" Target="../media/image145.png"/><Relationship Id="rId80" Type="http://schemas.openxmlformats.org/officeDocument/2006/relationships/image" Target="../media/image171.png"/><Relationship Id="rId155" Type="http://schemas.openxmlformats.org/officeDocument/2006/relationships/customXml" Target="../ink/ink185.xml"/><Relationship Id="rId176" Type="http://schemas.openxmlformats.org/officeDocument/2006/relationships/image" Target="../media/image217.png"/><Relationship Id="rId197" Type="http://schemas.openxmlformats.org/officeDocument/2006/relationships/customXml" Target="../ink/ink211.xml"/><Relationship Id="rId201" Type="http://schemas.openxmlformats.org/officeDocument/2006/relationships/image" Target="../media/image128.png"/><Relationship Id="rId38" Type="http://schemas.openxmlformats.org/officeDocument/2006/relationships/image" Target="../media/image150.png"/><Relationship Id="rId59" Type="http://schemas.openxmlformats.org/officeDocument/2006/relationships/customXml" Target="../ink/ink137.xml"/><Relationship Id="rId103" Type="http://schemas.openxmlformats.org/officeDocument/2006/relationships/customXml" Target="../ink/ink159.xml"/><Relationship Id="rId124" Type="http://schemas.openxmlformats.org/officeDocument/2006/relationships/customXml" Target="../ink/ink169.xml"/><Relationship Id="rId17" Type="http://schemas.openxmlformats.org/officeDocument/2006/relationships/image" Target="../media/image140.png"/><Relationship Id="rId70" Type="http://schemas.openxmlformats.org/officeDocument/2006/relationships/image" Target="../media/image166.png"/><Relationship Id="rId91" Type="http://schemas.openxmlformats.org/officeDocument/2006/relationships/customXml" Target="../ink/ink153.xml"/><Relationship Id="rId145" Type="http://schemas.openxmlformats.org/officeDocument/2006/relationships/customXml" Target="../ink/ink180.xml"/><Relationship Id="rId166" Type="http://schemas.openxmlformats.org/officeDocument/2006/relationships/image" Target="../media/image212.png"/><Relationship Id="rId187" Type="http://schemas.openxmlformats.org/officeDocument/2006/relationships/customXml" Target="../ink/ink201.xml"/><Relationship Id="rId1" Type="http://schemas.openxmlformats.org/officeDocument/2006/relationships/slideLayout" Target="../slideLayouts/slideLayout12.xml"/><Relationship Id="rId49" Type="http://schemas.openxmlformats.org/officeDocument/2006/relationships/customXml" Target="../ink/ink132.xml"/><Relationship Id="rId114" Type="http://schemas.openxmlformats.org/officeDocument/2006/relationships/customXml" Target="../ink/ink164.xml"/><Relationship Id="rId60" Type="http://schemas.openxmlformats.org/officeDocument/2006/relationships/image" Target="../media/image161.png"/><Relationship Id="rId81" Type="http://schemas.openxmlformats.org/officeDocument/2006/relationships/customXml" Target="../ink/ink148.xml"/><Relationship Id="rId135" Type="http://schemas.openxmlformats.org/officeDocument/2006/relationships/customXml" Target="../ink/ink175.xml"/><Relationship Id="rId156" Type="http://schemas.openxmlformats.org/officeDocument/2006/relationships/image" Target="../media/image207.png"/><Relationship Id="rId177" Type="http://schemas.openxmlformats.org/officeDocument/2006/relationships/customXml" Target="../ink/ink196.xml"/><Relationship Id="rId198" Type="http://schemas.openxmlformats.org/officeDocument/2006/relationships/customXml" Target="../ink/ink2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2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28.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3" Type="http://schemas.openxmlformats.org/officeDocument/2006/relationships/image" Target="../media/image229.tmp"/><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3" Type="http://schemas.openxmlformats.org/officeDocument/2006/relationships/image" Target="../media/image230.tmp"/><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3" Type="http://schemas.openxmlformats.org/officeDocument/2006/relationships/image" Target="../media/image231.tmp"/><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3" Type="http://schemas.openxmlformats.org/officeDocument/2006/relationships/image" Target="../media/image232.tmp"/><Relationship Id="rId7" Type="http://schemas.openxmlformats.org/officeDocument/2006/relationships/image" Target="../media/image236.tmp"/><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5.tmp"/><Relationship Id="rId5" Type="http://schemas.openxmlformats.org/officeDocument/2006/relationships/image" Target="../media/image234.tmp"/><Relationship Id="rId4" Type="http://schemas.openxmlformats.org/officeDocument/2006/relationships/image" Target="../media/image233.tm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3" Type="http://schemas.openxmlformats.org/officeDocument/2006/relationships/image" Target="../media/image237.tmp"/><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0.tmp"/><Relationship Id="rId5" Type="http://schemas.openxmlformats.org/officeDocument/2006/relationships/image" Target="../media/image239.tmp"/><Relationship Id="rId4" Type="http://schemas.openxmlformats.org/officeDocument/2006/relationships/image" Target="../media/image238.tmp"/></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4.xml.rels><?xml version="1.0" encoding="UTF-8" standalone="yes"?>
<Relationships xmlns="http://schemas.openxmlformats.org/package/2006/relationships"><Relationship Id="rId3" Type="http://schemas.openxmlformats.org/officeDocument/2006/relationships/image" Target="../media/image2010.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3" Type="http://schemas.openxmlformats.org/officeDocument/2006/relationships/image" Target="../media/image211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41.tmp"/></Relationships>
</file>

<file path=ppt/slides/_rels/slide56.xml.rels><?xml version="1.0" encoding="UTF-8" standalone="yes"?>
<Relationships xmlns="http://schemas.openxmlformats.org/package/2006/relationships"><Relationship Id="rId3" Type="http://schemas.openxmlformats.org/officeDocument/2006/relationships/image" Target="../media/image2310.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42.tmp"/></Relationships>
</file>

<file path=ppt/slides/_rels/slide57.xml.rels><?xml version="1.0" encoding="UTF-8" standalone="yes"?>
<Relationships xmlns="http://schemas.openxmlformats.org/package/2006/relationships"><Relationship Id="rId3" Type="http://schemas.openxmlformats.org/officeDocument/2006/relationships/image" Target="../media/image2510.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43.tmp"/></Relationships>
</file>

<file path=ppt/slides/_rels/slide5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44.tmp"/></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12.png"/><Relationship Id="rId16" Type="http://schemas.openxmlformats.org/officeDocument/2006/relationships/customXml" Target="../ink/ink2.xml"/><Relationship Id="rId1" Type="http://schemas.openxmlformats.org/officeDocument/2006/relationships/slideLayout" Target="../slideLayouts/slideLayout2.xml"/><Relationship Id="rId15" Type="http://schemas.openxmlformats.org/officeDocument/2006/relationships/image" Target="../media/image96.png"/><Relationship Id="rId4" Type="http://schemas.openxmlformats.org/officeDocument/2006/relationships/customXml" Target="../ink/ink1.xml"/></Relationships>
</file>

<file path=ppt/slides/_rels/slide60.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48.tmp"/><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47.tmp"/><Relationship Id="rId5" Type="http://schemas.openxmlformats.org/officeDocument/2006/relationships/image" Target="../media/image246.tmp"/><Relationship Id="rId4" Type="http://schemas.openxmlformats.org/officeDocument/2006/relationships/image" Target="../media/image245.tmp"/></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image" Target="../media/image249.tmp"/><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52.tmp"/><Relationship Id="rId5" Type="http://schemas.openxmlformats.org/officeDocument/2006/relationships/image" Target="../media/image251.tmp"/><Relationship Id="rId4" Type="http://schemas.openxmlformats.org/officeDocument/2006/relationships/image" Target="../media/image250.tmp"/></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image" Target="../media/image253.tmp"/><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56.png"/><Relationship Id="rId5" Type="http://schemas.openxmlformats.org/officeDocument/2006/relationships/image" Target="../media/image255.tmp"/><Relationship Id="rId4" Type="http://schemas.openxmlformats.org/officeDocument/2006/relationships/image" Target="../media/image254.tm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4129500"/>
            <a:ext cx="5399314" cy="1655762"/>
          </a:xfrm>
        </p:spPr>
        <p:txBody>
          <a:bodyPr>
            <a:normAutofit/>
          </a:bodyPr>
          <a:lstStyle/>
          <a:p>
            <a:r>
              <a:rPr lang="en-US" dirty="0"/>
              <a:t>Unit 6 – Normal Distribution, Sampling </a:t>
            </a:r>
            <a:r>
              <a:rPr lang="en-US" dirty="0" err="1"/>
              <a:t>Dists</a:t>
            </a:r>
            <a:r>
              <a:rPr lang="en-US" dirty="0"/>
              <a:t> and CLT</a:t>
            </a:r>
          </a:p>
          <a:p>
            <a:r>
              <a:rPr lang="en-US" dirty="0"/>
              <a:t>Your Backpacking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1895580" y="1564481"/>
            <a:ext cx="2817374" cy="707886"/>
          </a:xfrm>
          <a:prstGeom prst="rect">
            <a:avLst/>
          </a:prstGeom>
          <a:noFill/>
        </p:spPr>
        <p:txBody>
          <a:bodyPr wrap="none" rtlCol="0">
            <a:spAutoFit/>
          </a:bodyPr>
          <a:lstStyle/>
          <a:p>
            <a:r>
              <a:rPr lang="en-US" sz="4000" dirty="0"/>
              <a:t>Second Half!</a:t>
            </a:r>
          </a:p>
        </p:txBody>
      </p:sp>
      <p:pic>
        <p:nvPicPr>
          <p:cNvPr id="5" name="Picture 4">
            <a:extLst>
              <a:ext uri="{FF2B5EF4-FFF2-40B4-BE49-F238E27FC236}">
                <a16:creationId xmlns:a16="http://schemas.microsoft.com/office/drawing/2014/main" id="{B3620420-56F6-E24D-8524-A55ACFBAB05B}"/>
              </a:ext>
            </a:extLst>
          </p:cNvPr>
          <p:cNvPicPr>
            <a:picLocks noChangeAspect="1"/>
          </p:cNvPicPr>
          <p:nvPr/>
        </p:nvPicPr>
        <p:blipFill>
          <a:blip r:embed="rId2"/>
          <a:stretch>
            <a:fillRect/>
          </a:stretch>
        </p:blipFill>
        <p:spPr>
          <a:xfrm>
            <a:off x="7270750" y="664633"/>
            <a:ext cx="3917950" cy="5223933"/>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599" y="-139315"/>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Probabilities</a:t>
            </a:r>
            <a:endParaRPr sz="2400" dirty="0"/>
          </a:p>
        </p:txBody>
      </p:sp>
      <p:sp>
        <p:nvSpPr>
          <p:cNvPr id="266" name="Google Shape;266;p55"/>
          <p:cNvSpPr txBox="1">
            <a:spLocks noGrp="1"/>
          </p:cNvSpPr>
          <p:nvPr>
            <p:ph type="body" idx="1"/>
          </p:nvPr>
        </p:nvSpPr>
        <p:spPr>
          <a:xfrm>
            <a:off x="529900" y="1038566"/>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372941" y="624285"/>
            <a:ext cx="8765811" cy="6555641"/>
          </a:xfrm>
          <a:prstGeom prst="rect">
            <a:avLst/>
          </a:prstGeom>
          <a:noFill/>
        </p:spPr>
        <p:txBody>
          <a:bodyPr wrap="square" rtlCol="0">
            <a:spAutoFit/>
          </a:bodyPr>
          <a:lstStyle/>
          <a:p>
            <a:r>
              <a:rPr lang="en-US" sz="1500" b="1" dirty="0"/>
              <a:t>Setup</a:t>
            </a:r>
            <a:r>
              <a:rPr lang="en-US" sz="1500" dirty="0"/>
              <a:t>: Lets say X ~ Normal(</a:t>
            </a:r>
            <a:r>
              <a:rPr lang="en-US" sz="1500" dirty="0" err="1"/>
              <a:t>μ</a:t>
            </a:r>
            <a:r>
              <a:rPr lang="en-US" sz="1500" dirty="0"/>
              <a:t> = 40, 𝞂 = 5), find the following probabilities</a:t>
            </a:r>
          </a:p>
          <a:p>
            <a:endParaRPr lang="en-US" sz="1500" dirty="0"/>
          </a:p>
          <a:p>
            <a:endParaRPr lang="en-US" sz="1500" dirty="0"/>
          </a:p>
          <a:p>
            <a:endParaRPr lang="en-US" sz="1500" dirty="0"/>
          </a:p>
          <a:p>
            <a:endParaRPr lang="en-US" sz="1500" dirty="0"/>
          </a:p>
          <a:p>
            <a:endParaRPr lang="en-US" sz="1500" dirty="0"/>
          </a:p>
          <a:p>
            <a:endParaRPr lang="en-US" sz="1500" dirty="0"/>
          </a:p>
          <a:p>
            <a:r>
              <a:rPr lang="en-US" sz="1500" dirty="0"/>
              <a:t>a) What is the probability X is less than 43?</a:t>
            </a:r>
          </a:p>
          <a:p>
            <a:r>
              <a:rPr lang="en-US" sz="1500" i="1" dirty="0">
                <a:solidFill>
                  <a:srgbClr val="7030A0"/>
                </a:solidFill>
              </a:rPr>
              <a:t>Step 1: Draw and label the curve just like we did with empirical rule problems</a:t>
            </a:r>
          </a:p>
          <a:p>
            <a:r>
              <a:rPr lang="en-US" sz="1500" i="1" dirty="0">
                <a:solidFill>
                  <a:srgbClr val="7030A0"/>
                </a:solidFill>
              </a:rPr>
              <a:t>Step 2: Writing as a probability statement means translating the words to notation</a:t>
            </a:r>
          </a:p>
          <a:p>
            <a:pPr marL="285750" indent="-285750">
              <a:buFont typeface="Arial" panose="020B0604020202020204" pitchFamily="34" charset="0"/>
              <a:buChar char="•"/>
            </a:pPr>
            <a:r>
              <a:rPr lang="en-US" sz="1500" i="1" dirty="0">
                <a:solidFill>
                  <a:srgbClr val="7030A0"/>
                </a:solidFill>
              </a:rPr>
              <a:t>(This helps with drawing the picture and showing work for partial credit)</a:t>
            </a:r>
          </a:p>
          <a:p>
            <a:r>
              <a:rPr lang="en-US" sz="1500" i="1" dirty="0">
                <a:solidFill>
                  <a:srgbClr val="7030A0"/>
                </a:solidFill>
              </a:rPr>
              <a:t>Step 3: Make sure this matches our probability statement (one way to self check your work)</a:t>
            </a:r>
          </a:p>
          <a:p>
            <a:r>
              <a:rPr lang="en-US" sz="1500" i="1" dirty="0">
                <a:solidFill>
                  <a:srgbClr val="7030A0"/>
                </a:solidFill>
              </a:rPr>
              <a:t>Step 4: Show the calc function and the inputs (REQUIRED WORK)</a:t>
            </a:r>
          </a:p>
          <a:p>
            <a:r>
              <a:rPr lang="en-US" sz="1500" i="1" dirty="0">
                <a:solidFill>
                  <a:srgbClr val="FF0000"/>
                </a:solidFill>
              </a:rPr>
              <a:t>P(X &lt; 43) = normalcdf(lower = -10000, upper = 43, mean = 40, </a:t>
            </a:r>
            <a:r>
              <a:rPr lang="en-US" sz="1500" i="1" dirty="0" err="1">
                <a:solidFill>
                  <a:srgbClr val="FF0000"/>
                </a:solidFill>
              </a:rPr>
              <a:t>sd</a:t>
            </a:r>
            <a:r>
              <a:rPr lang="en-US" sz="1500" i="1" dirty="0">
                <a:solidFill>
                  <a:srgbClr val="FF0000"/>
                </a:solidFill>
              </a:rPr>
              <a:t> = 5) = 0.7257</a:t>
            </a:r>
          </a:p>
          <a:p>
            <a:endParaRPr lang="en-US" sz="1500" dirty="0"/>
          </a:p>
          <a:p>
            <a:r>
              <a:rPr lang="en-US" sz="1500" dirty="0"/>
              <a:t>b) What is the probability X is in between 26 and 39?</a:t>
            </a:r>
          </a:p>
          <a:p>
            <a:r>
              <a:rPr lang="en-US" sz="1500" i="1" dirty="0">
                <a:solidFill>
                  <a:srgbClr val="7030A0"/>
                </a:solidFill>
              </a:rPr>
              <a:t>Unlike in the discrete case, &lt;  &gt; vs ≤ ≥ doesn’t matter because of the density curve properties (so use whatever makes more sense to you)</a:t>
            </a:r>
          </a:p>
          <a:p>
            <a:r>
              <a:rPr lang="en-US" sz="1500" i="1" dirty="0">
                <a:solidFill>
                  <a:srgbClr val="FF0000"/>
                </a:solidFill>
              </a:rPr>
              <a:t>P(26 &lt; X &lt; 39) = normalcdf(26,39,40,5) = 0.4181</a:t>
            </a:r>
            <a:endParaRPr lang="en-US" sz="1500" dirty="0"/>
          </a:p>
          <a:p>
            <a:endParaRPr lang="en-US" sz="1500" dirty="0"/>
          </a:p>
          <a:p>
            <a:r>
              <a:rPr lang="en-US" sz="1500" dirty="0"/>
              <a:t>c) Find the area to the right of 43?</a:t>
            </a:r>
          </a:p>
          <a:p>
            <a:r>
              <a:rPr lang="en-US" sz="1500" i="1" dirty="0">
                <a:solidFill>
                  <a:srgbClr val="7030A0"/>
                </a:solidFill>
              </a:rPr>
              <a:t>This is an upper tail probability, so there is no upper boundary; just need to put in a large positive number</a:t>
            </a:r>
          </a:p>
          <a:p>
            <a:r>
              <a:rPr lang="en-US" sz="1500" i="1" dirty="0">
                <a:solidFill>
                  <a:srgbClr val="FF0000"/>
                </a:solidFill>
              </a:rPr>
              <a:t>P(X ≥ 43) = normalcdf(lower = 43, upper = 100000, mean = 40, </a:t>
            </a:r>
            <a:r>
              <a:rPr lang="en-US" sz="1500" i="1" dirty="0" err="1">
                <a:solidFill>
                  <a:srgbClr val="FF0000"/>
                </a:solidFill>
              </a:rPr>
              <a:t>sd</a:t>
            </a:r>
            <a:r>
              <a:rPr lang="en-US" sz="1500" i="1" dirty="0">
                <a:solidFill>
                  <a:srgbClr val="FF0000"/>
                </a:solidFill>
              </a:rPr>
              <a:t> = 5) = 0.2743</a:t>
            </a:r>
          </a:p>
          <a:p>
            <a:endParaRPr lang="en-US" sz="1500" i="1" dirty="0">
              <a:solidFill>
                <a:srgbClr val="FF0000"/>
              </a:solidFill>
            </a:endParaRPr>
          </a:p>
          <a:p>
            <a:r>
              <a:rPr lang="en-US" sz="1500" i="1" dirty="0">
                <a:solidFill>
                  <a:srgbClr val="7030A0"/>
                </a:solidFill>
              </a:rPr>
              <a:t>Notice this area represents the complement of part (a) → So could have answered this without another normalcdf()</a:t>
            </a:r>
          </a:p>
          <a:p>
            <a:r>
              <a:rPr lang="en-US" sz="1500" i="1" dirty="0">
                <a:solidFill>
                  <a:srgbClr val="FF0000"/>
                </a:solidFill>
              </a:rPr>
              <a:t>P(X ≥ 43) = 1 - P(X ≤ 43) = 1 - 0.7257 = 0.2743</a:t>
            </a:r>
          </a:p>
        </p:txBody>
      </p:sp>
      <p:grpSp>
        <p:nvGrpSpPr>
          <p:cNvPr id="28" name="Group 27">
            <a:extLst>
              <a:ext uri="{FF2B5EF4-FFF2-40B4-BE49-F238E27FC236}">
                <a16:creationId xmlns:a16="http://schemas.microsoft.com/office/drawing/2014/main" id="{F62EEA5A-8177-368E-79CA-FC882E584DEC}"/>
              </a:ext>
            </a:extLst>
          </p:cNvPr>
          <p:cNvGrpSpPr/>
          <p:nvPr/>
        </p:nvGrpSpPr>
        <p:grpSpPr>
          <a:xfrm>
            <a:off x="7702561" y="2120614"/>
            <a:ext cx="4981364" cy="1336328"/>
            <a:chOff x="7153384" y="1310285"/>
            <a:chExt cx="4981364" cy="1336328"/>
          </a:xfrm>
        </p:grpSpPr>
        <p:grpSp>
          <p:nvGrpSpPr>
            <p:cNvPr id="8" name="Group 7">
              <a:extLst>
                <a:ext uri="{FF2B5EF4-FFF2-40B4-BE49-F238E27FC236}">
                  <a16:creationId xmlns:a16="http://schemas.microsoft.com/office/drawing/2014/main" id="{200A5D7F-5B0C-2A63-9C2E-848E39200721}"/>
                </a:ext>
              </a:extLst>
            </p:cNvPr>
            <p:cNvGrpSpPr/>
            <p:nvPr/>
          </p:nvGrpSpPr>
          <p:grpSpPr>
            <a:xfrm>
              <a:off x="7153384" y="1310285"/>
              <a:ext cx="1567323" cy="1336328"/>
              <a:chOff x="2532054" y="2708288"/>
              <a:chExt cx="1186837" cy="988613"/>
            </a:xfrm>
          </p:grpSpPr>
          <p:pic>
            <p:nvPicPr>
              <p:cNvPr id="64" name="Picture 63">
                <a:extLst>
                  <a:ext uri="{FF2B5EF4-FFF2-40B4-BE49-F238E27FC236}">
                    <a16:creationId xmlns:a16="http://schemas.microsoft.com/office/drawing/2014/main" id="{FF7F071E-2A86-C545-B741-1B17FEC40818}"/>
                  </a:ext>
                </a:extLst>
              </p:cNvPr>
              <p:cNvPicPr>
                <a:picLocks noChangeAspect="1"/>
              </p:cNvPicPr>
              <p:nvPr/>
            </p:nvPicPr>
            <p:blipFill>
              <a:blip r:embed="rId3"/>
              <a:stretch>
                <a:fillRect/>
              </a:stretch>
            </p:blipFill>
            <p:spPr>
              <a:xfrm>
                <a:off x="2532054" y="2756111"/>
                <a:ext cx="1186837" cy="785950"/>
              </a:xfrm>
              <a:prstGeom prst="rect">
                <a:avLst/>
              </a:prstGeom>
            </p:spPr>
          </p:pic>
          <p:grpSp>
            <p:nvGrpSpPr>
              <p:cNvPr id="3" name="Group 2">
                <a:extLst>
                  <a:ext uri="{FF2B5EF4-FFF2-40B4-BE49-F238E27FC236}">
                    <a16:creationId xmlns:a16="http://schemas.microsoft.com/office/drawing/2014/main" id="{95203516-8D2C-8745-214C-A8F08A728BC0}"/>
                  </a:ext>
                </a:extLst>
              </p:cNvPr>
              <p:cNvGrpSpPr/>
              <p:nvPr/>
            </p:nvGrpSpPr>
            <p:grpSpPr>
              <a:xfrm>
                <a:off x="2766880" y="2708288"/>
                <a:ext cx="580807" cy="988613"/>
                <a:chOff x="2766880" y="2708288"/>
                <a:chExt cx="580807" cy="988613"/>
              </a:xfrm>
            </p:grpSpPr>
            <p:grpSp>
              <p:nvGrpSpPr>
                <p:cNvPr id="15" name="Group 14">
                  <a:extLst>
                    <a:ext uri="{FF2B5EF4-FFF2-40B4-BE49-F238E27FC236}">
                      <a16:creationId xmlns:a16="http://schemas.microsoft.com/office/drawing/2014/main" id="{9FD0D4DA-797D-AC4C-92EE-D660A21DE885}"/>
                    </a:ext>
                  </a:extLst>
                </p:cNvPr>
                <p:cNvGrpSpPr/>
                <p:nvPr/>
              </p:nvGrpSpPr>
              <p:grpSpPr>
                <a:xfrm>
                  <a:off x="2766880" y="2708288"/>
                  <a:ext cx="456840" cy="720000"/>
                  <a:chOff x="2779480" y="2805760"/>
                  <a:chExt cx="456840" cy="72000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02960AE-CB94-8B4B-A76B-02B3B850B129}"/>
                          </a:ext>
                        </a:extLst>
                      </p14:cNvPr>
                      <p14:cNvContentPartPr/>
                      <p14:nvPr/>
                    </p14:nvContentPartPr>
                    <p14:xfrm>
                      <a:off x="3220840" y="2805760"/>
                      <a:ext cx="15480" cy="720000"/>
                    </p14:xfrm>
                  </p:contentPart>
                </mc:Choice>
                <mc:Fallback xmlns="">
                  <p:pic>
                    <p:nvPicPr>
                      <p:cNvPr id="11" name="Ink 10">
                        <a:extLst>
                          <a:ext uri="{FF2B5EF4-FFF2-40B4-BE49-F238E27FC236}">
                            <a16:creationId xmlns:a16="http://schemas.microsoft.com/office/drawing/2014/main" id="{B02960AE-CB94-8B4B-A76B-02B3B850B129}"/>
                          </a:ext>
                        </a:extLst>
                      </p:cNvPr>
                      <p:cNvPicPr/>
                      <p:nvPr/>
                    </p:nvPicPr>
                    <p:blipFill>
                      <a:blip r:embed="rId5"/>
                      <a:stretch>
                        <a:fillRect/>
                      </a:stretch>
                    </p:blipFill>
                    <p:spPr>
                      <a:xfrm>
                        <a:off x="3213929" y="2799101"/>
                        <a:ext cx="29025" cy="73305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39186DC-F20C-0749-8B4F-F7922823A1E5}"/>
                          </a:ext>
                        </a:extLst>
                      </p14:cNvPr>
                      <p14:cNvContentPartPr/>
                      <p14:nvPr/>
                    </p14:nvContentPartPr>
                    <p14:xfrm>
                      <a:off x="2779480" y="2938240"/>
                      <a:ext cx="417960" cy="493560"/>
                    </p14:xfrm>
                  </p:contentPart>
                </mc:Choice>
                <mc:Fallback xmlns="">
                  <p:pic>
                    <p:nvPicPr>
                      <p:cNvPr id="14" name="Ink 13">
                        <a:extLst>
                          <a:ext uri="{FF2B5EF4-FFF2-40B4-BE49-F238E27FC236}">
                            <a16:creationId xmlns:a16="http://schemas.microsoft.com/office/drawing/2014/main" id="{339186DC-F20C-0749-8B4F-F7922823A1E5}"/>
                          </a:ext>
                        </a:extLst>
                      </p:cNvPr>
                      <p:cNvPicPr/>
                      <p:nvPr/>
                    </p:nvPicPr>
                    <p:blipFill>
                      <a:blip r:embed="rId7"/>
                      <a:stretch>
                        <a:fillRect/>
                      </a:stretch>
                    </p:blipFill>
                    <p:spPr>
                      <a:xfrm>
                        <a:off x="2772664" y="2931585"/>
                        <a:ext cx="431319" cy="506604"/>
                      </a:xfrm>
                      <a:prstGeom prst="rect">
                        <a:avLst/>
                      </a:prstGeom>
                    </p:spPr>
                  </p:pic>
                </mc:Fallback>
              </mc:AlternateContent>
            </p:grpSp>
            <p:grpSp>
              <p:nvGrpSpPr>
                <p:cNvPr id="72" name="Group 71">
                  <a:extLst>
                    <a:ext uri="{FF2B5EF4-FFF2-40B4-BE49-F238E27FC236}">
                      <a16:creationId xmlns:a16="http://schemas.microsoft.com/office/drawing/2014/main" id="{40BF1EDE-6EFA-C54D-A00E-6E11876E1F4F}"/>
                    </a:ext>
                  </a:extLst>
                </p:cNvPr>
                <p:cNvGrpSpPr/>
                <p:nvPr/>
              </p:nvGrpSpPr>
              <p:grpSpPr>
                <a:xfrm>
                  <a:off x="3125927" y="3565141"/>
                  <a:ext cx="221760" cy="131760"/>
                  <a:chOff x="3178360" y="3616480"/>
                  <a:chExt cx="221760" cy="131760"/>
                </a:xfrm>
              </p:grpSpPr>
              <mc:AlternateContent xmlns:mc="http://schemas.openxmlformats.org/markup-compatibility/2006" xmlns:p14="http://schemas.microsoft.com/office/powerpoint/2010/main">
                <mc:Choice Requires="p14">
                  <p:contentPart p14:bwMode="auto" r:id="rId8">
                    <p14:nvContentPartPr>
                      <p14:cNvPr id="70" name="Ink 69">
                        <a:extLst>
                          <a:ext uri="{FF2B5EF4-FFF2-40B4-BE49-F238E27FC236}">
                            <a16:creationId xmlns:a16="http://schemas.microsoft.com/office/drawing/2014/main" id="{C0D6A731-4410-094B-94AB-5EB811DE0E75}"/>
                          </a:ext>
                        </a:extLst>
                      </p14:cNvPr>
                      <p14:cNvContentPartPr/>
                      <p14:nvPr/>
                    </p14:nvContentPartPr>
                    <p14:xfrm>
                      <a:off x="3178360" y="3624400"/>
                      <a:ext cx="90720" cy="123840"/>
                    </p14:xfrm>
                  </p:contentPart>
                </mc:Choice>
                <mc:Fallback xmlns="">
                  <p:pic>
                    <p:nvPicPr>
                      <p:cNvPr id="70" name="Ink 69">
                        <a:extLst>
                          <a:ext uri="{FF2B5EF4-FFF2-40B4-BE49-F238E27FC236}">
                            <a16:creationId xmlns:a16="http://schemas.microsoft.com/office/drawing/2014/main" id="{C0D6A731-4410-094B-94AB-5EB811DE0E75}"/>
                          </a:ext>
                        </a:extLst>
                      </p:cNvPr>
                      <p:cNvPicPr/>
                      <p:nvPr/>
                    </p:nvPicPr>
                    <p:blipFill>
                      <a:blip r:embed="rId9"/>
                      <a:stretch>
                        <a:fillRect/>
                      </a:stretch>
                    </p:blipFill>
                    <p:spPr>
                      <a:xfrm>
                        <a:off x="3171508" y="3617742"/>
                        <a:ext cx="104150" cy="13689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1" name="Ink 70">
                        <a:extLst>
                          <a:ext uri="{FF2B5EF4-FFF2-40B4-BE49-F238E27FC236}">
                            <a16:creationId xmlns:a16="http://schemas.microsoft.com/office/drawing/2014/main" id="{A9A49120-EB8B-554F-945E-19170F07327E}"/>
                          </a:ext>
                        </a:extLst>
                      </p14:cNvPr>
                      <p14:cNvContentPartPr/>
                      <p14:nvPr/>
                    </p14:nvContentPartPr>
                    <p14:xfrm>
                      <a:off x="3323080" y="3616480"/>
                      <a:ext cx="77040" cy="110160"/>
                    </p14:xfrm>
                  </p:contentPart>
                </mc:Choice>
                <mc:Fallback xmlns="">
                  <p:pic>
                    <p:nvPicPr>
                      <p:cNvPr id="71" name="Ink 70">
                        <a:extLst>
                          <a:ext uri="{FF2B5EF4-FFF2-40B4-BE49-F238E27FC236}">
                            <a16:creationId xmlns:a16="http://schemas.microsoft.com/office/drawing/2014/main" id="{A9A49120-EB8B-554F-945E-19170F07327E}"/>
                          </a:ext>
                        </a:extLst>
                      </p:cNvPr>
                      <p:cNvPicPr/>
                      <p:nvPr/>
                    </p:nvPicPr>
                    <p:blipFill>
                      <a:blip r:embed="rId11"/>
                      <a:stretch>
                        <a:fillRect/>
                      </a:stretch>
                    </p:blipFill>
                    <p:spPr>
                      <a:xfrm>
                        <a:off x="3316298" y="3609812"/>
                        <a:ext cx="90332" cy="123230"/>
                      </a:xfrm>
                      <a:prstGeom prst="rect">
                        <a:avLst/>
                      </a:prstGeom>
                    </p:spPr>
                  </p:pic>
                </mc:Fallback>
              </mc:AlternateContent>
            </p:grpSp>
          </p:grpSp>
        </p:grpSp>
        <p:grpSp>
          <p:nvGrpSpPr>
            <p:cNvPr id="95" name="Group 94">
              <a:extLst>
                <a:ext uri="{FF2B5EF4-FFF2-40B4-BE49-F238E27FC236}">
                  <a16:creationId xmlns:a16="http://schemas.microsoft.com/office/drawing/2014/main" id="{9C40D863-3AE1-854E-83B2-B4DBA3F2C7A8}"/>
                </a:ext>
              </a:extLst>
            </p:cNvPr>
            <p:cNvGrpSpPr/>
            <p:nvPr/>
          </p:nvGrpSpPr>
          <p:grpSpPr>
            <a:xfrm>
              <a:off x="8834091" y="1310285"/>
              <a:ext cx="3300657" cy="1168400"/>
              <a:chOff x="7418882" y="2346262"/>
              <a:chExt cx="3300657" cy="1168400"/>
            </a:xfrm>
          </p:grpSpPr>
          <p:pic>
            <p:nvPicPr>
              <p:cNvPr id="82" name="Picture 81">
                <a:extLst>
                  <a:ext uri="{FF2B5EF4-FFF2-40B4-BE49-F238E27FC236}">
                    <a16:creationId xmlns:a16="http://schemas.microsoft.com/office/drawing/2014/main" id="{8F28B83C-C5E4-C74F-B265-4DD6E8C95E8D}"/>
                  </a:ext>
                </a:extLst>
              </p:cNvPr>
              <p:cNvPicPr>
                <a:picLocks noChangeAspect="1"/>
              </p:cNvPicPr>
              <p:nvPr/>
            </p:nvPicPr>
            <p:blipFill>
              <a:blip r:embed="rId12"/>
              <a:stretch>
                <a:fillRect/>
              </a:stretch>
            </p:blipFill>
            <p:spPr>
              <a:xfrm>
                <a:off x="7418882" y="2346262"/>
                <a:ext cx="1549400" cy="1168400"/>
              </a:xfrm>
              <a:prstGeom prst="rect">
                <a:avLst/>
              </a:prstGeom>
            </p:spPr>
          </p:pic>
          <p:pic>
            <p:nvPicPr>
              <p:cNvPr id="84" name="Picture 83">
                <a:extLst>
                  <a:ext uri="{FF2B5EF4-FFF2-40B4-BE49-F238E27FC236}">
                    <a16:creationId xmlns:a16="http://schemas.microsoft.com/office/drawing/2014/main" id="{8448EB3A-4298-B04B-8C75-E95E63767E3D}"/>
                  </a:ext>
                </a:extLst>
              </p:cNvPr>
              <p:cNvPicPr>
                <a:picLocks noChangeAspect="1"/>
              </p:cNvPicPr>
              <p:nvPr/>
            </p:nvPicPr>
            <p:blipFill>
              <a:blip r:embed="rId13"/>
              <a:stretch>
                <a:fillRect/>
              </a:stretch>
            </p:blipFill>
            <p:spPr>
              <a:xfrm>
                <a:off x="9170139" y="2346262"/>
                <a:ext cx="1549400" cy="1168400"/>
              </a:xfrm>
              <a:prstGeom prst="rect">
                <a:avLst/>
              </a:prstGeom>
            </p:spPr>
          </p:pic>
        </p:grpSp>
      </p:grpSp>
      <p:grpSp>
        <p:nvGrpSpPr>
          <p:cNvPr id="16" name="Group 15">
            <a:extLst>
              <a:ext uri="{FF2B5EF4-FFF2-40B4-BE49-F238E27FC236}">
                <a16:creationId xmlns:a16="http://schemas.microsoft.com/office/drawing/2014/main" id="{E56D144F-5697-35A3-7CF9-10E6E5489AC6}"/>
              </a:ext>
            </a:extLst>
          </p:cNvPr>
          <p:cNvGrpSpPr/>
          <p:nvPr/>
        </p:nvGrpSpPr>
        <p:grpSpPr>
          <a:xfrm>
            <a:off x="7702561" y="3939252"/>
            <a:ext cx="5160818" cy="1243950"/>
            <a:chOff x="5308493" y="2960347"/>
            <a:chExt cx="5160818" cy="1243950"/>
          </a:xfrm>
        </p:grpSpPr>
        <p:grpSp>
          <p:nvGrpSpPr>
            <p:cNvPr id="9" name="Group 8">
              <a:extLst>
                <a:ext uri="{FF2B5EF4-FFF2-40B4-BE49-F238E27FC236}">
                  <a16:creationId xmlns:a16="http://schemas.microsoft.com/office/drawing/2014/main" id="{C50CB781-9602-AA74-363F-6C5A2A3CDB9B}"/>
                </a:ext>
              </a:extLst>
            </p:cNvPr>
            <p:cNvGrpSpPr/>
            <p:nvPr/>
          </p:nvGrpSpPr>
          <p:grpSpPr>
            <a:xfrm>
              <a:off x="5308493" y="2960347"/>
              <a:ext cx="1575014" cy="1243950"/>
              <a:chOff x="2596809" y="3948400"/>
              <a:chExt cx="1057329" cy="917280"/>
            </a:xfrm>
          </p:grpSpPr>
          <p:pic>
            <p:nvPicPr>
              <p:cNvPr id="63" name="Picture 62">
                <a:extLst>
                  <a:ext uri="{FF2B5EF4-FFF2-40B4-BE49-F238E27FC236}">
                    <a16:creationId xmlns:a16="http://schemas.microsoft.com/office/drawing/2014/main" id="{7562FC55-7A06-1946-B6CD-AC4D60749B29}"/>
                  </a:ext>
                </a:extLst>
              </p:cNvPr>
              <p:cNvPicPr>
                <a:picLocks noChangeAspect="1"/>
              </p:cNvPicPr>
              <p:nvPr/>
            </p:nvPicPr>
            <p:blipFill>
              <a:blip r:embed="rId3"/>
              <a:stretch>
                <a:fillRect/>
              </a:stretch>
            </p:blipFill>
            <p:spPr>
              <a:xfrm>
                <a:off x="2596809" y="3992965"/>
                <a:ext cx="1057329" cy="700187"/>
              </a:xfrm>
              <a:prstGeom prst="rect">
                <a:avLst/>
              </a:prstGeom>
            </p:spPr>
          </p:pic>
          <p:grpSp>
            <p:nvGrpSpPr>
              <p:cNvPr id="5" name="Group 4">
                <a:extLst>
                  <a:ext uri="{FF2B5EF4-FFF2-40B4-BE49-F238E27FC236}">
                    <a16:creationId xmlns:a16="http://schemas.microsoft.com/office/drawing/2014/main" id="{653C53CB-8C3C-E2C5-FDC1-A313911D774F}"/>
                  </a:ext>
                </a:extLst>
              </p:cNvPr>
              <p:cNvGrpSpPr/>
              <p:nvPr/>
            </p:nvGrpSpPr>
            <p:grpSpPr>
              <a:xfrm>
                <a:off x="2655280" y="3948400"/>
                <a:ext cx="550440" cy="917280"/>
                <a:chOff x="2655280" y="3948400"/>
                <a:chExt cx="550440" cy="917280"/>
              </a:xfrm>
            </p:grpSpPr>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5D2BFB51-3E7F-AA41-82F7-1793B856B4E3}"/>
                        </a:ext>
                      </a:extLst>
                    </p14:cNvPr>
                    <p14:cNvContentPartPr/>
                    <p14:nvPr/>
                  </p14:nvContentPartPr>
                  <p14:xfrm>
                    <a:off x="2733400" y="4455280"/>
                    <a:ext cx="15480" cy="176760"/>
                  </p14:xfrm>
                </p:contentPart>
              </mc:Choice>
              <mc:Fallback xmlns="">
                <p:pic>
                  <p:nvPicPr>
                    <p:cNvPr id="17" name="Ink 16">
                      <a:extLst>
                        <a:ext uri="{FF2B5EF4-FFF2-40B4-BE49-F238E27FC236}">
                          <a16:creationId xmlns:a16="http://schemas.microsoft.com/office/drawing/2014/main" id="{5D2BFB51-3E7F-AA41-82F7-1793B856B4E3}"/>
                        </a:ext>
                      </a:extLst>
                    </p:cNvPr>
                    <p:cNvPicPr/>
                    <p:nvPr/>
                  </p:nvPicPr>
                  <p:blipFill>
                    <a:blip r:embed="rId15"/>
                    <a:stretch>
                      <a:fillRect/>
                    </a:stretch>
                  </p:blipFill>
                  <p:spPr>
                    <a:xfrm>
                      <a:off x="2727353" y="4448645"/>
                      <a:ext cx="27332" cy="189765"/>
                    </a:xfrm>
                    <a:prstGeom prst="rect">
                      <a:avLst/>
                    </a:prstGeom>
                  </p:spPr>
                </p:pic>
              </mc:Fallback>
            </mc:AlternateContent>
            <p:grpSp>
              <p:nvGrpSpPr>
                <p:cNvPr id="25" name="Group 24">
                  <a:extLst>
                    <a:ext uri="{FF2B5EF4-FFF2-40B4-BE49-F238E27FC236}">
                      <a16:creationId xmlns:a16="http://schemas.microsoft.com/office/drawing/2014/main" id="{FF6B8AB1-FBCA-8443-BB76-BD74F7E734A2}"/>
                    </a:ext>
                  </a:extLst>
                </p:cNvPr>
                <p:cNvGrpSpPr/>
                <p:nvPr/>
              </p:nvGrpSpPr>
              <p:grpSpPr>
                <a:xfrm>
                  <a:off x="2655280" y="3948400"/>
                  <a:ext cx="550440" cy="917280"/>
                  <a:chOff x="2655280" y="3948400"/>
                  <a:chExt cx="550440" cy="917280"/>
                </a:xfrm>
              </p:grpSpPr>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5C85778D-53BB-7C45-97E6-DCABE3EC1D9C}"/>
                          </a:ext>
                        </a:extLst>
                      </p14:cNvPr>
                      <p14:cNvContentPartPr/>
                      <p14:nvPr/>
                    </p14:nvContentPartPr>
                    <p14:xfrm>
                      <a:off x="3077920" y="3948400"/>
                      <a:ext cx="12600" cy="637920"/>
                    </p14:xfrm>
                  </p:contentPart>
                </mc:Choice>
                <mc:Fallback xmlns="">
                  <p:pic>
                    <p:nvPicPr>
                      <p:cNvPr id="18" name="Ink 17">
                        <a:extLst>
                          <a:ext uri="{FF2B5EF4-FFF2-40B4-BE49-F238E27FC236}">
                            <a16:creationId xmlns:a16="http://schemas.microsoft.com/office/drawing/2014/main" id="{5C85778D-53BB-7C45-97E6-DCABE3EC1D9C}"/>
                          </a:ext>
                        </a:extLst>
                      </p:cNvPr>
                      <p:cNvPicPr/>
                      <p:nvPr/>
                    </p:nvPicPr>
                    <p:blipFill>
                      <a:blip r:embed="rId17"/>
                      <a:stretch>
                        <a:fillRect/>
                      </a:stretch>
                    </p:blipFill>
                    <p:spPr>
                      <a:xfrm>
                        <a:off x="3071862" y="3941758"/>
                        <a:ext cx="24473" cy="65093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CE1FD623-8DEF-4846-889F-D24648290BD4}"/>
                          </a:ext>
                        </a:extLst>
                      </p14:cNvPr>
                      <p14:cNvContentPartPr/>
                      <p14:nvPr/>
                    </p14:nvContentPartPr>
                    <p14:xfrm>
                      <a:off x="2655280" y="4726360"/>
                      <a:ext cx="170640" cy="103680"/>
                    </p14:xfrm>
                  </p:contentPart>
                </mc:Choice>
                <mc:Fallback xmlns="">
                  <p:pic>
                    <p:nvPicPr>
                      <p:cNvPr id="19" name="Ink 18">
                        <a:extLst>
                          <a:ext uri="{FF2B5EF4-FFF2-40B4-BE49-F238E27FC236}">
                            <a16:creationId xmlns:a16="http://schemas.microsoft.com/office/drawing/2014/main" id="{CE1FD623-8DEF-4846-889F-D24648290BD4}"/>
                          </a:ext>
                        </a:extLst>
                      </p:cNvPr>
                      <p:cNvPicPr/>
                      <p:nvPr/>
                    </p:nvPicPr>
                    <p:blipFill>
                      <a:blip r:embed="rId19"/>
                      <a:stretch>
                        <a:fillRect/>
                      </a:stretch>
                    </p:blipFill>
                    <p:spPr>
                      <a:xfrm>
                        <a:off x="2649238" y="4719714"/>
                        <a:ext cx="182483" cy="11670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1553149-3C26-4C4F-AB3B-F057B2EC63C2}"/>
                          </a:ext>
                        </a:extLst>
                      </p14:cNvPr>
                      <p14:cNvContentPartPr/>
                      <p14:nvPr/>
                    </p14:nvContentPartPr>
                    <p14:xfrm>
                      <a:off x="2818360" y="4694680"/>
                      <a:ext cx="42480" cy="111960"/>
                    </p14:xfrm>
                  </p:contentPart>
                </mc:Choice>
                <mc:Fallback xmlns="">
                  <p:pic>
                    <p:nvPicPr>
                      <p:cNvPr id="20" name="Ink 19">
                        <a:extLst>
                          <a:ext uri="{FF2B5EF4-FFF2-40B4-BE49-F238E27FC236}">
                            <a16:creationId xmlns:a16="http://schemas.microsoft.com/office/drawing/2014/main" id="{B1553149-3C26-4C4F-AB3B-F057B2EC63C2}"/>
                          </a:ext>
                        </a:extLst>
                      </p:cNvPr>
                      <p:cNvPicPr/>
                      <p:nvPr/>
                    </p:nvPicPr>
                    <p:blipFill>
                      <a:blip r:embed="rId21"/>
                      <a:stretch>
                        <a:fillRect/>
                      </a:stretch>
                    </p:blipFill>
                    <p:spPr>
                      <a:xfrm>
                        <a:off x="2812257" y="4688016"/>
                        <a:ext cx="54443" cy="12502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6FE8EB20-AA81-E94F-A969-337B48477096}"/>
                          </a:ext>
                        </a:extLst>
                      </p14:cNvPr>
                      <p14:cNvContentPartPr/>
                      <p14:nvPr/>
                    </p14:nvContentPartPr>
                    <p14:xfrm>
                      <a:off x="3051640" y="4733200"/>
                      <a:ext cx="65520" cy="106560"/>
                    </p14:xfrm>
                  </p:contentPart>
                </mc:Choice>
                <mc:Fallback xmlns="">
                  <p:pic>
                    <p:nvPicPr>
                      <p:cNvPr id="22" name="Ink 21">
                        <a:extLst>
                          <a:ext uri="{FF2B5EF4-FFF2-40B4-BE49-F238E27FC236}">
                            <a16:creationId xmlns:a16="http://schemas.microsoft.com/office/drawing/2014/main" id="{6FE8EB20-AA81-E94F-A969-337B48477096}"/>
                          </a:ext>
                        </a:extLst>
                      </p:cNvPr>
                      <p:cNvPicPr/>
                      <p:nvPr/>
                    </p:nvPicPr>
                    <p:blipFill>
                      <a:blip r:embed="rId23"/>
                      <a:stretch>
                        <a:fillRect/>
                      </a:stretch>
                    </p:blipFill>
                    <p:spPr>
                      <a:xfrm>
                        <a:off x="3045596" y="4726557"/>
                        <a:ext cx="77367" cy="11958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D14DF783-E506-6B4C-9831-E703B329C0D4}"/>
                          </a:ext>
                        </a:extLst>
                      </p14:cNvPr>
                      <p14:cNvContentPartPr/>
                      <p14:nvPr/>
                    </p14:nvContentPartPr>
                    <p14:xfrm>
                      <a:off x="3144160" y="4719880"/>
                      <a:ext cx="61560" cy="145800"/>
                    </p14:xfrm>
                  </p:contentPart>
                </mc:Choice>
                <mc:Fallback xmlns="">
                  <p:pic>
                    <p:nvPicPr>
                      <p:cNvPr id="23" name="Ink 22">
                        <a:extLst>
                          <a:ext uri="{FF2B5EF4-FFF2-40B4-BE49-F238E27FC236}">
                            <a16:creationId xmlns:a16="http://schemas.microsoft.com/office/drawing/2014/main" id="{D14DF783-E506-6B4C-9831-E703B329C0D4}"/>
                          </a:ext>
                        </a:extLst>
                      </p:cNvPr>
                      <p:cNvPicPr/>
                      <p:nvPr/>
                    </p:nvPicPr>
                    <p:blipFill>
                      <a:blip r:embed="rId25"/>
                      <a:stretch>
                        <a:fillRect/>
                      </a:stretch>
                    </p:blipFill>
                    <p:spPr>
                      <a:xfrm>
                        <a:off x="3138101" y="4713241"/>
                        <a:ext cx="73436" cy="15881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53CCC6BF-C955-4E4C-A371-7B23AE87190F}"/>
                        </a:ext>
                      </a:extLst>
                    </p14:cNvPr>
                    <p14:cNvContentPartPr/>
                    <p14:nvPr/>
                  </p14:nvContentPartPr>
                  <p14:xfrm>
                    <a:off x="2795680" y="4153600"/>
                    <a:ext cx="303840" cy="405720"/>
                  </p14:xfrm>
                </p:contentPart>
              </mc:Choice>
              <mc:Fallback xmlns="">
                <p:pic>
                  <p:nvPicPr>
                    <p:cNvPr id="24" name="Ink 23">
                      <a:extLst>
                        <a:ext uri="{FF2B5EF4-FFF2-40B4-BE49-F238E27FC236}">
                          <a16:creationId xmlns:a16="http://schemas.microsoft.com/office/drawing/2014/main" id="{53CCC6BF-C955-4E4C-A371-7B23AE87190F}"/>
                        </a:ext>
                      </a:extLst>
                    </p:cNvPr>
                    <p:cNvPicPr/>
                    <p:nvPr/>
                  </p:nvPicPr>
                  <p:blipFill>
                    <a:blip r:embed="rId27"/>
                    <a:stretch>
                      <a:fillRect/>
                    </a:stretch>
                  </p:blipFill>
                  <p:spPr>
                    <a:xfrm>
                      <a:off x="2789637" y="4146958"/>
                      <a:ext cx="315684" cy="418739"/>
                    </a:xfrm>
                    <a:prstGeom prst="rect">
                      <a:avLst/>
                    </a:prstGeom>
                  </p:spPr>
                </p:pic>
              </mc:Fallback>
            </mc:AlternateContent>
          </p:grpSp>
        </p:grpSp>
        <p:grpSp>
          <p:nvGrpSpPr>
            <p:cNvPr id="94" name="Group 93">
              <a:extLst>
                <a:ext uri="{FF2B5EF4-FFF2-40B4-BE49-F238E27FC236}">
                  <a16:creationId xmlns:a16="http://schemas.microsoft.com/office/drawing/2014/main" id="{A2D725A7-A3AD-EB4E-9C9C-87417F5A218C}"/>
                </a:ext>
              </a:extLst>
            </p:cNvPr>
            <p:cNvGrpSpPr/>
            <p:nvPr/>
          </p:nvGrpSpPr>
          <p:grpSpPr>
            <a:xfrm>
              <a:off x="7171307" y="2972844"/>
              <a:ext cx="3298004" cy="1193678"/>
              <a:chOff x="4965493" y="3594490"/>
              <a:chExt cx="3298004" cy="1193678"/>
            </a:xfrm>
          </p:grpSpPr>
          <p:pic>
            <p:nvPicPr>
              <p:cNvPr id="86" name="Picture 85">
                <a:extLst>
                  <a:ext uri="{FF2B5EF4-FFF2-40B4-BE49-F238E27FC236}">
                    <a16:creationId xmlns:a16="http://schemas.microsoft.com/office/drawing/2014/main" id="{BE2E7951-A94E-4D49-A0CF-48B617F0E04C}"/>
                  </a:ext>
                </a:extLst>
              </p:cNvPr>
              <p:cNvPicPr>
                <a:picLocks noChangeAspect="1"/>
              </p:cNvPicPr>
              <p:nvPr/>
            </p:nvPicPr>
            <p:blipFill>
              <a:blip r:embed="rId28"/>
              <a:stretch>
                <a:fillRect/>
              </a:stretch>
            </p:blipFill>
            <p:spPr>
              <a:xfrm>
                <a:off x="4965493" y="3619768"/>
                <a:ext cx="1549400" cy="1168400"/>
              </a:xfrm>
              <a:prstGeom prst="rect">
                <a:avLst/>
              </a:prstGeom>
            </p:spPr>
          </p:pic>
          <p:pic>
            <p:nvPicPr>
              <p:cNvPr id="88" name="Picture 87">
                <a:extLst>
                  <a:ext uri="{FF2B5EF4-FFF2-40B4-BE49-F238E27FC236}">
                    <a16:creationId xmlns:a16="http://schemas.microsoft.com/office/drawing/2014/main" id="{937BC66E-7B33-2B48-A22E-C77CEEEAC304}"/>
                  </a:ext>
                </a:extLst>
              </p:cNvPr>
              <p:cNvPicPr>
                <a:picLocks noChangeAspect="1"/>
              </p:cNvPicPr>
              <p:nvPr/>
            </p:nvPicPr>
            <p:blipFill>
              <a:blip r:embed="rId29"/>
              <a:stretch>
                <a:fillRect/>
              </a:stretch>
            </p:blipFill>
            <p:spPr>
              <a:xfrm>
                <a:off x="6714097" y="3594490"/>
                <a:ext cx="1549400" cy="1168400"/>
              </a:xfrm>
              <a:prstGeom prst="rect">
                <a:avLst/>
              </a:prstGeom>
            </p:spPr>
          </p:pic>
        </p:grpSp>
      </p:grpSp>
      <p:grpSp>
        <p:nvGrpSpPr>
          <p:cNvPr id="21" name="Group 20">
            <a:extLst>
              <a:ext uri="{FF2B5EF4-FFF2-40B4-BE49-F238E27FC236}">
                <a16:creationId xmlns:a16="http://schemas.microsoft.com/office/drawing/2014/main" id="{F947A5D9-D8BB-AEC3-5E2B-05BD2D784816}"/>
              </a:ext>
            </a:extLst>
          </p:cNvPr>
          <p:cNvGrpSpPr/>
          <p:nvPr/>
        </p:nvGrpSpPr>
        <p:grpSpPr>
          <a:xfrm>
            <a:off x="8012669" y="5658409"/>
            <a:ext cx="4844047" cy="1306086"/>
            <a:chOff x="8202756" y="4309426"/>
            <a:chExt cx="4844047" cy="1306086"/>
          </a:xfrm>
        </p:grpSpPr>
        <p:grpSp>
          <p:nvGrpSpPr>
            <p:cNvPr id="10" name="Group 9">
              <a:extLst>
                <a:ext uri="{FF2B5EF4-FFF2-40B4-BE49-F238E27FC236}">
                  <a16:creationId xmlns:a16="http://schemas.microsoft.com/office/drawing/2014/main" id="{DE11F1FC-C517-B424-05DB-D629665D3039}"/>
                </a:ext>
              </a:extLst>
            </p:cNvPr>
            <p:cNvGrpSpPr/>
            <p:nvPr/>
          </p:nvGrpSpPr>
          <p:grpSpPr>
            <a:xfrm>
              <a:off x="8202756" y="4379315"/>
              <a:ext cx="1549401" cy="1236197"/>
              <a:chOff x="2755892" y="5286539"/>
              <a:chExt cx="1143927" cy="859301"/>
            </a:xfrm>
          </p:grpSpPr>
          <p:pic>
            <p:nvPicPr>
              <p:cNvPr id="62" name="Picture 61">
                <a:extLst>
                  <a:ext uri="{FF2B5EF4-FFF2-40B4-BE49-F238E27FC236}">
                    <a16:creationId xmlns:a16="http://schemas.microsoft.com/office/drawing/2014/main" id="{A731B0DD-3C99-5949-80FD-90A470BF1B03}"/>
                  </a:ext>
                </a:extLst>
              </p:cNvPr>
              <p:cNvPicPr>
                <a:picLocks noChangeAspect="1"/>
              </p:cNvPicPr>
              <p:nvPr/>
            </p:nvPicPr>
            <p:blipFill>
              <a:blip r:embed="rId3"/>
              <a:stretch>
                <a:fillRect/>
              </a:stretch>
            </p:blipFill>
            <p:spPr>
              <a:xfrm>
                <a:off x="2755892" y="5286539"/>
                <a:ext cx="1143927" cy="757534"/>
              </a:xfrm>
              <a:prstGeom prst="rect">
                <a:avLst/>
              </a:prstGeom>
            </p:spPr>
          </p:pic>
          <p:grpSp>
            <p:nvGrpSpPr>
              <p:cNvPr id="6" name="Group 5">
                <a:extLst>
                  <a:ext uri="{FF2B5EF4-FFF2-40B4-BE49-F238E27FC236}">
                    <a16:creationId xmlns:a16="http://schemas.microsoft.com/office/drawing/2014/main" id="{56C69604-FECF-163D-AB54-E148E4B5DF1F}"/>
                  </a:ext>
                </a:extLst>
              </p:cNvPr>
              <p:cNvGrpSpPr/>
              <p:nvPr/>
            </p:nvGrpSpPr>
            <p:grpSpPr>
              <a:xfrm>
                <a:off x="3401200" y="5384080"/>
                <a:ext cx="340920" cy="761760"/>
                <a:chOff x="3401200" y="5384080"/>
                <a:chExt cx="340920" cy="76176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6FD40639-2C18-5743-A6F8-F0FCC86B9430}"/>
                        </a:ext>
                      </a:extLst>
                    </p14:cNvPr>
                    <p14:cNvContentPartPr/>
                    <p14:nvPr/>
                  </p14:nvContentPartPr>
                  <p14:xfrm>
                    <a:off x="3413440" y="5384080"/>
                    <a:ext cx="35640" cy="539280"/>
                  </p14:xfrm>
                </p:contentPart>
              </mc:Choice>
              <mc:Fallback xmlns="">
                <p:pic>
                  <p:nvPicPr>
                    <p:cNvPr id="26" name="Ink 25">
                      <a:extLst>
                        <a:ext uri="{FF2B5EF4-FFF2-40B4-BE49-F238E27FC236}">
                          <a16:creationId xmlns:a16="http://schemas.microsoft.com/office/drawing/2014/main" id="{6FD40639-2C18-5743-A6F8-F0FCC86B9430}"/>
                        </a:ext>
                      </a:extLst>
                    </p:cNvPr>
                    <p:cNvPicPr/>
                    <p:nvPr/>
                  </p:nvPicPr>
                  <p:blipFill>
                    <a:blip r:embed="rId31"/>
                    <a:stretch>
                      <a:fillRect/>
                    </a:stretch>
                  </p:blipFill>
                  <p:spPr>
                    <a:xfrm>
                      <a:off x="3406791" y="5377818"/>
                      <a:ext cx="48673" cy="55155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246612E7-FC78-B94F-A813-9B896694AFD5}"/>
                        </a:ext>
                      </a:extLst>
                    </p14:cNvPr>
                    <p14:cNvContentPartPr/>
                    <p14:nvPr/>
                  </p14:nvContentPartPr>
                  <p14:xfrm>
                    <a:off x="3445840" y="5577760"/>
                    <a:ext cx="296280" cy="347760"/>
                  </p14:xfrm>
                </p:contentPart>
              </mc:Choice>
              <mc:Fallback xmlns="">
                <p:pic>
                  <p:nvPicPr>
                    <p:cNvPr id="27" name="Ink 26">
                      <a:extLst>
                        <a:ext uri="{FF2B5EF4-FFF2-40B4-BE49-F238E27FC236}">
                          <a16:creationId xmlns:a16="http://schemas.microsoft.com/office/drawing/2014/main" id="{246612E7-FC78-B94F-A813-9B896694AFD5}"/>
                        </a:ext>
                      </a:extLst>
                    </p:cNvPr>
                    <p:cNvPicPr/>
                    <p:nvPr/>
                  </p:nvPicPr>
                  <p:blipFill>
                    <a:blip r:embed="rId33"/>
                    <a:stretch>
                      <a:fillRect/>
                    </a:stretch>
                  </p:blipFill>
                  <p:spPr>
                    <a:xfrm>
                      <a:off x="3439191" y="5571501"/>
                      <a:ext cx="309312" cy="360028"/>
                    </a:xfrm>
                    <a:prstGeom prst="rect">
                      <a:avLst/>
                    </a:prstGeom>
                  </p:spPr>
                </p:pic>
              </mc:Fallback>
            </mc:AlternateContent>
            <p:grpSp>
              <p:nvGrpSpPr>
                <p:cNvPr id="75" name="Group 74">
                  <a:extLst>
                    <a:ext uri="{FF2B5EF4-FFF2-40B4-BE49-F238E27FC236}">
                      <a16:creationId xmlns:a16="http://schemas.microsoft.com/office/drawing/2014/main" id="{51D1F3CE-FFF7-D945-BAD3-C2ECE22B1C03}"/>
                    </a:ext>
                  </a:extLst>
                </p:cNvPr>
                <p:cNvGrpSpPr/>
                <p:nvPr/>
              </p:nvGrpSpPr>
              <p:grpSpPr>
                <a:xfrm>
                  <a:off x="3401200" y="6054400"/>
                  <a:ext cx="189720" cy="91440"/>
                  <a:chOff x="3401200" y="6054400"/>
                  <a:chExt cx="189720" cy="91440"/>
                </a:xfrm>
              </p:grpSpPr>
              <mc:AlternateContent xmlns:mc="http://schemas.openxmlformats.org/markup-compatibility/2006" xmlns:p14="http://schemas.microsoft.com/office/powerpoint/2010/main">
                <mc:Choice Requires="p14">
                  <p:contentPart p14:bwMode="auto" r:id="rId34">
                    <p14:nvContentPartPr>
                      <p14:cNvPr id="73" name="Ink 72">
                        <a:extLst>
                          <a:ext uri="{FF2B5EF4-FFF2-40B4-BE49-F238E27FC236}">
                            <a16:creationId xmlns:a16="http://schemas.microsoft.com/office/drawing/2014/main" id="{7FA14A5C-8ACF-A149-B10B-890EFF8D4F8E}"/>
                          </a:ext>
                        </a:extLst>
                      </p14:cNvPr>
                      <p14:cNvContentPartPr/>
                      <p14:nvPr/>
                    </p14:nvContentPartPr>
                    <p14:xfrm>
                      <a:off x="3401200" y="6058360"/>
                      <a:ext cx="76680" cy="78840"/>
                    </p14:xfrm>
                  </p:contentPart>
                </mc:Choice>
                <mc:Fallback xmlns="">
                  <p:pic>
                    <p:nvPicPr>
                      <p:cNvPr id="73" name="Ink 72">
                        <a:extLst>
                          <a:ext uri="{FF2B5EF4-FFF2-40B4-BE49-F238E27FC236}">
                            <a16:creationId xmlns:a16="http://schemas.microsoft.com/office/drawing/2014/main" id="{7FA14A5C-8ACF-A149-B10B-890EFF8D4F8E}"/>
                          </a:ext>
                        </a:extLst>
                      </p:cNvPr>
                      <p:cNvPicPr/>
                      <p:nvPr/>
                    </p:nvPicPr>
                    <p:blipFill>
                      <a:blip r:embed="rId35"/>
                      <a:stretch>
                        <a:fillRect/>
                      </a:stretch>
                    </p:blipFill>
                    <p:spPr>
                      <a:xfrm>
                        <a:off x="3394544" y="6052103"/>
                        <a:ext cx="89726" cy="9110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1EF82B59-A4E7-9F41-8D18-EEE5EF4401CA}"/>
                          </a:ext>
                        </a:extLst>
                      </p14:cNvPr>
                      <p14:cNvContentPartPr/>
                      <p14:nvPr/>
                    </p14:nvContentPartPr>
                    <p14:xfrm>
                      <a:off x="3529000" y="6054400"/>
                      <a:ext cx="61920" cy="91440"/>
                    </p14:xfrm>
                  </p:contentPart>
                </mc:Choice>
                <mc:Fallback xmlns="">
                  <p:pic>
                    <p:nvPicPr>
                      <p:cNvPr id="74" name="Ink 73">
                        <a:extLst>
                          <a:ext uri="{FF2B5EF4-FFF2-40B4-BE49-F238E27FC236}">
                            <a16:creationId xmlns:a16="http://schemas.microsoft.com/office/drawing/2014/main" id="{1EF82B59-A4E7-9F41-8D18-EEE5EF4401CA}"/>
                          </a:ext>
                        </a:extLst>
                      </p:cNvPr>
                      <p:cNvPicPr/>
                      <p:nvPr/>
                    </p:nvPicPr>
                    <p:blipFill>
                      <a:blip r:embed="rId37"/>
                      <a:stretch>
                        <a:fillRect/>
                      </a:stretch>
                    </p:blipFill>
                    <p:spPr>
                      <a:xfrm>
                        <a:off x="3522356" y="6048137"/>
                        <a:ext cx="74942" cy="103716"/>
                      </a:xfrm>
                      <a:prstGeom prst="rect">
                        <a:avLst/>
                      </a:prstGeom>
                    </p:spPr>
                  </p:pic>
                </mc:Fallback>
              </mc:AlternateContent>
            </p:grpSp>
          </p:grpSp>
        </p:grpSp>
        <p:grpSp>
          <p:nvGrpSpPr>
            <p:cNvPr id="93" name="Group 92">
              <a:extLst>
                <a:ext uri="{FF2B5EF4-FFF2-40B4-BE49-F238E27FC236}">
                  <a16:creationId xmlns:a16="http://schemas.microsoft.com/office/drawing/2014/main" id="{D035B69F-53B4-1747-AE76-790CA1DAA7F9}"/>
                </a:ext>
              </a:extLst>
            </p:cNvPr>
            <p:cNvGrpSpPr/>
            <p:nvPr/>
          </p:nvGrpSpPr>
          <p:grpSpPr>
            <a:xfrm>
              <a:off x="9821397" y="4309426"/>
              <a:ext cx="3225406" cy="1174540"/>
              <a:chOff x="8395439" y="4700332"/>
              <a:chExt cx="3225406" cy="1174540"/>
            </a:xfrm>
          </p:grpSpPr>
          <p:pic>
            <p:nvPicPr>
              <p:cNvPr id="90" name="Picture 89">
                <a:extLst>
                  <a:ext uri="{FF2B5EF4-FFF2-40B4-BE49-F238E27FC236}">
                    <a16:creationId xmlns:a16="http://schemas.microsoft.com/office/drawing/2014/main" id="{B885F712-8E5B-3A47-9A90-EBAC0E89A46B}"/>
                  </a:ext>
                </a:extLst>
              </p:cNvPr>
              <p:cNvPicPr>
                <a:picLocks noChangeAspect="1"/>
              </p:cNvPicPr>
              <p:nvPr/>
            </p:nvPicPr>
            <p:blipFill>
              <a:blip r:embed="rId38"/>
              <a:stretch>
                <a:fillRect/>
              </a:stretch>
            </p:blipFill>
            <p:spPr>
              <a:xfrm>
                <a:off x="8395439" y="4706472"/>
                <a:ext cx="1549400" cy="1168400"/>
              </a:xfrm>
              <a:prstGeom prst="rect">
                <a:avLst/>
              </a:prstGeom>
            </p:spPr>
          </p:pic>
          <p:pic>
            <p:nvPicPr>
              <p:cNvPr id="92" name="Picture 91">
                <a:extLst>
                  <a:ext uri="{FF2B5EF4-FFF2-40B4-BE49-F238E27FC236}">
                    <a16:creationId xmlns:a16="http://schemas.microsoft.com/office/drawing/2014/main" id="{AC7E6D00-FD33-F744-AE8C-07AB30CD13B8}"/>
                  </a:ext>
                </a:extLst>
              </p:cNvPr>
              <p:cNvPicPr>
                <a:picLocks noChangeAspect="1"/>
              </p:cNvPicPr>
              <p:nvPr/>
            </p:nvPicPr>
            <p:blipFill>
              <a:blip r:embed="rId39"/>
              <a:stretch>
                <a:fillRect/>
              </a:stretch>
            </p:blipFill>
            <p:spPr>
              <a:xfrm>
                <a:off x="10071445" y="4700332"/>
                <a:ext cx="1549400" cy="1168400"/>
              </a:xfrm>
              <a:prstGeom prst="rect">
                <a:avLst/>
              </a:prstGeom>
            </p:spPr>
          </p:pic>
        </p:grpSp>
      </p:grpSp>
      <p:sp>
        <p:nvSpPr>
          <p:cNvPr id="52" name="TextBox 51">
            <a:extLst>
              <a:ext uri="{FF2B5EF4-FFF2-40B4-BE49-F238E27FC236}">
                <a16:creationId xmlns:a16="http://schemas.microsoft.com/office/drawing/2014/main" id="{09CCF6FB-6C70-5AF4-0B73-248899D3ADD6}"/>
              </a:ext>
            </a:extLst>
          </p:cNvPr>
          <p:cNvSpPr txBox="1"/>
          <p:nvPr/>
        </p:nvSpPr>
        <p:spPr>
          <a:xfrm>
            <a:off x="919384" y="1043396"/>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pic>
        <p:nvPicPr>
          <p:cNvPr id="30" name="Picture 29">
            <a:extLst>
              <a:ext uri="{FF2B5EF4-FFF2-40B4-BE49-F238E27FC236}">
                <a16:creationId xmlns:a16="http://schemas.microsoft.com/office/drawing/2014/main" id="{C04024B2-FF00-5920-C50D-274739500149}"/>
              </a:ext>
            </a:extLst>
          </p:cNvPr>
          <p:cNvPicPr>
            <a:picLocks noChangeAspect="1"/>
          </p:cNvPicPr>
          <p:nvPr/>
        </p:nvPicPr>
        <p:blipFill>
          <a:blip r:embed="rId40"/>
          <a:stretch>
            <a:fillRect/>
          </a:stretch>
        </p:blipFill>
        <p:spPr>
          <a:xfrm>
            <a:off x="6350578" y="1211171"/>
            <a:ext cx="1549400" cy="1168400"/>
          </a:xfrm>
          <a:prstGeom prst="rect">
            <a:avLst/>
          </a:prstGeom>
        </p:spPr>
      </p:pic>
    </p:spTree>
    <p:extLst>
      <p:ext uri="{BB962C8B-B14F-4D97-AF65-F5344CB8AC3E}">
        <p14:creationId xmlns:p14="http://schemas.microsoft.com/office/powerpoint/2010/main" val="314932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Probabilities</a:t>
            </a:r>
            <a:endParaRPr sz="2400" dirty="0"/>
          </a:p>
        </p:txBody>
      </p:sp>
      <p:sp>
        <p:nvSpPr>
          <p:cNvPr id="266" name="Google Shape;266;p55"/>
          <p:cNvSpPr txBox="1">
            <a:spLocks noGrp="1"/>
          </p:cNvSpPr>
          <p:nvPr>
            <p:ph type="body" idx="1"/>
          </p:nvPr>
        </p:nvSpPr>
        <p:spPr>
          <a:xfrm>
            <a:off x="529900" y="1038566"/>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529900" y="682558"/>
            <a:ext cx="7452858" cy="6740307"/>
          </a:xfrm>
          <a:prstGeom prst="rect">
            <a:avLst/>
          </a:prstGeom>
          <a:noFill/>
        </p:spPr>
        <p:txBody>
          <a:bodyPr wrap="square" rtlCol="0">
            <a:spAutoFit/>
          </a:bodyPr>
          <a:lstStyle/>
          <a:p>
            <a:r>
              <a:rPr lang="en-US" sz="1600" b="1" dirty="0"/>
              <a:t>Setup</a:t>
            </a:r>
            <a:r>
              <a:rPr lang="en-US" sz="1600" dirty="0"/>
              <a:t>: Lets say X ~ Normal(</a:t>
            </a:r>
            <a:r>
              <a:rPr lang="en-US" sz="1600" dirty="0" err="1"/>
              <a:t>μ</a:t>
            </a:r>
            <a:r>
              <a:rPr lang="en-US" sz="1600" dirty="0"/>
              <a:t> = 40, 𝞂 = 5), find the following probabilities.</a:t>
            </a:r>
          </a:p>
          <a:p>
            <a:endParaRPr lang="en-US" sz="1600" i="1" dirty="0">
              <a:solidFill>
                <a:srgbClr val="FF0000"/>
              </a:solidFill>
            </a:endParaRPr>
          </a:p>
          <a:p>
            <a:r>
              <a:rPr lang="en-US" sz="1600" dirty="0"/>
              <a:t>d) What is the probability X greater than or equal to 27?</a:t>
            </a:r>
          </a:p>
          <a:p>
            <a:r>
              <a:rPr lang="en-US" sz="1600" i="1" dirty="0">
                <a:solidFill>
                  <a:srgbClr val="FF0000"/>
                </a:solidFill>
              </a:rPr>
              <a:t>P(X ≥ 27) = normalcdf(lower = 27, upper = 100000, mean = 40, </a:t>
            </a:r>
            <a:r>
              <a:rPr lang="en-US" sz="1600" i="1" dirty="0" err="1">
                <a:solidFill>
                  <a:srgbClr val="FF0000"/>
                </a:solidFill>
              </a:rPr>
              <a:t>sd</a:t>
            </a:r>
            <a:r>
              <a:rPr lang="en-US" sz="1600" i="1" dirty="0">
                <a:solidFill>
                  <a:srgbClr val="FF0000"/>
                </a:solidFill>
              </a:rPr>
              <a:t> = 5) = 0.9953</a:t>
            </a:r>
          </a:p>
          <a:p>
            <a:r>
              <a:rPr lang="en-US" sz="1600" i="1" dirty="0">
                <a:solidFill>
                  <a:srgbClr val="7030A0"/>
                </a:solidFill>
              </a:rPr>
              <a:t>It would NOT be correct to use upper = 55</a:t>
            </a:r>
          </a:p>
          <a:p>
            <a:pPr marL="285750" indent="-285750">
              <a:buFont typeface="Arial" panose="020B0604020202020204" pitchFamily="34" charset="0"/>
              <a:buChar char="•"/>
            </a:pPr>
            <a:r>
              <a:rPr lang="en-US" sz="1600" i="1" dirty="0">
                <a:solidFill>
                  <a:srgbClr val="7030A0"/>
                </a:solidFill>
              </a:rPr>
              <a:t>This technically cuts our region off at 55, but there should be no upper bound</a:t>
            </a:r>
          </a:p>
          <a:p>
            <a:pPr marL="285750" indent="-285750">
              <a:buFont typeface="Arial" panose="020B0604020202020204" pitchFamily="34" charset="0"/>
              <a:buChar char="•"/>
            </a:pPr>
            <a:r>
              <a:rPr lang="en-US" sz="1600" i="1" dirty="0">
                <a:solidFill>
                  <a:srgbClr val="7030A0"/>
                </a:solidFill>
              </a:rPr>
              <a:t>It won’t change the answer probably, but want to be correct</a:t>
            </a:r>
            <a:endParaRPr lang="en-US" sz="1600" dirty="0"/>
          </a:p>
          <a:p>
            <a:pPr marL="342900" indent="-342900">
              <a:buFont typeface="+mj-lt"/>
              <a:buAutoNum type="alphaLcParenR"/>
            </a:pPr>
            <a:endParaRPr lang="en-US" sz="1600" dirty="0"/>
          </a:p>
          <a:p>
            <a:r>
              <a:rPr lang="en-US" sz="1600" dirty="0"/>
              <a:t>e) What is the probability X greater than 31 but less than 52?</a:t>
            </a:r>
          </a:p>
          <a:p>
            <a:r>
              <a:rPr lang="en-US" sz="1600" i="1" dirty="0">
                <a:solidFill>
                  <a:srgbClr val="7030A0"/>
                </a:solidFill>
              </a:rPr>
              <a:t>Translating the words directly may lead to P(X &gt; 31 &lt; 52)</a:t>
            </a:r>
          </a:p>
          <a:p>
            <a:pPr marL="285750" indent="-285750">
              <a:buFont typeface="Arial" panose="020B0604020202020204" pitchFamily="34" charset="0"/>
              <a:buChar char="•"/>
            </a:pPr>
            <a:r>
              <a:rPr lang="en-US" sz="1600" i="1" dirty="0">
                <a:solidFill>
                  <a:srgbClr val="7030A0"/>
                </a:solidFill>
              </a:rPr>
              <a:t>The idea is correct, but we want to rearrange so that X is in the middle</a:t>
            </a:r>
          </a:p>
          <a:p>
            <a:r>
              <a:rPr lang="en-US" sz="1600" dirty="0"/>
              <a:t> </a:t>
            </a:r>
            <a:r>
              <a:rPr lang="en-US" sz="1600" i="1" dirty="0">
                <a:solidFill>
                  <a:srgbClr val="FF0000"/>
                </a:solidFill>
              </a:rPr>
              <a:t>P(31 ≤ X ≤ 52) = normalcdf(lower = 31 upper = 52, mean = 40, </a:t>
            </a:r>
            <a:r>
              <a:rPr lang="en-US" sz="1600" i="1" dirty="0" err="1">
                <a:solidFill>
                  <a:srgbClr val="FF0000"/>
                </a:solidFill>
              </a:rPr>
              <a:t>sd</a:t>
            </a:r>
            <a:r>
              <a:rPr lang="en-US" sz="1600" i="1" dirty="0">
                <a:solidFill>
                  <a:srgbClr val="FF0000"/>
                </a:solidFill>
              </a:rPr>
              <a:t> = 5) = 0.9558</a:t>
            </a:r>
          </a:p>
          <a:p>
            <a:pPr marL="285750" indent="-285750">
              <a:buFont typeface="Arial" panose="020B0604020202020204" pitchFamily="34" charset="0"/>
              <a:buChar char="•"/>
            </a:pPr>
            <a:r>
              <a:rPr lang="en-US" sz="1600" i="1" dirty="0">
                <a:solidFill>
                  <a:srgbClr val="7030A0"/>
                </a:solidFill>
              </a:rPr>
              <a:t>This will always be the format of P(   ) when there is both a lower and upper bound</a:t>
            </a:r>
          </a:p>
          <a:p>
            <a:endParaRPr lang="en-US" sz="1600" i="1" dirty="0">
              <a:solidFill>
                <a:srgbClr val="FF0000"/>
              </a:solidFill>
            </a:endParaRPr>
          </a:p>
          <a:p>
            <a:r>
              <a:rPr lang="en-US" sz="1600" dirty="0"/>
              <a:t>What is the probability X is outside of this interval?</a:t>
            </a:r>
          </a:p>
          <a:p>
            <a:r>
              <a:rPr lang="en-US" sz="1600" i="1" dirty="0">
                <a:solidFill>
                  <a:srgbClr val="7030A0"/>
                </a:solidFill>
              </a:rPr>
              <a:t>Just use the complement rule whenever finding probabilities OUTSIDE a certain interval!</a:t>
            </a:r>
          </a:p>
          <a:p>
            <a:pPr marL="285750" indent="-285750">
              <a:buFont typeface="Arial" panose="020B0604020202020204" pitchFamily="34" charset="0"/>
              <a:buChar char="•"/>
            </a:pPr>
            <a:r>
              <a:rPr lang="en-US" sz="1600" i="1" dirty="0">
                <a:solidFill>
                  <a:srgbClr val="7030A0"/>
                </a:solidFill>
              </a:rPr>
              <a:t>First find the probability for in between the interval (because this is what our calculator can do</a:t>
            </a:r>
          </a:p>
          <a:p>
            <a:pPr marL="742950" lvl="1" indent="-285750">
              <a:buFont typeface="Arial" panose="020B0604020202020204" pitchFamily="34" charset="0"/>
              <a:buChar char="•"/>
            </a:pPr>
            <a:r>
              <a:rPr lang="en-US" sz="1600" i="1" dirty="0">
                <a:solidFill>
                  <a:srgbClr val="7030A0"/>
                </a:solidFill>
              </a:rPr>
              <a:t>Then do the subtraction from 1 to get the outside region</a:t>
            </a:r>
          </a:p>
          <a:p>
            <a:pPr marL="285750" indent="-285750">
              <a:buFont typeface="Arial" panose="020B0604020202020204" pitchFamily="34" charset="0"/>
              <a:buChar char="•"/>
            </a:pPr>
            <a:r>
              <a:rPr lang="en-US" sz="1600" i="1" dirty="0">
                <a:solidFill>
                  <a:srgbClr val="7030A0"/>
                </a:solidFill>
              </a:rPr>
              <a:t>If you don’t do it this way, you would need to do two separate normalcdf() calculations and add the results</a:t>
            </a:r>
          </a:p>
          <a:p>
            <a:r>
              <a:rPr lang="en-US" sz="1600" i="1" dirty="0">
                <a:solidFill>
                  <a:srgbClr val="FF0000"/>
                </a:solidFill>
              </a:rPr>
              <a:t>P(X ≤ 31 OR X ≥ 52) = 1 - normalcdf(lower = 31 upper = 52, mean = 40, </a:t>
            </a:r>
            <a:r>
              <a:rPr lang="en-US" sz="1600" i="1" dirty="0" err="1">
                <a:solidFill>
                  <a:srgbClr val="FF0000"/>
                </a:solidFill>
              </a:rPr>
              <a:t>sd</a:t>
            </a:r>
            <a:r>
              <a:rPr lang="en-US" sz="1600" i="1" dirty="0">
                <a:solidFill>
                  <a:srgbClr val="FF0000"/>
                </a:solidFill>
              </a:rPr>
              <a:t> = 5) = 0.0441</a:t>
            </a:r>
          </a:p>
          <a:p>
            <a:endParaRPr lang="en-US" sz="1600" i="1" dirty="0">
              <a:solidFill>
                <a:srgbClr val="FF0000"/>
              </a:solidFill>
            </a:endParaRPr>
          </a:p>
          <a:p>
            <a:r>
              <a:rPr lang="en-US" sz="1600" dirty="0"/>
              <a:t>Is this event unusual?</a:t>
            </a:r>
          </a:p>
          <a:p>
            <a:r>
              <a:rPr lang="en-US" sz="1600" i="1" dirty="0">
                <a:solidFill>
                  <a:srgbClr val="FF0000"/>
                </a:solidFill>
              </a:rPr>
              <a:t>Yes because the probability is less than 0.05</a:t>
            </a:r>
          </a:p>
          <a:p>
            <a:endParaRPr lang="en-US" sz="1600" dirty="0"/>
          </a:p>
        </p:txBody>
      </p:sp>
      <p:sp>
        <p:nvSpPr>
          <p:cNvPr id="52" name="TextBox 51">
            <a:extLst>
              <a:ext uri="{FF2B5EF4-FFF2-40B4-BE49-F238E27FC236}">
                <a16:creationId xmlns:a16="http://schemas.microsoft.com/office/drawing/2014/main" id="{09CCF6FB-6C70-5AF4-0B73-248899D3ADD6}"/>
              </a:ext>
            </a:extLst>
          </p:cNvPr>
          <p:cNvSpPr txBox="1"/>
          <p:nvPr/>
        </p:nvSpPr>
        <p:spPr>
          <a:xfrm>
            <a:off x="7828183" y="47074"/>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grpSp>
        <p:nvGrpSpPr>
          <p:cNvPr id="38" name="Group 37">
            <a:extLst>
              <a:ext uri="{FF2B5EF4-FFF2-40B4-BE49-F238E27FC236}">
                <a16:creationId xmlns:a16="http://schemas.microsoft.com/office/drawing/2014/main" id="{625BAC11-B514-636C-72AC-4FE6A65EC6F7}"/>
              </a:ext>
            </a:extLst>
          </p:cNvPr>
          <p:cNvGrpSpPr/>
          <p:nvPr/>
        </p:nvGrpSpPr>
        <p:grpSpPr>
          <a:xfrm>
            <a:off x="7265452" y="1386040"/>
            <a:ext cx="5100315" cy="1296074"/>
            <a:chOff x="7265452" y="1386040"/>
            <a:chExt cx="5100315" cy="1296074"/>
          </a:xfrm>
        </p:grpSpPr>
        <p:grpSp>
          <p:nvGrpSpPr>
            <p:cNvPr id="59" name="Group 58">
              <a:extLst>
                <a:ext uri="{FF2B5EF4-FFF2-40B4-BE49-F238E27FC236}">
                  <a16:creationId xmlns:a16="http://schemas.microsoft.com/office/drawing/2014/main" id="{A7ABF09F-C4C8-6AA4-1485-AD9C0319EC05}"/>
                </a:ext>
              </a:extLst>
            </p:cNvPr>
            <p:cNvGrpSpPr/>
            <p:nvPr/>
          </p:nvGrpSpPr>
          <p:grpSpPr>
            <a:xfrm>
              <a:off x="7265452" y="1386040"/>
              <a:ext cx="1608960" cy="1296074"/>
              <a:chOff x="7746758" y="5868732"/>
              <a:chExt cx="1129615" cy="895588"/>
            </a:xfrm>
          </p:grpSpPr>
          <p:pic>
            <p:nvPicPr>
              <p:cNvPr id="60" name="Picture 59">
                <a:extLst>
                  <a:ext uri="{FF2B5EF4-FFF2-40B4-BE49-F238E27FC236}">
                    <a16:creationId xmlns:a16="http://schemas.microsoft.com/office/drawing/2014/main" id="{AEF63948-6786-D07A-532B-11269FF61561}"/>
                  </a:ext>
                </a:extLst>
              </p:cNvPr>
              <p:cNvPicPr>
                <a:picLocks noChangeAspect="1"/>
              </p:cNvPicPr>
              <p:nvPr/>
            </p:nvPicPr>
            <p:blipFill>
              <a:blip r:embed="rId3"/>
              <a:stretch>
                <a:fillRect/>
              </a:stretch>
            </p:blipFill>
            <p:spPr>
              <a:xfrm>
                <a:off x="7746758" y="5868732"/>
                <a:ext cx="1129615" cy="748056"/>
              </a:xfrm>
              <a:prstGeom prst="rect">
                <a:avLst/>
              </a:prstGeom>
            </p:spPr>
          </p:pic>
          <p:grpSp>
            <p:nvGrpSpPr>
              <p:cNvPr id="61" name="Group 60">
                <a:extLst>
                  <a:ext uri="{FF2B5EF4-FFF2-40B4-BE49-F238E27FC236}">
                    <a16:creationId xmlns:a16="http://schemas.microsoft.com/office/drawing/2014/main" id="{8ABD6D12-F424-B53F-AA5C-ED9C392C85A3}"/>
                  </a:ext>
                </a:extLst>
              </p:cNvPr>
              <p:cNvGrpSpPr/>
              <p:nvPr/>
            </p:nvGrpSpPr>
            <p:grpSpPr>
              <a:xfrm>
                <a:off x="7910200" y="5948560"/>
                <a:ext cx="786960" cy="815760"/>
                <a:chOff x="7910200" y="5948560"/>
                <a:chExt cx="786960" cy="815760"/>
              </a:xfrm>
            </p:grpSpPr>
            <mc:AlternateContent xmlns:mc="http://schemas.openxmlformats.org/markup-compatibility/2006" xmlns:p14="http://schemas.microsoft.com/office/powerpoint/2010/main">
              <mc:Choice Requires="p14">
                <p:contentPart p14:bwMode="auto" r:id="rId4">
                  <p14:nvContentPartPr>
                    <p14:cNvPr id="66" name="Ink 65">
                      <a:extLst>
                        <a:ext uri="{FF2B5EF4-FFF2-40B4-BE49-F238E27FC236}">
                          <a16:creationId xmlns:a16="http://schemas.microsoft.com/office/drawing/2014/main" id="{01FC8F0F-3693-286E-BB80-809598091148}"/>
                        </a:ext>
                      </a:extLst>
                    </p14:cNvPr>
                    <p14:cNvContentPartPr/>
                    <p14:nvPr/>
                  </p14:nvContentPartPr>
                  <p14:xfrm>
                    <a:off x="7918480" y="6330160"/>
                    <a:ext cx="10080" cy="175320"/>
                  </p14:xfrm>
                </p:contentPart>
              </mc:Choice>
              <mc:Fallback xmlns="">
                <p:pic>
                  <p:nvPicPr>
                    <p:cNvPr id="66" name="Ink 65">
                      <a:extLst>
                        <a:ext uri="{FF2B5EF4-FFF2-40B4-BE49-F238E27FC236}">
                          <a16:creationId xmlns:a16="http://schemas.microsoft.com/office/drawing/2014/main" id="{01FC8F0F-3693-286E-BB80-809598091148}"/>
                        </a:ext>
                      </a:extLst>
                    </p:cNvPr>
                    <p:cNvPicPr/>
                    <p:nvPr/>
                  </p:nvPicPr>
                  <p:blipFill>
                    <a:blip r:embed="rId5"/>
                    <a:stretch>
                      <a:fillRect/>
                    </a:stretch>
                  </p:blipFill>
                  <p:spPr>
                    <a:xfrm>
                      <a:off x="7912334" y="6323934"/>
                      <a:ext cx="22127" cy="187523"/>
                    </a:xfrm>
                    <a:prstGeom prst="rect">
                      <a:avLst/>
                    </a:prstGeom>
                  </p:spPr>
                </p:pic>
              </mc:Fallback>
            </mc:AlternateContent>
            <p:grpSp>
              <p:nvGrpSpPr>
                <p:cNvPr id="67" name="Group 66">
                  <a:extLst>
                    <a:ext uri="{FF2B5EF4-FFF2-40B4-BE49-F238E27FC236}">
                      <a16:creationId xmlns:a16="http://schemas.microsoft.com/office/drawing/2014/main" id="{91906A37-BF1B-E4EA-D692-9B0DE666AC6F}"/>
                    </a:ext>
                  </a:extLst>
                </p:cNvPr>
                <p:cNvGrpSpPr/>
                <p:nvPr/>
              </p:nvGrpSpPr>
              <p:grpSpPr>
                <a:xfrm>
                  <a:off x="7910200" y="6660280"/>
                  <a:ext cx="159480" cy="104040"/>
                  <a:chOff x="7910200" y="6660280"/>
                  <a:chExt cx="159480" cy="104040"/>
                </a:xfrm>
              </p:grpSpPr>
              <mc:AlternateContent xmlns:mc="http://schemas.openxmlformats.org/markup-compatibility/2006" xmlns:p14="http://schemas.microsoft.com/office/powerpoint/2010/main">
                <mc:Choice Requires="p14">
                  <p:contentPart p14:bwMode="auto" r:id="rId6">
                    <p14:nvContentPartPr>
                      <p14:cNvPr id="69" name="Ink 68">
                        <a:extLst>
                          <a:ext uri="{FF2B5EF4-FFF2-40B4-BE49-F238E27FC236}">
                            <a16:creationId xmlns:a16="http://schemas.microsoft.com/office/drawing/2014/main" id="{5922CACE-191E-317C-C06B-59F656829DD8}"/>
                          </a:ext>
                        </a:extLst>
                      </p14:cNvPr>
                      <p14:cNvContentPartPr/>
                      <p14:nvPr/>
                    </p14:nvContentPartPr>
                    <p14:xfrm>
                      <a:off x="7910200" y="6660280"/>
                      <a:ext cx="86040" cy="104040"/>
                    </p14:xfrm>
                  </p:contentPart>
                </mc:Choice>
                <mc:Fallback xmlns="">
                  <p:pic>
                    <p:nvPicPr>
                      <p:cNvPr id="77" name="Ink 76">
                        <a:extLst>
                          <a:ext uri="{FF2B5EF4-FFF2-40B4-BE49-F238E27FC236}">
                            <a16:creationId xmlns:a16="http://schemas.microsoft.com/office/drawing/2014/main" id="{E4ED0D19-2FE5-1546-B744-EB138432B811}"/>
                          </a:ext>
                        </a:extLst>
                      </p:cNvPr>
                      <p:cNvPicPr/>
                      <p:nvPr/>
                    </p:nvPicPr>
                    <p:blipFill>
                      <a:blip r:embed="rId37"/>
                      <a:stretch>
                        <a:fillRect/>
                      </a:stretch>
                    </p:blipFill>
                    <p:spPr>
                      <a:xfrm>
                        <a:off x="7901560" y="6651640"/>
                        <a:ext cx="1036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1" name="Ink 80">
                        <a:extLst>
                          <a:ext uri="{FF2B5EF4-FFF2-40B4-BE49-F238E27FC236}">
                            <a16:creationId xmlns:a16="http://schemas.microsoft.com/office/drawing/2014/main" id="{A423093E-CB2B-8890-3006-67662DB23E20}"/>
                          </a:ext>
                        </a:extLst>
                      </p14:cNvPr>
                      <p14:cNvContentPartPr/>
                      <p14:nvPr/>
                    </p14:nvContentPartPr>
                    <p14:xfrm>
                      <a:off x="7993720" y="6670720"/>
                      <a:ext cx="75960" cy="85680"/>
                    </p14:xfrm>
                  </p:contentPart>
                </mc:Choice>
                <mc:Fallback xmlns="">
                  <p:pic>
                    <p:nvPicPr>
                      <p:cNvPr id="78" name="Ink 77">
                        <a:extLst>
                          <a:ext uri="{FF2B5EF4-FFF2-40B4-BE49-F238E27FC236}">
                            <a16:creationId xmlns:a16="http://schemas.microsoft.com/office/drawing/2014/main" id="{573121C0-6715-274D-A179-CF647098FDDD}"/>
                          </a:ext>
                        </a:extLst>
                      </p:cNvPr>
                      <p:cNvPicPr/>
                      <p:nvPr/>
                    </p:nvPicPr>
                    <p:blipFill>
                      <a:blip r:embed="rId39"/>
                      <a:stretch>
                        <a:fillRect/>
                      </a:stretch>
                    </p:blipFill>
                    <p:spPr>
                      <a:xfrm>
                        <a:off x="7984720" y="6661720"/>
                        <a:ext cx="93600" cy="10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68" name="Ink 67">
                      <a:extLst>
                        <a:ext uri="{FF2B5EF4-FFF2-40B4-BE49-F238E27FC236}">
                          <a16:creationId xmlns:a16="http://schemas.microsoft.com/office/drawing/2014/main" id="{77BAF978-6FD5-8B8C-392B-625C6962E17B}"/>
                        </a:ext>
                      </a:extLst>
                    </p14:cNvPr>
                    <p14:cNvContentPartPr/>
                    <p14:nvPr/>
                  </p14:nvContentPartPr>
                  <p14:xfrm>
                    <a:off x="7967800" y="5948560"/>
                    <a:ext cx="729360" cy="515880"/>
                  </p14:xfrm>
                </p:contentPart>
              </mc:Choice>
              <mc:Fallback xmlns="">
                <p:pic>
                  <p:nvPicPr>
                    <p:cNvPr id="68" name="Ink 67">
                      <a:extLst>
                        <a:ext uri="{FF2B5EF4-FFF2-40B4-BE49-F238E27FC236}">
                          <a16:creationId xmlns:a16="http://schemas.microsoft.com/office/drawing/2014/main" id="{77BAF978-6FD5-8B8C-392B-625C6962E17B}"/>
                        </a:ext>
                      </a:extLst>
                    </p:cNvPr>
                    <p:cNvPicPr/>
                    <p:nvPr/>
                  </p:nvPicPr>
                  <p:blipFill>
                    <a:blip r:embed="rId41"/>
                    <a:stretch>
                      <a:fillRect/>
                    </a:stretch>
                  </p:blipFill>
                  <p:spPr>
                    <a:xfrm>
                      <a:off x="7961478" y="5942339"/>
                      <a:ext cx="741752" cy="528074"/>
                    </a:xfrm>
                    <a:prstGeom prst="rect">
                      <a:avLst/>
                    </a:prstGeom>
                  </p:spPr>
                </p:pic>
              </mc:Fallback>
            </mc:AlternateContent>
          </p:grpSp>
        </p:grpSp>
        <p:pic>
          <p:nvPicPr>
            <p:cNvPr id="29" name="Picture 28">
              <a:extLst>
                <a:ext uri="{FF2B5EF4-FFF2-40B4-BE49-F238E27FC236}">
                  <a16:creationId xmlns:a16="http://schemas.microsoft.com/office/drawing/2014/main" id="{7D349AF8-70D3-42B9-CBC6-DED45F960C2A}"/>
                </a:ext>
              </a:extLst>
            </p:cNvPr>
            <p:cNvPicPr>
              <a:picLocks noChangeAspect="1"/>
            </p:cNvPicPr>
            <p:nvPr/>
          </p:nvPicPr>
          <p:blipFill>
            <a:blip r:embed="rId42"/>
            <a:stretch>
              <a:fillRect/>
            </a:stretch>
          </p:blipFill>
          <p:spPr>
            <a:xfrm>
              <a:off x="9119004" y="1399258"/>
              <a:ext cx="1549400" cy="1168400"/>
            </a:xfrm>
            <a:prstGeom prst="rect">
              <a:avLst/>
            </a:prstGeom>
          </p:spPr>
        </p:pic>
        <p:pic>
          <p:nvPicPr>
            <p:cNvPr id="31" name="Picture 30">
              <a:extLst>
                <a:ext uri="{FF2B5EF4-FFF2-40B4-BE49-F238E27FC236}">
                  <a16:creationId xmlns:a16="http://schemas.microsoft.com/office/drawing/2014/main" id="{75AABBFD-4394-3F3C-253D-DFD092519310}"/>
                </a:ext>
              </a:extLst>
            </p:cNvPr>
            <p:cNvPicPr>
              <a:picLocks noChangeAspect="1"/>
            </p:cNvPicPr>
            <p:nvPr/>
          </p:nvPicPr>
          <p:blipFill>
            <a:blip r:embed="rId43"/>
            <a:stretch>
              <a:fillRect/>
            </a:stretch>
          </p:blipFill>
          <p:spPr>
            <a:xfrm>
              <a:off x="10816367" y="1399258"/>
              <a:ext cx="1549400" cy="1168400"/>
            </a:xfrm>
            <a:prstGeom prst="rect">
              <a:avLst/>
            </a:prstGeom>
          </p:spPr>
        </p:pic>
      </p:grpSp>
      <p:grpSp>
        <p:nvGrpSpPr>
          <p:cNvPr id="39" name="Group 38">
            <a:extLst>
              <a:ext uri="{FF2B5EF4-FFF2-40B4-BE49-F238E27FC236}">
                <a16:creationId xmlns:a16="http://schemas.microsoft.com/office/drawing/2014/main" id="{660B4505-37C8-74D4-7D51-75862FA459EF}"/>
              </a:ext>
            </a:extLst>
          </p:cNvPr>
          <p:cNvGrpSpPr/>
          <p:nvPr/>
        </p:nvGrpSpPr>
        <p:grpSpPr>
          <a:xfrm>
            <a:off x="8243455" y="2890240"/>
            <a:ext cx="5145823" cy="1361897"/>
            <a:chOff x="6938701" y="3071318"/>
            <a:chExt cx="5145823" cy="1361897"/>
          </a:xfrm>
        </p:grpSpPr>
        <p:grpSp>
          <p:nvGrpSpPr>
            <p:cNvPr id="83" name="Group 82">
              <a:extLst>
                <a:ext uri="{FF2B5EF4-FFF2-40B4-BE49-F238E27FC236}">
                  <a16:creationId xmlns:a16="http://schemas.microsoft.com/office/drawing/2014/main" id="{3CA21AD0-DA80-6A83-1558-B7D8416690DC}"/>
                </a:ext>
              </a:extLst>
            </p:cNvPr>
            <p:cNvGrpSpPr/>
            <p:nvPr/>
          </p:nvGrpSpPr>
          <p:grpSpPr>
            <a:xfrm>
              <a:off x="6938701" y="3071318"/>
              <a:ext cx="1935711" cy="1361897"/>
              <a:chOff x="3331242" y="1386926"/>
              <a:chExt cx="1410627" cy="1048394"/>
            </a:xfrm>
          </p:grpSpPr>
          <p:pic>
            <p:nvPicPr>
              <p:cNvPr id="85" name="Picture 84">
                <a:extLst>
                  <a:ext uri="{FF2B5EF4-FFF2-40B4-BE49-F238E27FC236}">
                    <a16:creationId xmlns:a16="http://schemas.microsoft.com/office/drawing/2014/main" id="{DCE4E9B7-222E-C497-28A4-E170CEB95CA6}"/>
                  </a:ext>
                </a:extLst>
              </p:cNvPr>
              <p:cNvPicPr>
                <a:picLocks noChangeAspect="1"/>
              </p:cNvPicPr>
              <p:nvPr/>
            </p:nvPicPr>
            <p:blipFill>
              <a:blip r:embed="rId3"/>
              <a:stretch>
                <a:fillRect/>
              </a:stretch>
            </p:blipFill>
            <p:spPr>
              <a:xfrm>
                <a:off x="3331242" y="1386926"/>
                <a:ext cx="1410627" cy="934148"/>
              </a:xfrm>
              <a:prstGeom prst="rect">
                <a:avLst/>
              </a:prstGeom>
            </p:spPr>
          </p:pic>
          <p:grpSp>
            <p:nvGrpSpPr>
              <p:cNvPr id="87" name="Group 86">
                <a:extLst>
                  <a:ext uri="{FF2B5EF4-FFF2-40B4-BE49-F238E27FC236}">
                    <a16:creationId xmlns:a16="http://schemas.microsoft.com/office/drawing/2014/main" id="{CB88D001-036B-85E3-BCB5-C3342059F7F2}"/>
                  </a:ext>
                </a:extLst>
              </p:cNvPr>
              <p:cNvGrpSpPr/>
              <p:nvPr/>
            </p:nvGrpSpPr>
            <p:grpSpPr>
              <a:xfrm>
                <a:off x="3570760" y="1507600"/>
                <a:ext cx="1046520" cy="927720"/>
                <a:chOff x="3570760" y="1507600"/>
                <a:chExt cx="1046520" cy="927720"/>
              </a:xfrm>
            </p:grpSpPr>
            <p:grpSp>
              <p:nvGrpSpPr>
                <p:cNvPr id="89" name="Group 88">
                  <a:extLst>
                    <a:ext uri="{FF2B5EF4-FFF2-40B4-BE49-F238E27FC236}">
                      <a16:creationId xmlns:a16="http://schemas.microsoft.com/office/drawing/2014/main" id="{EF81AED8-CD42-A60F-4793-FEB1EB5FC77D}"/>
                    </a:ext>
                  </a:extLst>
                </p:cNvPr>
                <p:cNvGrpSpPr/>
                <p:nvPr/>
              </p:nvGrpSpPr>
              <p:grpSpPr>
                <a:xfrm>
                  <a:off x="3698560" y="1507600"/>
                  <a:ext cx="817920" cy="740520"/>
                  <a:chOff x="3698560" y="1507600"/>
                  <a:chExt cx="817920" cy="740520"/>
                </a:xfrm>
              </p:grpSpPr>
              <mc:AlternateContent xmlns:mc="http://schemas.openxmlformats.org/markup-compatibility/2006" xmlns:p14="http://schemas.microsoft.com/office/powerpoint/2010/main">
                <mc:Choice Requires="p14">
                  <p:contentPart p14:bwMode="auto" r:id="rId44">
                    <p14:nvContentPartPr>
                      <p14:cNvPr id="105" name="Ink 104">
                        <a:extLst>
                          <a:ext uri="{FF2B5EF4-FFF2-40B4-BE49-F238E27FC236}">
                            <a16:creationId xmlns:a16="http://schemas.microsoft.com/office/drawing/2014/main" id="{2BB6B1D9-FB1B-3926-7DC9-1F584DC0FE5F}"/>
                          </a:ext>
                        </a:extLst>
                      </p14:cNvPr>
                      <p14:cNvContentPartPr/>
                      <p14:nvPr/>
                    </p14:nvContentPartPr>
                    <p14:xfrm>
                      <a:off x="3698560" y="1943920"/>
                      <a:ext cx="13320" cy="210960"/>
                    </p14:xfrm>
                  </p:contentPart>
                </mc:Choice>
                <mc:Fallback xmlns="">
                  <p:pic>
                    <p:nvPicPr>
                      <p:cNvPr id="3" name="Ink 2">
                        <a:extLst>
                          <a:ext uri="{FF2B5EF4-FFF2-40B4-BE49-F238E27FC236}">
                            <a16:creationId xmlns:a16="http://schemas.microsoft.com/office/drawing/2014/main" id="{B516C2E3-8C74-184C-9787-5173B69EC42F}"/>
                          </a:ext>
                        </a:extLst>
                      </p:cNvPr>
                      <p:cNvPicPr/>
                      <p:nvPr/>
                    </p:nvPicPr>
                    <p:blipFill>
                      <a:blip r:embed="rId45"/>
                      <a:stretch>
                        <a:fillRect/>
                      </a:stretch>
                    </p:blipFill>
                    <p:spPr>
                      <a:xfrm>
                        <a:off x="3689560" y="1935280"/>
                        <a:ext cx="30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 name="Ink 105">
                        <a:extLst>
                          <a:ext uri="{FF2B5EF4-FFF2-40B4-BE49-F238E27FC236}">
                            <a16:creationId xmlns:a16="http://schemas.microsoft.com/office/drawing/2014/main" id="{EBDD743E-175B-EC82-FBC0-1D44B5FFB546}"/>
                          </a:ext>
                        </a:extLst>
                      </p14:cNvPr>
                      <p14:cNvContentPartPr/>
                      <p14:nvPr/>
                    </p14:nvContentPartPr>
                    <p14:xfrm>
                      <a:off x="4511440" y="2101960"/>
                      <a:ext cx="5040" cy="38880"/>
                    </p14:xfrm>
                  </p:contentPart>
                </mc:Choice>
                <mc:Fallback xmlns="">
                  <p:pic>
                    <p:nvPicPr>
                      <p:cNvPr id="5" name="Ink 4">
                        <a:extLst>
                          <a:ext uri="{FF2B5EF4-FFF2-40B4-BE49-F238E27FC236}">
                            <a16:creationId xmlns:a16="http://schemas.microsoft.com/office/drawing/2014/main" id="{2FE76C9D-00A0-6B46-BB05-63B2F68FFCF5}"/>
                          </a:ext>
                        </a:extLst>
                      </p:cNvPr>
                      <p:cNvPicPr/>
                      <p:nvPr/>
                    </p:nvPicPr>
                    <p:blipFill>
                      <a:blip r:embed="rId8"/>
                      <a:stretch>
                        <a:fillRect/>
                      </a:stretch>
                    </p:blipFill>
                    <p:spPr>
                      <a:xfrm>
                        <a:off x="4502440" y="2092960"/>
                        <a:ext cx="226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7" name="Ink 106">
                        <a:extLst>
                          <a:ext uri="{FF2B5EF4-FFF2-40B4-BE49-F238E27FC236}">
                            <a16:creationId xmlns:a16="http://schemas.microsoft.com/office/drawing/2014/main" id="{D5D76E36-0F9B-1E3F-7C77-45CDEC0E0F18}"/>
                          </a:ext>
                        </a:extLst>
                      </p14:cNvPr>
                      <p14:cNvContentPartPr/>
                      <p14:nvPr/>
                    </p14:nvContentPartPr>
                    <p14:xfrm>
                      <a:off x="3703600" y="1507600"/>
                      <a:ext cx="796680" cy="740520"/>
                    </p14:xfrm>
                  </p:contentPart>
                </mc:Choice>
                <mc:Fallback xmlns="">
                  <p:pic>
                    <p:nvPicPr>
                      <p:cNvPr id="7" name="Ink 6">
                        <a:extLst>
                          <a:ext uri="{FF2B5EF4-FFF2-40B4-BE49-F238E27FC236}">
                            <a16:creationId xmlns:a16="http://schemas.microsoft.com/office/drawing/2014/main" id="{C812F2BE-8C04-2D4E-842D-5AA3EC6DAAD8}"/>
                          </a:ext>
                        </a:extLst>
                      </p:cNvPr>
                      <p:cNvPicPr/>
                      <p:nvPr/>
                    </p:nvPicPr>
                    <p:blipFill>
                      <a:blip r:embed="rId10"/>
                      <a:stretch>
                        <a:fillRect/>
                      </a:stretch>
                    </p:blipFill>
                    <p:spPr>
                      <a:xfrm>
                        <a:off x="3694600" y="1498600"/>
                        <a:ext cx="814320" cy="758160"/>
                      </a:xfrm>
                      <a:prstGeom prst="rect">
                        <a:avLst/>
                      </a:prstGeom>
                    </p:spPr>
                  </p:pic>
                </mc:Fallback>
              </mc:AlternateContent>
            </p:grpSp>
            <p:grpSp>
              <p:nvGrpSpPr>
                <p:cNvPr id="91" name="Group 90">
                  <a:extLst>
                    <a:ext uri="{FF2B5EF4-FFF2-40B4-BE49-F238E27FC236}">
                      <a16:creationId xmlns:a16="http://schemas.microsoft.com/office/drawing/2014/main" id="{E13B2C5D-5456-7672-7F8D-F47C64BC1B2B}"/>
                    </a:ext>
                  </a:extLst>
                </p:cNvPr>
                <p:cNvGrpSpPr/>
                <p:nvPr/>
              </p:nvGrpSpPr>
              <p:grpSpPr>
                <a:xfrm>
                  <a:off x="4412440" y="1991800"/>
                  <a:ext cx="86040" cy="200160"/>
                  <a:chOff x="4412440" y="1991800"/>
                  <a:chExt cx="86040" cy="200160"/>
                </a:xfrm>
              </p:grpSpPr>
              <mc:AlternateContent xmlns:mc="http://schemas.openxmlformats.org/markup-compatibility/2006" xmlns:p14="http://schemas.microsoft.com/office/powerpoint/2010/main">
                <mc:Choice Requires="p14">
                  <p:contentPart p14:bwMode="auto" r:id="rId48">
                    <p14:nvContentPartPr>
                      <p14:cNvPr id="103" name="Ink 102">
                        <a:extLst>
                          <a:ext uri="{FF2B5EF4-FFF2-40B4-BE49-F238E27FC236}">
                            <a16:creationId xmlns:a16="http://schemas.microsoft.com/office/drawing/2014/main" id="{59A189B3-34AB-7419-F652-2E3DF3A7ED6D}"/>
                          </a:ext>
                        </a:extLst>
                      </p14:cNvPr>
                      <p14:cNvContentPartPr/>
                      <p14:nvPr/>
                    </p14:nvContentPartPr>
                    <p14:xfrm>
                      <a:off x="4412440" y="2059120"/>
                      <a:ext cx="78480" cy="60480"/>
                    </p14:xfrm>
                  </p:contentPart>
                </mc:Choice>
                <mc:Fallback xmlns="">
                  <p:pic>
                    <p:nvPicPr>
                      <p:cNvPr id="13" name="Ink 12">
                        <a:extLst>
                          <a:ext uri="{FF2B5EF4-FFF2-40B4-BE49-F238E27FC236}">
                            <a16:creationId xmlns:a16="http://schemas.microsoft.com/office/drawing/2014/main" id="{0ACC79C9-BDA7-CA4F-AFE1-21584FDDB77E}"/>
                          </a:ext>
                        </a:extLst>
                      </p:cNvPr>
                      <p:cNvPicPr/>
                      <p:nvPr/>
                    </p:nvPicPr>
                    <p:blipFill>
                      <a:blip r:embed="rId12"/>
                      <a:stretch>
                        <a:fillRect/>
                      </a:stretch>
                    </p:blipFill>
                    <p:spPr>
                      <a:xfrm>
                        <a:off x="4403440" y="2050120"/>
                        <a:ext cx="961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4" name="Ink 103">
                        <a:extLst>
                          <a:ext uri="{FF2B5EF4-FFF2-40B4-BE49-F238E27FC236}">
                            <a16:creationId xmlns:a16="http://schemas.microsoft.com/office/drawing/2014/main" id="{115036CE-78DC-B3E7-A026-120D49B4D2D4}"/>
                          </a:ext>
                        </a:extLst>
                      </p14:cNvPr>
                      <p14:cNvContentPartPr/>
                      <p14:nvPr/>
                    </p14:nvContentPartPr>
                    <p14:xfrm>
                      <a:off x="4492000" y="1991800"/>
                      <a:ext cx="6480" cy="200160"/>
                    </p14:xfrm>
                  </p:contentPart>
                </mc:Choice>
                <mc:Fallback xmlns="">
                  <p:pic>
                    <p:nvPicPr>
                      <p:cNvPr id="14" name="Ink 13">
                        <a:extLst>
                          <a:ext uri="{FF2B5EF4-FFF2-40B4-BE49-F238E27FC236}">
                            <a16:creationId xmlns:a16="http://schemas.microsoft.com/office/drawing/2014/main" id="{9D98DD6C-E631-C543-AA43-C13D1EED2969}"/>
                          </a:ext>
                        </a:extLst>
                      </p:cNvPr>
                      <p:cNvPicPr/>
                      <p:nvPr/>
                    </p:nvPicPr>
                    <p:blipFill>
                      <a:blip r:embed="rId14"/>
                      <a:stretch>
                        <a:fillRect/>
                      </a:stretch>
                    </p:blipFill>
                    <p:spPr>
                      <a:xfrm>
                        <a:off x="4483000" y="1983160"/>
                        <a:ext cx="24120" cy="217800"/>
                      </a:xfrm>
                      <a:prstGeom prst="rect">
                        <a:avLst/>
                      </a:prstGeom>
                    </p:spPr>
                  </p:pic>
                </mc:Fallback>
              </mc:AlternateContent>
            </p:grpSp>
            <p:grpSp>
              <p:nvGrpSpPr>
                <p:cNvPr id="96" name="Group 95">
                  <a:extLst>
                    <a:ext uri="{FF2B5EF4-FFF2-40B4-BE49-F238E27FC236}">
                      <a16:creationId xmlns:a16="http://schemas.microsoft.com/office/drawing/2014/main" id="{79B18705-A5DE-EFEF-A56D-0BDD7EB781F2}"/>
                    </a:ext>
                  </a:extLst>
                </p:cNvPr>
                <p:cNvGrpSpPr/>
                <p:nvPr/>
              </p:nvGrpSpPr>
              <p:grpSpPr>
                <a:xfrm>
                  <a:off x="3570760" y="1749880"/>
                  <a:ext cx="133560" cy="667080"/>
                  <a:chOff x="3570760" y="1749880"/>
                  <a:chExt cx="133560" cy="667080"/>
                </a:xfrm>
              </p:grpSpPr>
              <mc:AlternateContent xmlns:mc="http://schemas.openxmlformats.org/markup-compatibility/2006" xmlns:p14="http://schemas.microsoft.com/office/powerpoint/2010/main">
                <mc:Choice Requires="p14">
                  <p:contentPart p14:bwMode="auto" r:id="rId50">
                    <p14:nvContentPartPr>
                      <p14:cNvPr id="100" name="Ink 99">
                        <a:extLst>
                          <a:ext uri="{FF2B5EF4-FFF2-40B4-BE49-F238E27FC236}">
                            <a16:creationId xmlns:a16="http://schemas.microsoft.com/office/drawing/2014/main" id="{3D2490AC-7E10-7392-E2E7-9DBC78714FE3}"/>
                          </a:ext>
                        </a:extLst>
                      </p14:cNvPr>
                      <p14:cNvContentPartPr/>
                      <p14:nvPr/>
                    </p14:nvContentPartPr>
                    <p14:xfrm>
                      <a:off x="3570760" y="2336320"/>
                      <a:ext cx="62280" cy="80640"/>
                    </p14:xfrm>
                  </p:contentPart>
                </mc:Choice>
                <mc:Fallback xmlns="">
                  <p:pic>
                    <p:nvPicPr>
                      <p:cNvPr id="9" name="Ink 8">
                        <a:extLst>
                          <a:ext uri="{FF2B5EF4-FFF2-40B4-BE49-F238E27FC236}">
                            <a16:creationId xmlns:a16="http://schemas.microsoft.com/office/drawing/2014/main" id="{79F507D4-D9C4-6643-9A47-662D974DF856}"/>
                          </a:ext>
                        </a:extLst>
                      </p:cNvPr>
                      <p:cNvPicPr/>
                      <p:nvPr/>
                    </p:nvPicPr>
                    <p:blipFill>
                      <a:blip r:embed="rId16"/>
                      <a:stretch>
                        <a:fillRect/>
                      </a:stretch>
                    </p:blipFill>
                    <p:spPr>
                      <a:xfrm>
                        <a:off x="3561760" y="2327680"/>
                        <a:ext cx="799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1" name="Ink 100">
                        <a:extLst>
                          <a:ext uri="{FF2B5EF4-FFF2-40B4-BE49-F238E27FC236}">
                            <a16:creationId xmlns:a16="http://schemas.microsoft.com/office/drawing/2014/main" id="{3DBEDE6A-2B8F-3D07-BAD3-B9CB54C97002}"/>
                          </a:ext>
                        </a:extLst>
                      </p14:cNvPr>
                      <p14:cNvContentPartPr/>
                      <p14:nvPr/>
                    </p14:nvContentPartPr>
                    <p14:xfrm>
                      <a:off x="3696040" y="2332360"/>
                      <a:ext cx="2520" cy="80640"/>
                    </p14:xfrm>
                  </p:contentPart>
                </mc:Choice>
                <mc:Fallback xmlns="">
                  <p:pic>
                    <p:nvPicPr>
                      <p:cNvPr id="10" name="Ink 9">
                        <a:extLst>
                          <a:ext uri="{FF2B5EF4-FFF2-40B4-BE49-F238E27FC236}">
                            <a16:creationId xmlns:a16="http://schemas.microsoft.com/office/drawing/2014/main" id="{69EB5E7A-1978-6542-BBEC-05B1850C8E94}"/>
                          </a:ext>
                        </a:extLst>
                      </p:cNvPr>
                      <p:cNvPicPr/>
                      <p:nvPr/>
                    </p:nvPicPr>
                    <p:blipFill>
                      <a:blip r:embed="rId18"/>
                      <a:stretch>
                        <a:fillRect/>
                      </a:stretch>
                    </p:blipFill>
                    <p:spPr>
                      <a:xfrm>
                        <a:off x="3687400" y="2323720"/>
                        <a:ext cx="20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1">
                        <a:extLst>
                          <a:ext uri="{FF2B5EF4-FFF2-40B4-BE49-F238E27FC236}">
                            <a16:creationId xmlns:a16="http://schemas.microsoft.com/office/drawing/2014/main" id="{3AF28788-AA14-8991-BD8E-4C0D82AB0570}"/>
                          </a:ext>
                        </a:extLst>
                      </p14:cNvPr>
                      <p14:cNvContentPartPr/>
                      <p14:nvPr/>
                    </p14:nvContentPartPr>
                    <p14:xfrm>
                      <a:off x="3688120" y="1749880"/>
                      <a:ext cx="16200" cy="456120"/>
                    </p14:xfrm>
                  </p:contentPart>
                </mc:Choice>
                <mc:Fallback xmlns="">
                  <p:pic>
                    <p:nvPicPr>
                      <p:cNvPr id="16" name="Ink 15">
                        <a:extLst>
                          <a:ext uri="{FF2B5EF4-FFF2-40B4-BE49-F238E27FC236}">
                            <a16:creationId xmlns:a16="http://schemas.microsoft.com/office/drawing/2014/main" id="{F5B6E607-8BD8-FB4C-B23C-D25D27D3D0CA}"/>
                          </a:ext>
                        </a:extLst>
                      </p:cNvPr>
                      <p:cNvPicPr/>
                      <p:nvPr/>
                    </p:nvPicPr>
                    <p:blipFill>
                      <a:blip r:embed="rId20"/>
                      <a:stretch>
                        <a:fillRect/>
                      </a:stretch>
                    </p:blipFill>
                    <p:spPr>
                      <a:xfrm>
                        <a:off x="3679120" y="1741240"/>
                        <a:ext cx="33840" cy="473760"/>
                      </a:xfrm>
                      <a:prstGeom prst="rect">
                        <a:avLst/>
                      </a:prstGeom>
                    </p:spPr>
                  </p:pic>
                </mc:Fallback>
              </mc:AlternateContent>
            </p:grpSp>
            <p:grpSp>
              <p:nvGrpSpPr>
                <p:cNvPr id="97" name="Group 96">
                  <a:extLst>
                    <a:ext uri="{FF2B5EF4-FFF2-40B4-BE49-F238E27FC236}">
                      <a16:creationId xmlns:a16="http://schemas.microsoft.com/office/drawing/2014/main" id="{F1C0A04B-0F0A-66CB-1C1F-C0D5F8EC1411}"/>
                    </a:ext>
                  </a:extLst>
                </p:cNvPr>
                <p:cNvGrpSpPr/>
                <p:nvPr/>
              </p:nvGrpSpPr>
              <p:grpSpPr>
                <a:xfrm>
                  <a:off x="4411000" y="2329120"/>
                  <a:ext cx="206280" cy="106200"/>
                  <a:chOff x="4411000" y="2329120"/>
                  <a:chExt cx="206280" cy="106200"/>
                </a:xfrm>
              </p:grpSpPr>
              <mc:AlternateContent xmlns:mc="http://schemas.openxmlformats.org/markup-compatibility/2006" xmlns:p14="http://schemas.microsoft.com/office/powerpoint/2010/main">
                <mc:Choice Requires="p14">
                  <p:contentPart p14:bwMode="auto" r:id="rId53">
                    <p14:nvContentPartPr>
                      <p14:cNvPr id="98" name="Ink 97">
                        <a:extLst>
                          <a:ext uri="{FF2B5EF4-FFF2-40B4-BE49-F238E27FC236}">
                            <a16:creationId xmlns:a16="http://schemas.microsoft.com/office/drawing/2014/main" id="{F7B724E2-86E3-986F-5983-20D1DA7DD52E}"/>
                          </a:ext>
                        </a:extLst>
                      </p14:cNvPr>
                      <p14:cNvContentPartPr/>
                      <p14:nvPr/>
                    </p14:nvContentPartPr>
                    <p14:xfrm>
                      <a:off x="4411000" y="2329120"/>
                      <a:ext cx="91080" cy="106200"/>
                    </p14:xfrm>
                  </p:contentPart>
                </mc:Choice>
                <mc:Fallback xmlns="">
                  <p:pic>
                    <p:nvPicPr>
                      <p:cNvPr id="18" name="Ink 17">
                        <a:extLst>
                          <a:ext uri="{FF2B5EF4-FFF2-40B4-BE49-F238E27FC236}">
                            <a16:creationId xmlns:a16="http://schemas.microsoft.com/office/drawing/2014/main" id="{EF455F96-F496-EC4C-A165-44CE89ABBA7C}"/>
                          </a:ext>
                        </a:extLst>
                      </p:cNvPr>
                      <p:cNvPicPr/>
                      <p:nvPr/>
                    </p:nvPicPr>
                    <p:blipFill>
                      <a:blip r:embed="rId22"/>
                      <a:stretch>
                        <a:fillRect/>
                      </a:stretch>
                    </p:blipFill>
                    <p:spPr>
                      <a:xfrm>
                        <a:off x="4402360" y="2320480"/>
                        <a:ext cx="1087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9" name="Ink 98">
                        <a:extLst>
                          <a:ext uri="{FF2B5EF4-FFF2-40B4-BE49-F238E27FC236}">
                            <a16:creationId xmlns:a16="http://schemas.microsoft.com/office/drawing/2014/main" id="{5DC55583-D2B6-315B-7C8F-4FD22D99C004}"/>
                          </a:ext>
                        </a:extLst>
                      </p14:cNvPr>
                      <p14:cNvContentPartPr/>
                      <p14:nvPr/>
                    </p14:nvContentPartPr>
                    <p14:xfrm>
                      <a:off x="4537360" y="2346400"/>
                      <a:ext cx="79920" cy="83160"/>
                    </p14:xfrm>
                  </p:contentPart>
                </mc:Choice>
                <mc:Fallback xmlns="">
                  <p:pic>
                    <p:nvPicPr>
                      <p:cNvPr id="19" name="Ink 18">
                        <a:extLst>
                          <a:ext uri="{FF2B5EF4-FFF2-40B4-BE49-F238E27FC236}">
                            <a16:creationId xmlns:a16="http://schemas.microsoft.com/office/drawing/2014/main" id="{0BD59EE2-560F-1849-9416-63029ABA72BE}"/>
                          </a:ext>
                        </a:extLst>
                      </p:cNvPr>
                      <p:cNvPicPr/>
                      <p:nvPr/>
                    </p:nvPicPr>
                    <p:blipFill>
                      <a:blip r:embed="rId24"/>
                      <a:stretch>
                        <a:fillRect/>
                      </a:stretch>
                    </p:blipFill>
                    <p:spPr>
                      <a:xfrm>
                        <a:off x="4528720" y="2337760"/>
                        <a:ext cx="97560" cy="100800"/>
                      </a:xfrm>
                      <a:prstGeom prst="rect">
                        <a:avLst/>
                      </a:prstGeom>
                    </p:spPr>
                  </p:pic>
                </mc:Fallback>
              </mc:AlternateContent>
            </p:grpSp>
          </p:grpSp>
        </p:grpSp>
        <p:pic>
          <p:nvPicPr>
            <p:cNvPr id="33" name="Picture 32">
              <a:extLst>
                <a:ext uri="{FF2B5EF4-FFF2-40B4-BE49-F238E27FC236}">
                  <a16:creationId xmlns:a16="http://schemas.microsoft.com/office/drawing/2014/main" id="{A30E9211-A3B7-2A66-C2CB-FF57C843B106}"/>
                </a:ext>
              </a:extLst>
            </p:cNvPr>
            <p:cNvPicPr>
              <a:picLocks noChangeAspect="1"/>
            </p:cNvPicPr>
            <p:nvPr/>
          </p:nvPicPr>
          <p:blipFill>
            <a:blip r:embed="rId55"/>
            <a:stretch>
              <a:fillRect/>
            </a:stretch>
          </p:blipFill>
          <p:spPr>
            <a:xfrm>
              <a:off x="8874412" y="3169514"/>
              <a:ext cx="1549400" cy="1168400"/>
            </a:xfrm>
            <a:prstGeom prst="rect">
              <a:avLst/>
            </a:prstGeom>
          </p:spPr>
        </p:pic>
        <p:pic>
          <p:nvPicPr>
            <p:cNvPr id="35" name="Picture 34">
              <a:extLst>
                <a:ext uri="{FF2B5EF4-FFF2-40B4-BE49-F238E27FC236}">
                  <a16:creationId xmlns:a16="http://schemas.microsoft.com/office/drawing/2014/main" id="{C4F2ED55-9AA1-45D5-F11C-151E2B1BBC9D}"/>
                </a:ext>
              </a:extLst>
            </p:cNvPr>
            <p:cNvPicPr>
              <a:picLocks noChangeAspect="1"/>
            </p:cNvPicPr>
            <p:nvPr/>
          </p:nvPicPr>
          <p:blipFill>
            <a:blip r:embed="rId56"/>
            <a:stretch>
              <a:fillRect/>
            </a:stretch>
          </p:blipFill>
          <p:spPr>
            <a:xfrm>
              <a:off x="10535124" y="3175506"/>
              <a:ext cx="1549400" cy="1168400"/>
            </a:xfrm>
            <a:prstGeom prst="rect">
              <a:avLst/>
            </a:prstGeom>
          </p:spPr>
        </p:pic>
      </p:grpSp>
      <p:grpSp>
        <p:nvGrpSpPr>
          <p:cNvPr id="46" name="Group 45">
            <a:extLst>
              <a:ext uri="{FF2B5EF4-FFF2-40B4-BE49-F238E27FC236}">
                <a16:creationId xmlns:a16="http://schemas.microsoft.com/office/drawing/2014/main" id="{58523298-2504-DFEB-8030-3A4ADDFC7877}"/>
              </a:ext>
            </a:extLst>
          </p:cNvPr>
          <p:cNvGrpSpPr/>
          <p:nvPr/>
        </p:nvGrpSpPr>
        <p:grpSpPr>
          <a:xfrm>
            <a:off x="8069932" y="5229646"/>
            <a:ext cx="3809694" cy="1361897"/>
            <a:chOff x="7134843" y="4846070"/>
            <a:chExt cx="3809694" cy="1361897"/>
          </a:xfrm>
        </p:grpSpPr>
        <p:pic>
          <p:nvPicPr>
            <p:cNvPr id="37" name="Picture 36">
              <a:extLst>
                <a:ext uri="{FF2B5EF4-FFF2-40B4-BE49-F238E27FC236}">
                  <a16:creationId xmlns:a16="http://schemas.microsoft.com/office/drawing/2014/main" id="{F3AF3282-A727-DB7A-4D9F-38760E063B1F}"/>
                </a:ext>
              </a:extLst>
            </p:cNvPr>
            <p:cNvPicPr>
              <a:picLocks noChangeAspect="1"/>
            </p:cNvPicPr>
            <p:nvPr/>
          </p:nvPicPr>
          <p:blipFill>
            <a:blip r:embed="rId57"/>
            <a:stretch>
              <a:fillRect/>
            </a:stretch>
          </p:blipFill>
          <p:spPr>
            <a:xfrm>
              <a:off x="9395137" y="4881455"/>
              <a:ext cx="1549400" cy="1168400"/>
            </a:xfrm>
            <a:prstGeom prst="rect">
              <a:avLst/>
            </a:prstGeom>
          </p:spPr>
        </p:pic>
        <p:grpSp>
          <p:nvGrpSpPr>
            <p:cNvPr id="45" name="Group 44">
              <a:extLst>
                <a:ext uri="{FF2B5EF4-FFF2-40B4-BE49-F238E27FC236}">
                  <a16:creationId xmlns:a16="http://schemas.microsoft.com/office/drawing/2014/main" id="{425D9EAE-6C5D-04EB-6DE3-65948C9DA648}"/>
                </a:ext>
              </a:extLst>
            </p:cNvPr>
            <p:cNvGrpSpPr/>
            <p:nvPr/>
          </p:nvGrpSpPr>
          <p:grpSpPr>
            <a:xfrm>
              <a:off x="7134843" y="4846070"/>
              <a:ext cx="1935711" cy="1361897"/>
              <a:chOff x="6982410" y="5138485"/>
              <a:chExt cx="1935711" cy="1361897"/>
            </a:xfrm>
          </p:grpSpPr>
          <p:grpSp>
            <p:nvGrpSpPr>
              <p:cNvPr id="110" name="Group 109">
                <a:extLst>
                  <a:ext uri="{FF2B5EF4-FFF2-40B4-BE49-F238E27FC236}">
                    <a16:creationId xmlns:a16="http://schemas.microsoft.com/office/drawing/2014/main" id="{66299C0C-5582-B056-2338-186027FA6F34}"/>
                  </a:ext>
                </a:extLst>
              </p:cNvPr>
              <p:cNvGrpSpPr/>
              <p:nvPr/>
            </p:nvGrpSpPr>
            <p:grpSpPr>
              <a:xfrm>
                <a:off x="6982410" y="5138485"/>
                <a:ext cx="1935711" cy="1361897"/>
                <a:chOff x="3331242" y="1386926"/>
                <a:chExt cx="1410627" cy="1048394"/>
              </a:xfrm>
            </p:grpSpPr>
            <p:pic>
              <p:nvPicPr>
                <p:cNvPr id="113" name="Picture 112">
                  <a:extLst>
                    <a:ext uri="{FF2B5EF4-FFF2-40B4-BE49-F238E27FC236}">
                      <a16:creationId xmlns:a16="http://schemas.microsoft.com/office/drawing/2014/main" id="{3142A48C-0B48-C631-4469-93AC5F48CE2F}"/>
                    </a:ext>
                  </a:extLst>
                </p:cNvPr>
                <p:cNvPicPr>
                  <a:picLocks noChangeAspect="1"/>
                </p:cNvPicPr>
                <p:nvPr/>
              </p:nvPicPr>
              <p:blipFill>
                <a:blip r:embed="rId3"/>
                <a:stretch>
                  <a:fillRect/>
                </a:stretch>
              </p:blipFill>
              <p:spPr>
                <a:xfrm>
                  <a:off x="3331242" y="1386926"/>
                  <a:ext cx="1410627" cy="934148"/>
                </a:xfrm>
                <a:prstGeom prst="rect">
                  <a:avLst/>
                </a:prstGeom>
              </p:spPr>
            </p:pic>
            <p:grpSp>
              <p:nvGrpSpPr>
                <p:cNvPr id="114" name="Group 113">
                  <a:extLst>
                    <a:ext uri="{FF2B5EF4-FFF2-40B4-BE49-F238E27FC236}">
                      <a16:creationId xmlns:a16="http://schemas.microsoft.com/office/drawing/2014/main" id="{28DA8A3A-CD90-385C-BA45-08C56E79CA55}"/>
                    </a:ext>
                  </a:extLst>
                </p:cNvPr>
                <p:cNvGrpSpPr/>
                <p:nvPr/>
              </p:nvGrpSpPr>
              <p:grpSpPr>
                <a:xfrm>
                  <a:off x="3570760" y="1749880"/>
                  <a:ext cx="1046520" cy="685440"/>
                  <a:chOff x="3570760" y="1749880"/>
                  <a:chExt cx="1046520" cy="685440"/>
                </a:xfrm>
              </p:grpSpPr>
              <p:grpSp>
                <p:nvGrpSpPr>
                  <p:cNvPr id="115" name="Group 114">
                    <a:extLst>
                      <a:ext uri="{FF2B5EF4-FFF2-40B4-BE49-F238E27FC236}">
                        <a16:creationId xmlns:a16="http://schemas.microsoft.com/office/drawing/2014/main" id="{C40FB346-A337-6690-EE77-A07F3EEE1B7E}"/>
                      </a:ext>
                    </a:extLst>
                  </p:cNvPr>
                  <p:cNvGrpSpPr/>
                  <p:nvPr/>
                </p:nvGrpSpPr>
                <p:grpSpPr>
                  <a:xfrm>
                    <a:off x="3698560" y="1943920"/>
                    <a:ext cx="817920" cy="210960"/>
                    <a:chOff x="3698560" y="1943920"/>
                    <a:chExt cx="817920" cy="210960"/>
                  </a:xfrm>
                </p:grpSpPr>
                <mc:AlternateContent xmlns:mc="http://schemas.openxmlformats.org/markup-compatibility/2006" xmlns:p14="http://schemas.microsoft.com/office/powerpoint/2010/main">
                  <mc:Choice Requires="p14">
                    <p:contentPart p14:bwMode="auto" r:id="rId58">
                      <p14:nvContentPartPr>
                        <p14:cNvPr id="126" name="Ink 125">
                          <a:extLst>
                            <a:ext uri="{FF2B5EF4-FFF2-40B4-BE49-F238E27FC236}">
                              <a16:creationId xmlns:a16="http://schemas.microsoft.com/office/drawing/2014/main" id="{4F8C8B7A-62B4-ACF9-1198-34D0739D0C92}"/>
                            </a:ext>
                          </a:extLst>
                        </p14:cNvPr>
                        <p14:cNvContentPartPr/>
                        <p14:nvPr/>
                      </p14:nvContentPartPr>
                      <p14:xfrm>
                        <a:off x="3698560" y="1943920"/>
                        <a:ext cx="13320" cy="210960"/>
                      </p14:xfrm>
                    </p:contentPart>
                  </mc:Choice>
                  <mc:Fallback xmlns="">
                    <p:pic>
                      <p:nvPicPr>
                        <p:cNvPr id="3" name="Ink 2">
                          <a:extLst>
                            <a:ext uri="{FF2B5EF4-FFF2-40B4-BE49-F238E27FC236}">
                              <a16:creationId xmlns:a16="http://schemas.microsoft.com/office/drawing/2014/main" id="{B516C2E3-8C74-184C-9787-5173B69EC42F}"/>
                            </a:ext>
                          </a:extLst>
                        </p:cNvPr>
                        <p:cNvPicPr/>
                        <p:nvPr/>
                      </p:nvPicPr>
                      <p:blipFill>
                        <a:blip r:embed="rId45"/>
                        <a:stretch>
                          <a:fillRect/>
                        </a:stretch>
                      </p:blipFill>
                      <p:spPr>
                        <a:xfrm>
                          <a:off x="3689560" y="1935280"/>
                          <a:ext cx="30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7" name="Ink 126">
                          <a:extLst>
                            <a:ext uri="{FF2B5EF4-FFF2-40B4-BE49-F238E27FC236}">
                              <a16:creationId xmlns:a16="http://schemas.microsoft.com/office/drawing/2014/main" id="{CA3A9403-10AD-7880-3945-4AF7ABC96924}"/>
                            </a:ext>
                          </a:extLst>
                        </p14:cNvPr>
                        <p14:cNvContentPartPr/>
                        <p14:nvPr/>
                      </p14:nvContentPartPr>
                      <p14:xfrm>
                        <a:off x="4511440" y="2101960"/>
                        <a:ext cx="5040" cy="38880"/>
                      </p14:xfrm>
                    </p:contentPart>
                  </mc:Choice>
                  <mc:Fallback xmlns="">
                    <p:pic>
                      <p:nvPicPr>
                        <p:cNvPr id="5" name="Ink 4">
                          <a:extLst>
                            <a:ext uri="{FF2B5EF4-FFF2-40B4-BE49-F238E27FC236}">
                              <a16:creationId xmlns:a16="http://schemas.microsoft.com/office/drawing/2014/main" id="{2FE76C9D-00A0-6B46-BB05-63B2F68FFCF5}"/>
                            </a:ext>
                          </a:extLst>
                        </p:cNvPr>
                        <p:cNvPicPr/>
                        <p:nvPr/>
                      </p:nvPicPr>
                      <p:blipFill>
                        <a:blip r:embed="rId8"/>
                        <a:stretch>
                          <a:fillRect/>
                        </a:stretch>
                      </p:blipFill>
                      <p:spPr>
                        <a:xfrm>
                          <a:off x="4502440" y="2092960"/>
                          <a:ext cx="22680" cy="5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25" name="Ink 124">
                        <a:extLst>
                          <a:ext uri="{FF2B5EF4-FFF2-40B4-BE49-F238E27FC236}">
                            <a16:creationId xmlns:a16="http://schemas.microsoft.com/office/drawing/2014/main" id="{94EE4CD6-ED65-E049-69AF-8E9A851D4BBC}"/>
                          </a:ext>
                        </a:extLst>
                      </p14:cNvPr>
                      <p14:cNvContentPartPr/>
                      <p14:nvPr/>
                    </p14:nvContentPartPr>
                    <p14:xfrm>
                      <a:off x="4492000" y="1991800"/>
                      <a:ext cx="6480" cy="200160"/>
                    </p14:xfrm>
                  </p:contentPart>
                </mc:Choice>
                <mc:Fallback xmlns="">
                  <p:pic>
                    <p:nvPicPr>
                      <p:cNvPr id="125" name="Ink 124">
                        <a:extLst>
                          <a:ext uri="{FF2B5EF4-FFF2-40B4-BE49-F238E27FC236}">
                            <a16:creationId xmlns:a16="http://schemas.microsoft.com/office/drawing/2014/main" id="{94EE4CD6-ED65-E049-69AF-8E9A851D4BBC}"/>
                          </a:ext>
                        </a:extLst>
                      </p:cNvPr>
                      <p:cNvPicPr/>
                      <p:nvPr/>
                    </p:nvPicPr>
                    <p:blipFill>
                      <a:blip r:embed="rId61"/>
                      <a:stretch>
                        <a:fillRect/>
                      </a:stretch>
                    </p:blipFill>
                    <p:spPr>
                      <a:xfrm>
                        <a:off x="4485250" y="1984860"/>
                        <a:ext cx="19710" cy="213763"/>
                      </a:xfrm>
                      <a:prstGeom prst="rect">
                        <a:avLst/>
                      </a:prstGeom>
                    </p:spPr>
                  </p:pic>
                </mc:Fallback>
              </mc:AlternateContent>
              <p:grpSp>
                <p:nvGrpSpPr>
                  <p:cNvPr id="117" name="Group 116">
                    <a:extLst>
                      <a:ext uri="{FF2B5EF4-FFF2-40B4-BE49-F238E27FC236}">
                        <a16:creationId xmlns:a16="http://schemas.microsoft.com/office/drawing/2014/main" id="{DEB04B07-040C-F4D6-37B2-97AC8DA73D61}"/>
                      </a:ext>
                    </a:extLst>
                  </p:cNvPr>
                  <p:cNvGrpSpPr/>
                  <p:nvPr/>
                </p:nvGrpSpPr>
                <p:grpSpPr>
                  <a:xfrm>
                    <a:off x="3570760" y="1749880"/>
                    <a:ext cx="133560" cy="667080"/>
                    <a:chOff x="3570760" y="1749880"/>
                    <a:chExt cx="133560" cy="667080"/>
                  </a:xfrm>
                </p:grpSpPr>
                <mc:AlternateContent xmlns:mc="http://schemas.openxmlformats.org/markup-compatibility/2006" xmlns:p14="http://schemas.microsoft.com/office/powerpoint/2010/main">
                  <mc:Choice Requires="p14">
                    <p:contentPart p14:bwMode="auto" r:id="rId62">
                      <p14:nvContentPartPr>
                        <p14:cNvPr id="121" name="Ink 120">
                          <a:extLst>
                            <a:ext uri="{FF2B5EF4-FFF2-40B4-BE49-F238E27FC236}">
                              <a16:creationId xmlns:a16="http://schemas.microsoft.com/office/drawing/2014/main" id="{DAB5F517-E440-867F-2F6A-3372228E4723}"/>
                            </a:ext>
                          </a:extLst>
                        </p14:cNvPr>
                        <p14:cNvContentPartPr/>
                        <p14:nvPr/>
                      </p14:nvContentPartPr>
                      <p14:xfrm>
                        <a:off x="3570760" y="2336320"/>
                        <a:ext cx="62280" cy="80640"/>
                      </p14:xfrm>
                    </p:contentPart>
                  </mc:Choice>
                  <mc:Fallback xmlns="">
                    <p:pic>
                      <p:nvPicPr>
                        <p:cNvPr id="9" name="Ink 8">
                          <a:extLst>
                            <a:ext uri="{FF2B5EF4-FFF2-40B4-BE49-F238E27FC236}">
                              <a16:creationId xmlns:a16="http://schemas.microsoft.com/office/drawing/2014/main" id="{79F507D4-D9C4-6643-9A47-662D974DF856}"/>
                            </a:ext>
                          </a:extLst>
                        </p:cNvPr>
                        <p:cNvPicPr/>
                        <p:nvPr/>
                      </p:nvPicPr>
                      <p:blipFill>
                        <a:blip r:embed="rId16"/>
                        <a:stretch>
                          <a:fillRect/>
                        </a:stretch>
                      </p:blipFill>
                      <p:spPr>
                        <a:xfrm>
                          <a:off x="3561760" y="2327680"/>
                          <a:ext cx="799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22" name="Ink 121">
                          <a:extLst>
                            <a:ext uri="{FF2B5EF4-FFF2-40B4-BE49-F238E27FC236}">
                              <a16:creationId xmlns:a16="http://schemas.microsoft.com/office/drawing/2014/main" id="{6DB97C4C-F1B4-EAA5-2A4F-6E618D9E8041}"/>
                            </a:ext>
                          </a:extLst>
                        </p14:cNvPr>
                        <p14:cNvContentPartPr/>
                        <p14:nvPr/>
                      </p14:nvContentPartPr>
                      <p14:xfrm>
                        <a:off x="3696040" y="2332360"/>
                        <a:ext cx="2520" cy="80640"/>
                      </p14:xfrm>
                    </p:contentPart>
                  </mc:Choice>
                  <mc:Fallback xmlns="">
                    <p:pic>
                      <p:nvPicPr>
                        <p:cNvPr id="10" name="Ink 9">
                          <a:extLst>
                            <a:ext uri="{FF2B5EF4-FFF2-40B4-BE49-F238E27FC236}">
                              <a16:creationId xmlns:a16="http://schemas.microsoft.com/office/drawing/2014/main" id="{69EB5E7A-1978-6542-BBEC-05B1850C8E94}"/>
                            </a:ext>
                          </a:extLst>
                        </p:cNvPr>
                        <p:cNvPicPr/>
                        <p:nvPr/>
                      </p:nvPicPr>
                      <p:blipFill>
                        <a:blip r:embed="rId18"/>
                        <a:stretch>
                          <a:fillRect/>
                        </a:stretch>
                      </p:blipFill>
                      <p:spPr>
                        <a:xfrm>
                          <a:off x="3687400" y="2323720"/>
                          <a:ext cx="20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3" name="Ink 122">
                          <a:extLst>
                            <a:ext uri="{FF2B5EF4-FFF2-40B4-BE49-F238E27FC236}">
                              <a16:creationId xmlns:a16="http://schemas.microsoft.com/office/drawing/2014/main" id="{28BD11A6-B0E3-7389-1C41-61752EB889A2}"/>
                            </a:ext>
                          </a:extLst>
                        </p14:cNvPr>
                        <p14:cNvContentPartPr/>
                        <p14:nvPr/>
                      </p14:nvContentPartPr>
                      <p14:xfrm>
                        <a:off x="3688120" y="1749880"/>
                        <a:ext cx="16200" cy="456120"/>
                      </p14:xfrm>
                    </p:contentPart>
                  </mc:Choice>
                  <mc:Fallback xmlns="">
                    <p:pic>
                      <p:nvPicPr>
                        <p:cNvPr id="16" name="Ink 15">
                          <a:extLst>
                            <a:ext uri="{FF2B5EF4-FFF2-40B4-BE49-F238E27FC236}">
                              <a16:creationId xmlns:a16="http://schemas.microsoft.com/office/drawing/2014/main" id="{F5B6E607-8BD8-FB4C-B23C-D25D27D3D0CA}"/>
                            </a:ext>
                          </a:extLst>
                        </p:cNvPr>
                        <p:cNvPicPr/>
                        <p:nvPr/>
                      </p:nvPicPr>
                      <p:blipFill>
                        <a:blip r:embed="rId20"/>
                        <a:stretch>
                          <a:fillRect/>
                        </a:stretch>
                      </p:blipFill>
                      <p:spPr>
                        <a:xfrm>
                          <a:off x="3679120" y="1741240"/>
                          <a:ext cx="33840" cy="473760"/>
                        </a:xfrm>
                        <a:prstGeom prst="rect">
                          <a:avLst/>
                        </a:prstGeom>
                      </p:spPr>
                    </p:pic>
                  </mc:Fallback>
                </mc:AlternateContent>
              </p:grpSp>
              <p:grpSp>
                <p:nvGrpSpPr>
                  <p:cNvPr id="118" name="Group 117">
                    <a:extLst>
                      <a:ext uri="{FF2B5EF4-FFF2-40B4-BE49-F238E27FC236}">
                        <a16:creationId xmlns:a16="http://schemas.microsoft.com/office/drawing/2014/main" id="{36DB7849-2B00-F692-6966-E49695704B44}"/>
                      </a:ext>
                    </a:extLst>
                  </p:cNvPr>
                  <p:cNvGrpSpPr/>
                  <p:nvPr/>
                </p:nvGrpSpPr>
                <p:grpSpPr>
                  <a:xfrm>
                    <a:off x="4411000" y="2329120"/>
                    <a:ext cx="206280" cy="106200"/>
                    <a:chOff x="4411000" y="2329120"/>
                    <a:chExt cx="206280" cy="106200"/>
                  </a:xfrm>
                </p:grpSpPr>
                <mc:AlternateContent xmlns:mc="http://schemas.openxmlformats.org/markup-compatibility/2006" xmlns:p14="http://schemas.microsoft.com/office/powerpoint/2010/main">
                  <mc:Choice Requires="p14">
                    <p:contentPart p14:bwMode="auto" r:id="rId65">
                      <p14:nvContentPartPr>
                        <p14:cNvPr id="119" name="Ink 118">
                          <a:extLst>
                            <a:ext uri="{FF2B5EF4-FFF2-40B4-BE49-F238E27FC236}">
                              <a16:creationId xmlns:a16="http://schemas.microsoft.com/office/drawing/2014/main" id="{DFB29884-D153-F9B8-6CB0-D5FB715AA986}"/>
                            </a:ext>
                          </a:extLst>
                        </p14:cNvPr>
                        <p14:cNvContentPartPr/>
                        <p14:nvPr/>
                      </p14:nvContentPartPr>
                      <p14:xfrm>
                        <a:off x="4411000" y="2329120"/>
                        <a:ext cx="91080" cy="106200"/>
                      </p14:xfrm>
                    </p:contentPart>
                  </mc:Choice>
                  <mc:Fallback xmlns="">
                    <p:pic>
                      <p:nvPicPr>
                        <p:cNvPr id="18" name="Ink 17">
                          <a:extLst>
                            <a:ext uri="{FF2B5EF4-FFF2-40B4-BE49-F238E27FC236}">
                              <a16:creationId xmlns:a16="http://schemas.microsoft.com/office/drawing/2014/main" id="{EF455F96-F496-EC4C-A165-44CE89ABBA7C}"/>
                            </a:ext>
                          </a:extLst>
                        </p:cNvPr>
                        <p:cNvPicPr/>
                        <p:nvPr/>
                      </p:nvPicPr>
                      <p:blipFill>
                        <a:blip r:embed="rId22"/>
                        <a:stretch>
                          <a:fillRect/>
                        </a:stretch>
                      </p:blipFill>
                      <p:spPr>
                        <a:xfrm>
                          <a:off x="4402360" y="2320480"/>
                          <a:ext cx="1087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0" name="Ink 119">
                          <a:extLst>
                            <a:ext uri="{FF2B5EF4-FFF2-40B4-BE49-F238E27FC236}">
                              <a16:creationId xmlns:a16="http://schemas.microsoft.com/office/drawing/2014/main" id="{698BBC6A-C5AD-84C5-3EAD-375796282B3D}"/>
                            </a:ext>
                          </a:extLst>
                        </p14:cNvPr>
                        <p14:cNvContentPartPr/>
                        <p14:nvPr/>
                      </p14:nvContentPartPr>
                      <p14:xfrm>
                        <a:off x="4537360" y="2346400"/>
                        <a:ext cx="79920" cy="83160"/>
                      </p14:xfrm>
                    </p:contentPart>
                  </mc:Choice>
                  <mc:Fallback xmlns="">
                    <p:pic>
                      <p:nvPicPr>
                        <p:cNvPr id="19" name="Ink 18">
                          <a:extLst>
                            <a:ext uri="{FF2B5EF4-FFF2-40B4-BE49-F238E27FC236}">
                              <a16:creationId xmlns:a16="http://schemas.microsoft.com/office/drawing/2014/main" id="{0BD59EE2-560F-1849-9416-63029ABA72BE}"/>
                            </a:ext>
                          </a:extLst>
                        </p:cNvPr>
                        <p:cNvPicPr/>
                        <p:nvPr/>
                      </p:nvPicPr>
                      <p:blipFill>
                        <a:blip r:embed="rId24"/>
                        <a:stretch>
                          <a:fillRect/>
                        </a:stretch>
                      </p:blipFill>
                      <p:spPr>
                        <a:xfrm>
                          <a:off x="4528720" y="2337760"/>
                          <a:ext cx="97560" cy="100800"/>
                        </a:xfrm>
                        <a:prstGeom prst="rect">
                          <a:avLst/>
                        </a:prstGeom>
                      </p:spPr>
                    </p:pic>
                  </mc:Fallback>
                </mc:AlternateContent>
              </p:grpSp>
            </p:grpSp>
          </p:grpSp>
          <p:grpSp>
            <p:nvGrpSpPr>
              <p:cNvPr id="44" name="Group 43">
                <a:extLst>
                  <a:ext uri="{FF2B5EF4-FFF2-40B4-BE49-F238E27FC236}">
                    <a16:creationId xmlns:a16="http://schemas.microsoft.com/office/drawing/2014/main" id="{442F7C62-1836-4EB5-3ACA-F3D298C9D8F9}"/>
                  </a:ext>
                </a:extLst>
              </p:cNvPr>
              <p:cNvGrpSpPr/>
              <p:nvPr/>
            </p:nvGrpSpPr>
            <p:grpSpPr>
              <a:xfrm>
                <a:off x="7188360" y="5934010"/>
                <a:ext cx="1551600" cy="188280"/>
                <a:chOff x="7188360" y="5934010"/>
                <a:chExt cx="1551600" cy="188280"/>
              </a:xfrm>
            </p:grpSpPr>
            <mc:AlternateContent xmlns:mc="http://schemas.openxmlformats.org/markup-compatibility/2006" xmlns:p14="http://schemas.microsoft.com/office/powerpoint/2010/main">
              <mc:Choice Requires="p14">
                <p:contentPart p14:bwMode="auto" r:id="rId67">
                  <p14:nvContentPartPr>
                    <p14:cNvPr id="42" name="Ink 41">
                      <a:extLst>
                        <a:ext uri="{FF2B5EF4-FFF2-40B4-BE49-F238E27FC236}">
                          <a16:creationId xmlns:a16="http://schemas.microsoft.com/office/drawing/2014/main" id="{A56085BD-1096-266F-3666-B4BC673C54EE}"/>
                        </a:ext>
                      </a:extLst>
                    </p14:cNvPr>
                    <p14:cNvContentPartPr/>
                    <p14:nvPr/>
                  </p14:nvContentPartPr>
                  <p14:xfrm>
                    <a:off x="8622600" y="6076210"/>
                    <a:ext cx="117360" cy="46080"/>
                  </p14:xfrm>
                </p:contentPart>
              </mc:Choice>
              <mc:Fallback xmlns="">
                <p:pic>
                  <p:nvPicPr>
                    <p:cNvPr id="42" name="Ink 41">
                      <a:extLst>
                        <a:ext uri="{FF2B5EF4-FFF2-40B4-BE49-F238E27FC236}">
                          <a16:creationId xmlns:a16="http://schemas.microsoft.com/office/drawing/2014/main" id="{A56085BD-1096-266F-3666-B4BC673C54EE}"/>
                        </a:ext>
                      </a:extLst>
                    </p:cNvPr>
                    <p:cNvPicPr/>
                    <p:nvPr/>
                  </p:nvPicPr>
                  <p:blipFill>
                    <a:blip r:embed="rId68"/>
                    <a:stretch>
                      <a:fillRect/>
                    </a:stretch>
                  </p:blipFill>
                  <p:spPr>
                    <a:xfrm>
                      <a:off x="8613600" y="6067210"/>
                      <a:ext cx="1350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 name="Ink 42">
                      <a:extLst>
                        <a:ext uri="{FF2B5EF4-FFF2-40B4-BE49-F238E27FC236}">
                          <a16:creationId xmlns:a16="http://schemas.microsoft.com/office/drawing/2014/main" id="{0BACC48F-DA5B-F7EA-6666-DB8918635A74}"/>
                        </a:ext>
                      </a:extLst>
                    </p14:cNvPr>
                    <p14:cNvContentPartPr/>
                    <p14:nvPr/>
                  </p14:nvContentPartPr>
                  <p14:xfrm>
                    <a:off x="7188360" y="5934010"/>
                    <a:ext cx="294120" cy="166320"/>
                  </p14:xfrm>
                </p:contentPart>
              </mc:Choice>
              <mc:Fallback xmlns="">
                <p:pic>
                  <p:nvPicPr>
                    <p:cNvPr id="43" name="Ink 42">
                      <a:extLst>
                        <a:ext uri="{FF2B5EF4-FFF2-40B4-BE49-F238E27FC236}">
                          <a16:creationId xmlns:a16="http://schemas.microsoft.com/office/drawing/2014/main" id="{0BACC48F-DA5B-F7EA-6666-DB8918635A74}"/>
                        </a:ext>
                      </a:extLst>
                    </p:cNvPr>
                    <p:cNvPicPr/>
                    <p:nvPr/>
                  </p:nvPicPr>
                  <p:blipFill>
                    <a:blip r:embed="rId70"/>
                    <a:stretch>
                      <a:fillRect/>
                    </a:stretch>
                  </p:blipFill>
                  <p:spPr>
                    <a:xfrm>
                      <a:off x="7179720" y="5925370"/>
                      <a:ext cx="311760" cy="183960"/>
                    </a:xfrm>
                    <a:prstGeom prst="rect">
                      <a:avLst/>
                    </a:prstGeom>
                  </p:spPr>
                </p:pic>
              </mc:Fallback>
            </mc:AlternateContent>
          </p:grpSp>
        </p:grpSp>
      </p:grpSp>
    </p:spTree>
    <p:extLst>
      <p:ext uri="{BB962C8B-B14F-4D97-AF65-F5344CB8AC3E}">
        <p14:creationId xmlns:p14="http://schemas.microsoft.com/office/powerpoint/2010/main" val="402575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B262151-2583-EB44-B077-E17E393BCD3A}"/>
              </a:ext>
            </a:extLst>
          </p:cNvPr>
          <p:cNvSpPr txBox="1"/>
          <p:nvPr/>
        </p:nvSpPr>
        <p:spPr>
          <a:xfrm>
            <a:off x="5673669" y="1126955"/>
            <a:ext cx="5541339" cy="6186309"/>
          </a:xfrm>
          <a:prstGeom prst="rect">
            <a:avLst/>
          </a:prstGeom>
          <a:noFill/>
        </p:spPr>
        <p:txBody>
          <a:bodyPr wrap="square" rtlCol="0">
            <a:spAutoFit/>
          </a:bodyPr>
          <a:lstStyle/>
          <a:p>
            <a:r>
              <a:rPr lang="en-US" dirty="0"/>
              <a:t>But when starting with a Normal distribution, we get a result that is very common!</a:t>
            </a:r>
          </a:p>
          <a:p>
            <a:endParaRPr lang="en-US" u="sng" dirty="0"/>
          </a:p>
          <a:p>
            <a:endParaRPr lang="en-US" u="sng" dirty="0"/>
          </a:p>
          <a:p>
            <a:endParaRPr lang="en-US" u="sng" dirty="0"/>
          </a:p>
          <a:p>
            <a:endParaRPr lang="en-US" u="sng" dirty="0"/>
          </a:p>
          <a:p>
            <a:endParaRPr lang="en-US" u="sng" dirty="0"/>
          </a:p>
          <a:p>
            <a:endParaRPr lang="en-US" u="sng" dirty="0"/>
          </a:p>
          <a:p>
            <a:endParaRPr lang="en-US" u="sng" dirty="0"/>
          </a:p>
          <a:p>
            <a:endParaRPr lang="en-US" u="sng" dirty="0"/>
          </a:p>
          <a:p>
            <a:r>
              <a:rPr lang="en-US" u="sng" dirty="0"/>
              <a:t>Standard Normal Curve</a:t>
            </a:r>
          </a:p>
          <a:p>
            <a:endParaRPr lang="en-US" u="sng" dirty="0"/>
          </a:p>
          <a:p>
            <a:pPr marL="285750" indent="-285750">
              <a:buFont typeface="Arial" panose="020B0604020202020204" pitchFamily="34" charset="0"/>
              <a:buChar char="•"/>
            </a:pPr>
            <a:r>
              <a:rPr lang="en-US" dirty="0"/>
              <a:t>Just a specific Normal distribution that has mean mean 𝜇 = 0 and standard deviation 𝞂 =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 random variable follows a Standard Normal distribution then,</a:t>
            </a:r>
          </a:p>
          <a:p>
            <a:r>
              <a:rPr lang="en-US" dirty="0"/>
              <a:t>	Z ~ Normal(𝜇 = 0, 𝞂 = 1)</a:t>
            </a:r>
          </a:p>
          <a:p>
            <a:endParaRPr lang="en-US" dirty="0"/>
          </a:p>
          <a:p>
            <a:r>
              <a:rPr lang="en-US" dirty="0">
                <a:solidFill>
                  <a:srgbClr val="7030A0"/>
                </a:solidFill>
              </a:rPr>
              <a:t>We can find probabilities for this too!!</a:t>
            </a:r>
          </a:p>
          <a:p>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A596C270-94B5-FC48-9D2D-CB01C476B348}"/>
              </a:ext>
            </a:extLst>
          </p:cNvPr>
          <p:cNvSpPr>
            <a:spLocks noGrp="1"/>
          </p:cNvSpPr>
          <p:nvPr>
            <p:ph type="title"/>
          </p:nvPr>
        </p:nvSpPr>
        <p:spPr>
          <a:xfrm>
            <a:off x="415600" y="363355"/>
            <a:ext cx="11360800" cy="763600"/>
          </a:xfrm>
        </p:spPr>
        <p:txBody>
          <a:bodyPr/>
          <a:lstStyle/>
          <a:p>
            <a:r>
              <a:rPr lang="en-US" dirty="0"/>
              <a:t>Z-Scores and Standard Normal Curve - Review</a:t>
            </a:r>
            <a:endParaRPr lang="en-US" dirty="0">
              <a:solidFill>
                <a:srgbClr val="FF0000"/>
              </a:solidFill>
            </a:endParaRPr>
          </a:p>
        </p:txBody>
      </p:sp>
      <p:grpSp>
        <p:nvGrpSpPr>
          <p:cNvPr id="19" name="Group 18">
            <a:extLst>
              <a:ext uri="{FF2B5EF4-FFF2-40B4-BE49-F238E27FC236}">
                <a16:creationId xmlns:a16="http://schemas.microsoft.com/office/drawing/2014/main" id="{2D5608F7-5411-2523-E1BE-D791FFB9FEEB}"/>
              </a:ext>
            </a:extLst>
          </p:cNvPr>
          <p:cNvGrpSpPr/>
          <p:nvPr/>
        </p:nvGrpSpPr>
        <p:grpSpPr>
          <a:xfrm>
            <a:off x="6096000" y="2022479"/>
            <a:ext cx="5541339" cy="1926670"/>
            <a:chOff x="6096000" y="2022479"/>
            <a:chExt cx="5541339" cy="1926670"/>
          </a:xfrm>
        </p:grpSpPr>
        <p:pic>
          <p:nvPicPr>
            <p:cNvPr id="6146" name="Picture 2">
              <a:extLst>
                <a:ext uri="{FF2B5EF4-FFF2-40B4-BE49-F238E27FC236}">
                  <a16:creationId xmlns:a16="http://schemas.microsoft.com/office/drawing/2014/main" id="{1C0AE01D-CF21-A14B-A041-321886C70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22479"/>
              <a:ext cx="5541339" cy="17488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E42A9F-BC38-AB46-946E-2CD840019C9F}"/>
                </a:ext>
              </a:extLst>
            </p:cNvPr>
            <p:cNvSpPr txBox="1"/>
            <p:nvPr/>
          </p:nvSpPr>
          <p:spPr>
            <a:xfrm>
              <a:off x="9623646" y="3779872"/>
              <a:ext cx="2013693" cy="169277"/>
            </a:xfrm>
            <a:prstGeom prst="rect">
              <a:avLst/>
            </a:prstGeom>
            <a:noFill/>
          </p:spPr>
          <p:txBody>
            <a:bodyPr wrap="none" rtlCol="0">
              <a:spAutoFit/>
            </a:bodyPr>
            <a:lstStyle/>
            <a:p>
              <a:r>
                <a:rPr lang="en-US" sz="500" dirty="0"/>
                <a:t>https://</a:t>
              </a:r>
              <a:r>
                <a:rPr lang="en-US" sz="500" dirty="0" err="1"/>
                <a:t>www.mathsisfun.com</a:t>
              </a:r>
              <a:r>
                <a:rPr lang="en-US" sz="500" dirty="0"/>
                <a:t>/data/standard-normal-</a:t>
              </a:r>
              <a:r>
                <a:rPr lang="en-US" sz="500" dirty="0" err="1"/>
                <a:t>distribution.html</a:t>
              </a:r>
              <a:endParaRPr lang="en-US" sz="500" dirty="0"/>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CC2919A-AC4A-3F4E-985D-BC67DBC971DC}"/>
                  </a:ext>
                </a:extLst>
              </p:cNvPr>
              <p:cNvSpPr txBox="1"/>
              <p:nvPr/>
            </p:nvSpPr>
            <p:spPr>
              <a:xfrm>
                <a:off x="393895" y="1881265"/>
                <a:ext cx="4623581" cy="3786934"/>
              </a:xfrm>
              <a:prstGeom prst="rect">
                <a:avLst/>
              </a:prstGeom>
              <a:noFill/>
            </p:spPr>
            <p:txBody>
              <a:bodyPr wrap="square" rtlCol="0">
                <a:spAutoFit/>
              </a:bodyPr>
              <a:lstStyle/>
              <a:p>
                <a:r>
                  <a:rPr lang="en-US" dirty="0"/>
                  <a:t>We can standardize ANY distribution, i.e. turn it into z-scores.</a:t>
                </a:r>
              </a:p>
              <a:p>
                <a:endParaRPr lang="en-US" dirty="0"/>
              </a:p>
              <a:p>
                <a:r>
                  <a:rPr lang="en-US" dirty="0"/>
                  <a:t>** After standardizing (i.e. converting to Z), our </a:t>
                </a:r>
                <a:r>
                  <a:rPr lang="en-US" u="sng" dirty="0"/>
                  <a:t>new</a:t>
                </a:r>
                <a:r>
                  <a:rPr lang="en-US" dirty="0"/>
                  <a:t> distribution has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baseline="-25000" smtClean="0">
                        <a:latin typeface="Cambria Math" panose="02040503050406030204" pitchFamily="18" charset="0"/>
                        <a:ea typeface="Cambria Math" panose="02040503050406030204" pitchFamily="18" charset="0"/>
                      </a:rPr>
                      <m:t>𝑛𝑒𝑤</m:t>
                    </m:r>
                    <m:r>
                      <a:rPr lang="en-US" b="0" i="1" smtClean="0">
                        <a:latin typeface="Cambria Math" panose="02040503050406030204" pitchFamily="18" charset="0"/>
                        <a:ea typeface="Cambria Math" panose="02040503050406030204" pitchFamily="18" charset="0"/>
                      </a:rPr>
                      <m:t>=0</m:t>
                    </m:r>
                  </m:oMath>
                </a14:m>
                <a:r>
                  <a:rPr lang="en-US" dirty="0"/>
                  <a:t> </a:t>
                </a:r>
              </a:p>
              <a:p>
                <a:endParaRPr lang="en-US" dirty="0"/>
              </a:p>
              <a:p>
                <a:r>
                  <a:rPr lang="en-US" dirty="0"/>
                  <a:t> 	if X = µ →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𝜇</m:t>
                        </m:r>
                      </m:num>
                      <m:den>
                        <m:r>
                          <a:rPr lang="en-US" i="1">
                            <a:latin typeface="Cambria Math" panose="02040503050406030204" pitchFamily="18" charset="0"/>
                          </a:rPr>
                          <m:t>𝜎</m:t>
                        </m:r>
                      </m:den>
                    </m:f>
                    <m:r>
                      <a:rPr lang="en-US" i="1">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𝜇</m:t>
                        </m:r>
                        <m:r>
                          <a:rPr lang="en-US" i="1">
                            <a:latin typeface="Cambria Math" panose="02040503050406030204" pitchFamily="18" charset="0"/>
                          </a:rPr>
                          <m:t> −</m:t>
                        </m:r>
                        <m:r>
                          <a:rPr lang="en-US" i="1">
                            <a:latin typeface="Cambria Math" panose="02040503050406030204" pitchFamily="18" charset="0"/>
                          </a:rPr>
                          <m:t>𝜇</m:t>
                        </m:r>
                      </m:num>
                      <m:den>
                        <m:r>
                          <a:rPr lang="en-US" i="1">
                            <a:latin typeface="Cambria Math" panose="02040503050406030204" pitchFamily="18" charset="0"/>
                          </a:rPr>
                          <m:t>𝜎</m:t>
                        </m:r>
                      </m:den>
                    </m:f>
                    <m:r>
                      <a:rPr lang="en-US" i="1">
                        <a:latin typeface="Cambria Math" panose="02040503050406030204" pitchFamily="18" charset="0"/>
                      </a:rPr>
                      <m:t>=0</m:t>
                    </m:r>
                  </m:oMath>
                </a14:m>
                <a:endParaRPr lang="en-US" dirty="0"/>
              </a:p>
              <a:p>
                <a:endParaRPr lang="en-US" dirty="0"/>
              </a:p>
              <a:p>
                <a:r>
                  <a:rPr lang="en-US" dirty="0"/>
                  <a:t>and SD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baseline="-25000" smtClean="0">
                        <a:latin typeface="Cambria Math" panose="02040503050406030204" pitchFamily="18" charset="0"/>
                        <a:ea typeface="Cambria Math" panose="02040503050406030204" pitchFamily="18" charset="0"/>
                      </a:rPr>
                      <m:t>𝑛𝑒𝑤</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endParaRPr lang="en-US" dirty="0">
                  <a:ea typeface="Cambria Math" panose="02040503050406030204" pitchFamily="18" charset="0"/>
                </a:endParaRPr>
              </a:p>
              <a:p>
                <a:r>
                  <a:rPr lang="en-US" b="0" dirty="0">
                    <a:ea typeface="Cambria Math" panose="02040503050406030204" pitchFamily="18" charset="0"/>
                  </a:rPr>
                  <a:t>(This is why the </a:t>
                </a:r>
                <a:r>
                  <a:rPr lang="en-US" dirty="0">
                    <a:ea typeface="Cambria Math" panose="02040503050406030204" pitchFamily="18" charset="0"/>
                  </a:rPr>
                  <a:t>new Z-scores scale has </a:t>
                </a:r>
                <a:r>
                  <a:rPr lang="en-US" b="0" dirty="0">
                    <a:ea typeface="Cambria Math" panose="02040503050406030204" pitchFamily="18" charset="0"/>
                  </a:rPr>
                  <a:t>“steps” equal to 1, which represent 1 SD, 1 Z-score)</a:t>
                </a:r>
              </a:p>
              <a:p>
                <a:endParaRPr lang="en-US" dirty="0"/>
              </a:p>
            </p:txBody>
          </p:sp>
        </mc:Choice>
        <mc:Fallback xmlns="">
          <p:sp>
            <p:nvSpPr>
              <p:cNvPr id="3" name="TextBox 2">
                <a:extLst>
                  <a:ext uri="{FF2B5EF4-FFF2-40B4-BE49-F238E27FC236}">
                    <a16:creationId xmlns:a16="http://schemas.microsoft.com/office/drawing/2014/main" id="{1CC2919A-AC4A-3F4E-985D-BC67DBC971DC}"/>
                  </a:ext>
                </a:extLst>
              </p:cNvPr>
              <p:cNvSpPr txBox="1">
                <a:spLocks noRot="1" noChangeAspect="1" noMove="1" noResize="1" noEditPoints="1" noAdjustHandles="1" noChangeArrowheads="1" noChangeShapeType="1" noTextEdit="1"/>
              </p:cNvSpPr>
              <p:nvPr/>
            </p:nvSpPr>
            <p:spPr>
              <a:xfrm>
                <a:off x="393895" y="1881265"/>
                <a:ext cx="4623581" cy="3786934"/>
              </a:xfrm>
              <a:prstGeom prst="rect">
                <a:avLst/>
              </a:prstGeom>
              <a:blipFill>
                <a:blip r:embed="rId3"/>
                <a:stretch>
                  <a:fillRect l="-1370" t="-1003" r="-137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347B46-DCB1-F047-A6D6-641A53F6AA9C}"/>
              </a:ext>
            </a:extLst>
          </p:cNvPr>
          <p:cNvSpPr txBox="1"/>
          <p:nvPr/>
        </p:nvSpPr>
        <p:spPr>
          <a:xfrm>
            <a:off x="415600" y="1374598"/>
            <a:ext cx="2113271" cy="369332"/>
          </a:xfrm>
          <a:prstGeom prst="rect">
            <a:avLst/>
          </a:prstGeom>
          <a:noFill/>
        </p:spPr>
        <p:txBody>
          <a:bodyPr wrap="none" rtlCol="0">
            <a:spAutoFit/>
          </a:bodyPr>
          <a:lstStyle/>
          <a:p>
            <a:r>
              <a:rPr lang="en-US" u="sng" dirty="0"/>
              <a:t>Z-Score - Conceptual</a:t>
            </a:r>
          </a:p>
        </p:txBody>
      </p:sp>
      <p:pic>
        <p:nvPicPr>
          <p:cNvPr id="9" name="Picture 8">
            <a:extLst>
              <a:ext uri="{FF2B5EF4-FFF2-40B4-BE49-F238E27FC236}">
                <a16:creationId xmlns:a16="http://schemas.microsoft.com/office/drawing/2014/main" id="{2DA19D32-C8F8-B94A-92E6-8AEE03DA2E1A}"/>
              </a:ext>
            </a:extLst>
          </p:cNvPr>
          <p:cNvPicPr>
            <a:picLocks noChangeAspect="1"/>
          </p:cNvPicPr>
          <p:nvPr/>
        </p:nvPicPr>
        <p:blipFill>
          <a:blip r:embed="rId4"/>
          <a:stretch>
            <a:fillRect/>
          </a:stretch>
        </p:blipFill>
        <p:spPr>
          <a:xfrm>
            <a:off x="9931188" y="5607384"/>
            <a:ext cx="1993736" cy="1250616"/>
          </a:xfrm>
          <a:prstGeom prst="rect">
            <a:avLst/>
          </a:prstGeom>
        </p:spPr>
      </p:pic>
    </p:spTree>
    <p:extLst>
      <p:ext uri="{BB962C8B-B14F-4D97-AF65-F5344CB8AC3E}">
        <p14:creationId xmlns:p14="http://schemas.microsoft.com/office/powerpoint/2010/main" val="327169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Probabilities</a:t>
            </a:r>
            <a:endParaRPr sz="2400" dirty="0"/>
          </a:p>
        </p:txBody>
      </p:sp>
      <p:sp>
        <p:nvSpPr>
          <p:cNvPr id="266" name="Google Shape;266;p55"/>
          <p:cNvSpPr txBox="1">
            <a:spLocks noGrp="1"/>
          </p:cNvSpPr>
          <p:nvPr>
            <p:ph type="body" idx="1"/>
          </p:nvPr>
        </p:nvSpPr>
        <p:spPr>
          <a:xfrm>
            <a:off x="529900" y="1038566"/>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431260" y="720886"/>
            <a:ext cx="10117470" cy="4524315"/>
          </a:xfrm>
          <a:prstGeom prst="rect">
            <a:avLst/>
          </a:prstGeom>
          <a:noFill/>
        </p:spPr>
        <p:txBody>
          <a:bodyPr wrap="square" rtlCol="0">
            <a:spAutoFit/>
          </a:bodyPr>
          <a:lstStyle/>
          <a:p>
            <a:r>
              <a:rPr lang="en-US" sz="1600" b="1" dirty="0"/>
              <a:t>Same setup</a:t>
            </a:r>
            <a:r>
              <a:rPr lang="en-US" sz="1600" dirty="0"/>
              <a:t>: Lets say X ~ Normal(</a:t>
            </a:r>
            <a:r>
              <a:rPr lang="en-US" sz="1600" dirty="0" err="1"/>
              <a:t>μ</a:t>
            </a:r>
            <a:r>
              <a:rPr lang="en-US" sz="1600" dirty="0"/>
              <a:t> = 40, 𝞂 = 5), find the following probabilities.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What is the probability a standardized score is less than 0.6?</a:t>
            </a:r>
            <a:endParaRPr lang="en-US" sz="1600" i="1" dirty="0">
              <a:solidFill>
                <a:srgbClr val="FF0000"/>
              </a:solidFill>
            </a:endParaRPr>
          </a:p>
          <a:p>
            <a:endParaRPr lang="en-US" sz="1600" i="1" dirty="0">
              <a:solidFill>
                <a:srgbClr val="FF0000"/>
              </a:solidFill>
            </a:endParaRPr>
          </a:p>
          <a:p>
            <a:endParaRPr lang="en-US" sz="1600" i="1" dirty="0">
              <a:solidFill>
                <a:srgbClr val="FF0000"/>
              </a:solidFill>
            </a:endParaRPr>
          </a:p>
          <a:p>
            <a:endParaRPr lang="en-US" sz="1600" dirty="0"/>
          </a:p>
          <a:p>
            <a:r>
              <a:rPr lang="en-US" sz="1600" dirty="0"/>
              <a:t>b) What is the probability Z is in between -2.3 and 1.5?</a:t>
            </a:r>
          </a:p>
          <a:p>
            <a:endParaRPr lang="en-US" sz="1600" dirty="0"/>
          </a:p>
          <a:p>
            <a:endParaRPr lang="en-US" sz="1600" dirty="0"/>
          </a:p>
          <a:p>
            <a:endParaRPr lang="en-US" sz="1600" dirty="0"/>
          </a:p>
          <a:p>
            <a:r>
              <a:rPr lang="en-US" sz="1600" dirty="0"/>
              <a:t>c) What is the probability Z less than zero?</a:t>
            </a:r>
            <a:endParaRPr lang="en-US" sz="1600" i="1" dirty="0">
              <a:solidFill>
                <a:srgbClr val="FF0000"/>
              </a:solidFill>
            </a:endParaRPr>
          </a:p>
          <a:p>
            <a:endParaRPr lang="en-US" sz="1600" i="1" dirty="0">
              <a:solidFill>
                <a:srgbClr val="FF0000"/>
              </a:solidFill>
            </a:endParaRPr>
          </a:p>
          <a:p>
            <a:endParaRPr lang="en-US" sz="1600" i="1" dirty="0">
              <a:solidFill>
                <a:srgbClr val="FF0000"/>
              </a:solidFill>
            </a:endParaRPr>
          </a:p>
        </p:txBody>
      </p:sp>
      <p:sp>
        <p:nvSpPr>
          <p:cNvPr id="44" name="TextBox 43">
            <a:extLst>
              <a:ext uri="{FF2B5EF4-FFF2-40B4-BE49-F238E27FC236}">
                <a16:creationId xmlns:a16="http://schemas.microsoft.com/office/drawing/2014/main" id="{F68A188A-0AC6-8A27-7F5B-4E2D6AB9892F}"/>
              </a:ext>
            </a:extLst>
          </p:cNvPr>
          <p:cNvSpPr txBox="1"/>
          <p:nvPr/>
        </p:nvSpPr>
        <p:spPr>
          <a:xfrm>
            <a:off x="897051" y="1264234"/>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pic>
        <p:nvPicPr>
          <p:cNvPr id="8" name="Picture 7">
            <a:extLst>
              <a:ext uri="{FF2B5EF4-FFF2-40B4-BE49-F238E27FC236}">
                <a16:creationId xmlns:a16="http://schemas.microsoft.com/office/drawing/2014/main" id="{D11A083A-BEB3-CAE4-2F4A-489B3C44BB94}"/>
              </a:ext>
            </a:extLst>
          </p:cNvPr>
          <p:cNvPicPr>
            <a:picLocks noChangeAspect="1"/>
          </p:cNvPicPr>
          <p:nvPr/>
        </p:nvPicPr>
        <p:blipFill>
          <a:blip r:embed="rId3"/>
          <a:stretch>
            <a:fillRect/>
          </a:stretch>
        </p:blipFill>
        <p:spPr>
          <a:xfrm>
            <a:off x="8718667" y="304252"/>
            <a:ext cx="2447712" cy="1468627"/>
          </a:xfrm>
          <a:prstGeom prst="rect">
            <a:avLst/>
          </a:prstGeom>
        </p:spPr>
      </p:pic>
    </p:spTree>
    <p:extLst>
      <p:ext uri="{BB962C8B-B14F-4D97-AF65-F5344CB8AC3E}">
        <p14:creationId xmlns:p14="http://schemas.microsoft.com/office/powerpoint/2010/main" val="37484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Probabilities</a:t>
            </a:r>
            <a:endParaRPr sz="2400" dirty="0"/>
          </a:p>
        </p:txBody>
      </p:sp>
      <p:sp>
        <p:nvSpPr>
          <p:cNvPr id="266" name="Google Shape;266;p55"/>
          <p:cNvSpPr txBox="1">
            <a:spLocks noGrp="1"/>
          </p:cNvSpPr>
          <p:nvPr>
            <p:ph type="body" idx="1"/>
          </p:nvPr>
        </p:nvSpPr>
        <p:spPr>
          <a:xfrm>
            <a:off x="529900" y="1038566"/>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415599" y="763600"/>
            <a:ext cx="10197849" cy="6494085"/>
          </a:xfrm>
          <a:prstGeom prst="rect">
            <a:avLst/>
          </a:prstGeom>
          <a:noFill/>
        </p:spPr>
        <p:txBody>
          <a:bodyPr wrap="square" rtlCol="0">
            <a:spAutoFit/>
          </a:bodyPr>
          <a:lstStyle/>
          <a:p>
            <a:r>
              <a:rPr lang="en-US" sz="1600" b="1" dirty="0"/>
              <a:t>Setup</a:t>
            </a:r>
            <a:r>
              <a:rPr lang="en-US" sz="1600" dirty="0"/>
              <a:t>: Lets say X ~ Normal(</a:t>
            </a:r>
            <a:r>
              <a:rPr lang="en-US" sz="1600" dirty="0" err="1"/>
              <a:t>μ</a:t>
            </a:r>
            <a:r>
              <a:rPr lang="en-US" sz="1600" dirty="0"/>
              <a:t> = 40, 𝞂 = 5), find the following probabilities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What is the probability a standardized score is less than 0.6?</a:t>
            </a:r>
            <a:endParaRPr lang="en-US" sz="1600" i="1" dirty="0">
              <a:solidFill>
                <a:srgbClr val="FF0000"/>
              </a:solidFill>
            </a:endParaRPr>
          </a:p>
          <a:p>
            <a:r>
              <a:rPr lang="en-US" sz="1600" dirty="0">
                <a:solidFill>
                  <a:srgbClr val="7030A0"/>
                </a:solidFill>
              </a:rPr>
              <a:t>P(</a:t>
            </a:r>
            <a:r>
              <a:rPr lang="en-US" sz="1600" i="1" strike="sngStrike" dirty="0">
                <a:solidFill>
                  <a:srgbClr val="7030A0"/>
                </a:solidFill>
              </a:rPr>
              <a:t>X</a:t>
            </a:r>
            <a:r>
              <a:rPr lang="en-US" sz="1600" i="1" dirty="0">
                <a:solidFill>
                  <a:srgbClr val="7030A0"/>
                </a:solidFill>
              </a:rPr>
              <a:t> </a:t>
            </a:r>
            <a:r>
              <a:rPr lang="en-US" sz="1600" dirty="0">
                <a:solidFill>
                  <a:srgbClr val="7030A0"/>
                </a:solidFill>
              </a:rPr>
              <a:t>Z &lt; 0.6) </a:t>
            </a:r>
            <a:r>
              <a:rPr lang="en-US" sz="1600" dirty="0">
                <a:solidFill>
                  <a:srgbClr val="7030A0"/>
                </a:solidFill>
                <a:sym typeface="Wingdings" pitchFamily="2" charset="2"/>
              </a:rPr>
              <a:t> </a:t>
            </a:r>
            <a:r>
              <a:rPr lang="en-US" sz="1600" i="1" dirty="0">
                <a:solidFill>
                  <a:srgbClr val="7030A0"/>
                </a:solidFill>
                <a:sym typeface="Wingdings" pitchFamily="2" charset="2"/>
              </a:rPr>
              <a:t>Using the standard normal curve!!!!! NEW 𝜇 = 0 and 𝜎 = 1</a:t>
            </a:r>
          </a:p>
          <a:p>
            <a:pPr marL="285750" indent="-285750">
              <a:buFont typeface="Arial" panose="020B0604020202020204" pitchFamily="34" charset="0"/>
              <a:buChar char="•"/>
            </a:pPr>
            <a:r>
              <a:rPr lang="en-US" sz="1600" i="1" dirty="0">
                <a:solidFill>
                  <a:srgbClr val="7030A0"/>
                </a:solidFill>
                <a:sym typeface="Wingdings" pitchFamily="2" charset="2"/>
              </a:rPr>
              <a:t>Really easy to switch to our new distribution, just need to use the new mean and </a:t>
            </a:r>
            <a:r>
              <a:rPr lang="en-US" sz="1600" i="1" dirty="0" err="1">
                <a:solidFill>
                  <a:srgbClr val="7030A0"/>
                </a:solidFill>
                <a:sym typeface="Wingdings" pitchFamily="2" charset="2"/>
              </a:rPr>
              <a:t>sd</a:t>
            </a:r>
            <a:endParaRPr lang="en-US" sz="1600" i="1" dirty="0">
              <a:solidFill>
                <a:srgbClr val="7030A0"/>
              </a:solidFill>
              <a:sym typeface="Wingdings" pitchFamily="2" charset="2"/>
            </a:endParaRPr>
          </a:p>
          <a:p>
            <a:r>
              <a:rPr lang="en-US" sz="1600" i="1" dirty="0">
                <a:solidFill>
                  <a:srgbClr val="FF0000"/>
                </a:solidFill>
              </a:rPr>
              <a:t>P(Z &lt; 0.6) = normalcdf(lower = -1000, upper = 0.6, mean = 0, </a:t>
            </a:r>
            <a:r>
              <a:rPr lang="en-US" sz="1600" i="1" dirty="0" err="1">
                <a:solidFill>
                  <a:srgbClr val="FF0000"/>
                </a:solidFill>
              </a:rPr>
              <a:t>sd</a:t>
            </a:r>
            <a:r>
              <a:rPr lang="en-US" sz="1600" i="1" dirty="0">
                <a:solidFill>
                  <a:srgbClr val="FF0000"/>
                </a:solidFill>
              </a:rPr>
              <a:t> = 1) = 0.7257</a:t>
            </a:r>
          </a:p>
          <a:p>
            <a:endParaRPr lang="en-US" sz="1600" i="1" dirty="0">
              <a:solidFill>
                <a:srgbClr val="FF0000"/>
              </a:solidFill>
            </a:endParaRPr>
          </a:p>
          <a:p>
            <a:endParaRPr lang="en-US" sz="1600" dirty="0"/>
          </a:p>
          <a:p>
            <a:r>
              <a:rPr lang="en-US" sz="1600" dirty="0"/>
              <a:t>b) What is the probability Z is in between -2.3 and 1.5?</a:t>
            </a:r>
          </a:p>
          <a:p>
            <a:r>
              <a:rPr lang="en-US" sz="1600" i="1" dirty="0">
                <a:solidFill>
                  <a:srgbClr val="FF0000"/>
                </a:solidFill>
              </a:rPr>
              <a:t>P(-2.3 ≤ Z ≤ 1.5) = normalcdf(lower = -2.3, upper = 1.5, mean = 0, </a:t>
            </a:r>
            <a:r>
              <a:rPr lang="en-US" sz="1600" i="1" dirty="0" err="1">
                <a:solidFill>
                  <a:srgbClr val="FF0000"/>
                </a:solidFill>
              </a:rPr>
              <a:t>sd</a:t>
            </a:r>
            <a:r>
              <a:rPr lang="en-US" sz="1600" i="1" dirty="0">
                <a:solidFill>
                  <a:srgbClr val="FF0000"/>
                </a:solidFill>
              </a:rPr>
              <a:t> = 1) = 0.9224</a:t>
            </a:r>
            <a:endParaRPr lang="en-US" sz="1600" dirty="0"/>
          </a:p>
          <a:p>
            <a:endParaRPr lang="en-US" sz="1600" dirty="0"/>
          </a:p>
          <a:p>
            <a:endParaRPr lang="en-US" sz="1600" dirty="0"/>
          </a:p>
          <a:p>
            <a:endParaRPr lang="en-US" sz="1600" dirty="0"/>
          </a:p>
          <a:p>
            <a:r>
              <a:rPr lang="en-US" sz="1600" dirty="0"/>
              <a:t>c) What is the probability Z less than zero?</a:t>
            </a:r>
          </a:p>
          <a:p>
            <a:r>
              <a:rPr lang="en-US" sz="1600" dirty="0">
                <a:solidFill>
                  <a:srgbClr val="7030A0"/>
                </a:solidFill>
              </a:rPr>
              <a:t>The mean of the Z curve is zero! Half the data is less than the mean</a:t>
            </a:r>
            <a:endParaRPr lang="en-US" sz="1600" i="1" dirty="0">
              <a:solidFill>
                <a:srgbClr val="FF0000"/>
              </a:solidFill>
            </a:endParaRPr>
          </a:p>
          <a:p>
            <a:r>
              <a:rPr lang="en-US" sz="1600" i="1" dirty="0">
                <a:solidFill>
                  <a:srgbClr val="FF0000"/>
                </a:solidFill>
              </a:rPr>
              <a:t>P(Z ≤ 0) = 0.5</a:t>
            </a:r>
            <a:r>
              <a:rPr lang="en-US" sz="1600" dirty="0">
                <a:solidFill>
                  <a:srgbClr val="7030A0"/>
                </a:solidFill>
                <a:sym typeface="Wingdings" pitchFamily="2" charset="2"/>
              </a:rPr>
              <a:t> </a:t>
            </a:r>
            <a:r>
              <a:rPr lang="en-US" sz="1600" i="1" dirty="0">
                <a:solidFill>
                  <a:srgbClr val="7030A0"/>
                </a:solidFill>
                <a:sym typeface="Wingdings" pitchFamily="2" charset="2"/>
              </a:rPr>
              <a:t> no normalcdf() needed</a:t>
            </a:r>
            <a:endParaRPr lang="en-US" sz="1600" i="1" dirty="0">
              <a:solidFill>
                <a:srgbClr val="FF0000"/>
              </a:solidFill>
            </a:endParaRPr>
          </a:p>
          <a:p>
            <a:endParaRPr lang="en-US" sz="1600" i="1" dirty="0">
              <a:solidFill>
                <a:srgbClr val="FF0000"/>
              </a:solidFill>
            </a:endParaRPr>
          </a:p>
          <a:p>
            <a:endParaRPr lang="en-US" sz="1600" i="1" dirty="0">
              <a:solidFill>
                <a:srgbClr val="FF0000"/>
              </a:solidFill>
            </a:endParaRPr>
          </a:p>
          <a:p>
            <a:pPr marL="342900" indent="-342900">
              <a:buFont typeface="+mj-lt"/>
              <a:buAutoNum type="alphaLcParenR"/>
            </a:pPr>
            <a:endParaRPr lang="en-US" sz="1600" dirty="0"/>
          </a:p>
          <a:p>
            <a:pPr marL="342900" indent="-342900">
              <a:buFont typeface="+mj-lt"/>
              <a:buAutoNum type="alphaLcParenR"/>
            </a:pPr>
            <a:endParaRPr lang="en-US" sz="1600" dirty="0"/>
          </a:p>
        </p:txBody>
      </p:sp>
      <p:sp>
        <p:nvSpPr>
          <p:cNvPr id="52" name="TextBox 51">
            <a:extLst>
              <a:ext uri="{FF2B5EF4-FFF2-40B4-BE49-F238E27FC236}">
                <a16:creationId xmlns:a16="http://schemas.microsoft.com/office/drawing/2014/main" id="{09CCF6FB-6C70-5AF4-0B73-248899D3ADD6}"/>
              </a:ext>
            </a:extLst>
          </p:cNvPr>
          <p:cNvSpPr txBox="1"/>
          <p:nvPr/>
        </p:nvSpPr>
        <p:spPr>
          <a:xfrm>
            <a:off x="1109086" y="1345895"/>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grpSp>
        <p:nvGrpSpPr>
          <p:cNvPr id="7" name="Group 6">
            <a:extLst>
              <a:ext uri="{FF2B5EF4-FFF2-40B4-BE49-F238E27FC236}">
                <a16:creationId xmlns:a16="http://schemas.microsoft.com/office/drawing/2014/main" id="{2BF86BB2-FB0D-07B4-939A-B82758322953}"/>
              </a:ext>
            </a:extLst>
          </p:cNvPr>
          <p:cNvGrpSpPr/>
          <p:nvPr/>
        </p:nvGrpSpPr>
        <p:grpSpPr>
          <a:xfrm>
            <a:off x="7642301" y="4357919"/>
            <a:ext cx="5170233" cy="1346990"/>
            <a:chOff x="5826203" y="4357919"/>
            <a:chExt cx="5170233" cy="1346990"/>
          </a:xfrm>
        </p:grpSpPr>
        <p:grpSp>
          <p:nvGrpSpPr>
            <p:cNvPr id="58" name="Group 57">
              <a:extLst>
                <a:ext uri="{FF2B5EF4-FFF2-40B4-BE49-F238E27FC236}">
                  <a16:creationId xmlns:a16="http://schemas.microsoft.com/office/drawing/2014/main" id="{50FAE0E1-B010-297A-07BC-B3CDE7CA6775}"/>
                </a:ext>
              </a:extLst>
            </p:cNvPr>
            <p:cNvGrpSpPr/>
            <p:nvPr/>
          </p:nvGrpSpPr>
          <p:grpSpPr>
            <a:xfrm>
              <a:off x="5826203" y="4357919"/>
              <a:ext cx="1847953" cy="1346990"/>
              <a:chOff x="3112580" y="5231930"/>
              <a:chExt cx="1847953" cy="1346990"/>
            </a:xfrm>
          </p:grpSpPr>
          <p:pic>
            <p:nvPicPr>
              <p:cNvPr id="59" name="Picture 58">
                <a:extLst>
                  <a:ext uri="{FF2B5EF4-FFF2-40B4-BE49-F238E27FC236}">
                    <a16:creationId xmlns:a16="http://schemas.microsoft.com/office/drawing/2014/main" id="{4D5ACDDD-D3A6-D94A-8328-624AF4C36D14}"/>
                  </a:ext>
                </a:extLst>
              </p:cNvPr>
              <p:cNvPicPr>
                <a:picLocks noChangeAspect="1"/>
              </p:cNvPicPr>
              <p:nvPr/>
            </p:nvPicPr>
            <p:blipFill>
              <a:blip r:embed="rId3"/>
              <a:stretch>
                <a:fillRect/>
              </a:stretch>
            </p:blipFill>
            <p:spPr>
              <a:xfrm>
                <a:off x="3112580" y="5231930"/>
                <a:ext cx="1847953" cy="1223754"/>
              </a:xfrm>
              <a:prstGeom prst="rect">
                <a:avLst/>
              </a:prstGeom>
            </p:spPr>
          </p:pic>
          <p:grpSp>
            <p:nvGrpSpPr>
              <p:cNvPr id="60" name="Group 59">
                <a:extLst>
                  <a:ext uri="{FF2B5EF4-FFF2-40B4-BE49-F238E27FC236}">
                    <a16:creationId xmlns:a16="http://schemas.microsoft.com/office/drawing/2014/main" id="{D23F94A7-C78D-1B8F-3BD4-017EDCBE2161}"/>
                  </a:ext>
                </a:extLst>
              </p:cNvPr>
              <p:cNvGrpSpPr/>
              <p:nvPr/>
            </p:nvGrpSpPr>
            <p:grpSpPr>
              <a:xfrm>
                <a:off x="3326680" y="5335480"/>
                <a:ext cx="1243440" cy="1243440"/>
                <a:chOff x="3326680" y="5335480"/>
                <a:chExt cx="1243440" cy="1243440"/>
              </a:xfrm>
            </p:grpSpPr>
            <mc:AlternateContent xmlns:mc="http://schemas.openxmlformats.org/markup-compatibility/2006" xmlns:p14="http://schemas.microsoft.com/office/powerpoint/2010/main">
              <mc:Choice Requires="p14">
                <p:contentPart p14:bwMode="auto" r:id="rId4">
                  <p14:nvContentPartPr>
                    <p14:cNvPr id="61" name="Ink 60">
                      <a:extLst>
                        <a:ext uri="{FF2B5EF4-FFF2-40B4-BE49-F238E27FC236}">
                          <a16:creationId xmlns:a16="http://schemas.microsoft.com/office/drawing/2014/main" id="{7D540524-9E51-91B7-4380-E0C32C4E6E31}"/>
                        </a:ext>
                      </a:extLst>
                    </p14:cNvPr>
                    <p14:cNvContentPartPr/>
                    <p14:nvPr/>
                  </p14:nvContentPartPr>
                  <p14:xfrm>
                    <a:off x="3413440" y="6014800"/>
                    <a:ext cx="13320" cy="208800"/>
                  </p14:xfrm>
                </p:contentPart>
              </mc:Choice>
              <mc:Fallback xmlns="">
                <p:pic>
                  <p:nvPicPr>
                    <p:cNvPr id="61" name="Ink 60">
                      <a:extLst>
                        <a:ext uri="{FF2B5EF4-FFF2-40B4-BE49-F238E27FC236}">
                          <a16:creationId xmlns:a16="http://schemas.microsoft.com/office/drawing/2014/main" id="{7D540524-9E51-91B7-4380-E0C32C4E6E31}"/>
                        </a:ext>
                      </a:extLst>
                    </p:cNvPr>
                    <p:cNvPicPr/>
                    <p:nvPr/>
                  </p:nvPicPr>
                  <p:blipFill>
                    <a:blip r:embed="rId5"/>
                    <a:stretch>
                      <a:fillRect/>
                    </a:stretch>
                  </p:blipFill>
                  <p:spPr>
                    <a:xfrm>
                      <a:off x="3404440" y="6005800"/>
                      <a:ext cx="30960" cy="226440"/>
                    </a:xfrm>
                    <a:prstGeom prst="rect">
                      <a:avLst/>
                    </a:prstGeom>
                  </p:spPr>
                </p:pic>
              </mc:Fallback>
            </mc:AlternateContent>
            <p:grpSp>
              <p:nvGrpSpPr>
                <p:cNvPr id="65" name="Group 64">
                  <a:extLst>
                    <a:ext uri="{FF2B5EF4-FFF2-40B4-BE49-F238E27FC236}">
                      <a16:creationId xmlns:a16="http://schemas.microsoft.com/office/drawing/2014/main" id="{4EC94DB2-8613-02E7-7E7B-5668B6DF2C24}"/>
                    </a:ext>
                  </a:extLst>
                </p:cNvPr>
                <p:cNvGrpSpPr/>
                <p:nvPr/>
              </p:nvGrpSpPr>
              <p:grpSpPr>
                <a:xfrm>
                  <a:off x="3326680" y="6455800"/>
                  <a:ext cx="290520" cy="123120"/>
                  <a:chOff x="3326680" y="6455800"/>
                  <a:chExt cx="290520" cy="123120"/>
                </a:xfrm>
              </p:grpSpPr>
              <mc:AlternateContent xmlns:mc="http://schemas.openxmlformats.org/markup-compatibility/2006" xmlns:p14="http://schemas.microsoft.com/office/powerpoint/2010/main">
                <mc:Choice Requires="p14">
                  <p:contentPart p14:bwMode="auto" r:id="rId6">
                    <p14:nvContentPartPr>
                      <p14:cNvPr id="78" name="Ink 77">
                        <a:extLst>
                          <a:ext uri="{FF2B5EF4-FFF2-40B4-BE49-F238E27FC236}">
                            <a16:creationId xmlns:a16="http://schemas.microsoft.com/office/drawing/2014/main" id="{05B96CBE-C99D-E6AC-870C-8EFAB3AD596B}"/>
                          </a:ext>
                        </a:extLst>
                      </p14:cNvPr>
                      <p14:cNvContentPartPr/>
                      <p14:nvPr/>
                    </p14:nvContentPartPr>
                    <p14:xfrm>
                      <a:off x="3326680" y="6520960"/>
                      <a:ext cx="72000" cy="3960"/>
                    </p14:xfrm>
                  </p:contentPart>
                </mc:Choice>
                <mc:Fallback xmlns="">
                  <p:pic>
                    <p:nvPicPr>
                      <p:cNvPr id="28" name="Ink 27">
                        <a:extLst>
                          <a:ext uri="{FF2B5EF4-FFF2-40B4-BE49-F238E27FC236}">
                            <a16:creationId xmlns:a16="http://schemas.microsoft.com/office/drawing/2014/main" id="{B9C83E45-7740-5C4E-81D7-DE9CA13A0533}"/>
                          </a:ext>
                        </a:extLst>
                      </p:cNvPr>
                      <p:cNvPicPr/>
                      <p:nvPr/>
                    </p:nvPicPr>
                    <p:blipFill>
                      <a:blip r:embed="rId38"/>
                      <a:stretch>
                        <a:fillRect/>
                      </a:stretch>
                    </p:blipFill>
                    <p:spPr>
                      <a:xfrm>
                        <a:off x="3318040" y="6512320"/>
                        <a:ext cx="89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9" name="Ink 78">
                        <a:extLst>
                          <a:ext uri="{FF2B5EF4-FFF2-40B4-BE49-F238E27FC236}">
                            <a16:creationId xmlns:a16="http://schemas.microsoft.com/office/drawing/2014/main" id="{C85295E7-25B6-BA6B-AD84-43544D9416CD}"/>
                          </a:ext>
                        </a:extLst>
                      </p14:cNvPr>
                      <p14:cNvContentPartPr/>
                      <p14:nvPr/>
                    </p14:nvContentPartPr>
                    <p14:xfrm>
                      <a:off x="3415960" y="6464080"/>
                      <a:ext cx="76680" cy="114840"/>
                    </p14:xfrm>
                  </p:contentPart>
                </mc:Choice>
                <mc:Fallback xmlns="">
                  <p:pic>
                    <p:nvPicPr>
                      <p:cNvPr id="29" name="Ink 28">
                        <a:extLst>
                          <a:ext uri="{FF2B5EF4-FFF2-40B4-BE49-F238E27FC236}">
                            <a16:creationId xmlns:a16="http://schemas.microsoft.com/office/drawing/2014/main" id="{82D9FC4C-79F5-7D41-8CA0-9DFF20D80BD8}"/>
                          </a:ext>
                        </a:extLst>
                      </p:cNvPr>
                      <p:cNvPicPr/>
                      <p:nvPr/>
                    </p:nvPicPr>
                    <p:blipFill>
                      <a:blip r:embed="rId40"/>
                      <a:stretch>
                        <a:fillRect/>
                      </a:stretch>
                    </p:blipFill>
                    <p:spPr>
                      <a:xfrm>
                        <a:off x="3406960" y="6455080"/>
                        <a:ext cx="94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0" name="Ink 79">
                        <a:extLst>
                          <a:ext uri="{FF2B5EF4-FFF2-40B4-BE49-F238E27FC236}">
                            <a16:creationId xmlns:a16="http://schemas.microsoft.com/office/drawing/2014/main" id="{7CA8480A-E4AC-ED88-CD5F-D254BB86F756}"/>
                          </a:ext>
                        </a:extLst>
                      </p14:cNvPr>
                      <p14:cNvContentPartPr/>
                      <p14:nvPr/>
                    </p14:nvContentPartPr>
                    <p14:xfrm>
                      <a:off x="3522160" y="6551560"/>
                      <a:ext cx="9720" cy="7200"/>
                    </p14:xfrm>
                  </p:contentPart>
                </mc:Choice>
                <mc:Fallback xmlns="">
                  <p:pic>
                    <p:nvPicPr>
                      <p:cNvPr id="30" name="Ink 29">
                        <a:extLst>
                          <a:ext uri="{FF2B5EF4-FFF2-40B4-BE49-F238E27FC236}">
                            <a16:creationId xmlns:a16="http://schemas.microsoft.com/office/drawing/2014/main" id="{C64D0CCF-9ABA-F141-9BEE-9DC00FCCD6A7}"/>
                          </a:ext>
                        </a:extLst>
                      </p:cNvPr>
                      <p:cNvPicPr/>
                      <p:nvPr/>
                    </p:nvPicPr>
                    <p:blipFill>
                      <a:blip r:embed="rId42"/>
                      <a:stretch>
                        <a:fillRect/>
                      </a:stretch>
                    </p:blipFill>
                    <p:spPr>
                      <a:xfrm>
                        <a:off x="3513160" y="6542920"/>
                        <a:ext cx="273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1" name="Ink 80">
                        <a:extLst>
                          <a:ext uri="{FF2B5EF4-FFF2-40B4-BE49-F238E27FC236}">
                            <a16:creationId xmlns:a16="http://schemas.microsoft.com/office/drawing/2014/main" id="{06172C57-20E8-6512-D57D-687B12265A3A}"/>
                          </a:ext>
                        </a:extLst>
                      </p14:cNvPr>
                      <p14:cNvContentPartPr/>
                      <p14:nvPr/>
                    </p14:nvContentPartPr>
                    <p14:xfrm>
                      <a:off x="3552040" y="6455800"/>
                      <a:ext cx="65160" cy="119160"/>
                    </p14:xfrm>
                  </p:contentPart>
                </mc:Choice>
                <mc:Fallback xmlns="">
                  <p:pic>
                    <p:nvPicPr>
                      <p:cNvPr id="31" name="Ink 30">
                        <a:extLst>
                          <a:ext uri="{FF2B5EF4-FFF2-40B4-BE49-F238E27FC236}">
                            <a16:creationId xmlns:a16="http://schemas.microsoft.com/office/drawing/2014/main" id="{2FD00C1A-B08B-4442-B418-97885A6CBC23}"/>
                          </a:ext>
                        </a:extLst>
                      </p:cNvPr>
                      <p:cNvPicPr/>
                      <p:nvPr/>
                    </p:nvPicPr>
                    <p:blipFill>
                      <a:blip r:embed="rId44"/>
                      <a:stretch>
                        <a:fillRect/>
                      </a:stretch>
                    </p:blipFill>
                    <p:spPr>
                      <a:xfrm>
                        <a:off x="3543400" y="6446800"/>
                        <a:ext cx="82800" cy="13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66" name="Ink 65">
                      <a:extLst>
                        <a:ext uri="{FF2B5EF4-FFF2-40B4-BE49-F238E27FC236}">
                          <a16:creationId xmlns:a16="http://schemas.microsoft.com/office/drawing/2014/main" id="{6E1CBADC-3A5C-5F9B-D3EF-00A218F196DB}"/>
                        </a:ext>
                      </a:extLst>
                    </p14:cNvPr>
                    <p14:cNvContentPartPr/>
                    <p14:nvPr/>
                  </p14:nvContentPartPr>
                  <p14:xfrm>
                    <a:off x="4438720" y="5790160"/>
                    <a:ext cx="17280" cy="429120"/>
                  </p14:xfrm>
                </p:contentPart>
              </mc:Choice>
              <mc:Fallback xmlns="">
                <p:pic>
                  <p:nvPicPr>
                    <p:cNvPr id="66" name="Ink 65">
                      <a:extLst>
                        <a:ext uri="{FF2B5EF4-FFF2-40B4-BE49-F238E27FC236}">
                          <a16:creationId xmlns:a16="http://schemas.microsoft.com/office/drawing/2014/main" id="{6E1CBADC-3A5C-5F9B-D3EF-00A218F196DB}"/>
                        </a:ext>
                      </a:extLst>
                    </p:cNvPr>
                    <p:cNvPicPr/>
                    <p:nvPr/>
                  </p:nvPicPr>
                  <p:blipFill>
                    <a:blip r:embed="rId46"/>
                    <a:stretch>
                      <a:fillRect/>
                    </a:stretch>
                  </p:blipFill>
                  <p:spPr>
                    <a:xfrm>
                      <a:off x="4429720" y="5781160"/>
                      <a:ext cx="34920" cy="446760"/>
                    </a:xfrm>
                    <a:prstGeom prst="rect">
                      <a:avLst/>
                    </a:prstGeom>
                  </p:spPr>
                </p:pic>
              </mc:Fallback>
            </mc:AlternateContent>
            <p:grpSp>
              <p:nvGrpSpPr>
                <p:cNvPr id="67" name="Group 66">
                  <a:extLst>
                    <a:ext uri="{FF2B5EF4-FFF2-40B4-BE49-F238E27FC236}">
                      <a16:creationId xmlns:a16="http://schemas.microsoft.com/office/drawing/2014/main" id="{12D81BB3-D32E-6042-4F83-94621EB9BEAA}"/>
                    </a:ext>
                  </a:extLst>
                </p:cNvPr>
                <p:cNvGrpSpPr/>
                <p:nvPr/>
              </p:nvGrpSpPr>
              <p:grpSpPr>
                <a:xfrm>
                  <a:off x="4384720" y="6460480"/>
                  <a:ext cx="185400" cy="115560"/>
                  <a:chOff x="4384720" y="6460480"/>
                  <a:chExt cx="185400" cy="115560"/>
                </a:xfrm>
              </p:grpSpPr>
              <mc:AlternateContent xmlns:mc="http://schemas.openxmlformats.org/markup-compatibility/2006" xmlns:p14="http://schemas.microsoft.com/office/powerpoint/2010/main">
                <mc:Choice Requires="p14">
                  <p:contentPart p14:bwMode="auto" r:id="rId47">
                    <p14:nvContentPartPr>
                      <p14:cNvPr id="69" name="Ink 68">
                        <a:extLst>
                          <a:ext uri="{FF2B5EF4-FFF2-40B4-BE49-F238E27FC236}">
                            <a16:creationId xmlns:a16="http://schemas.microsoft.com/office/drawing/2014/main" id="{4F4CFCF8-5182-032A-2B65-47B7BB5D6656}"/>
                          </a:ext>
                        </a:extLst>
                      </p14:cNvPr>
                      <p14:cNvContentPartPr/>
                      <p14:nvPr/>
                    </p14:nvContentPartPr>
                    <p14:xfrm>
                      <a:off x="4384720" y="6502960"/>
                      <a:ext cx="5400" cy="48600"/>
                    </p14:xfrm>
                  </p:contentPart>
                </mc:Choice>
                <mc:Fallback xmlns="">
                  <p:pic>
                    <p:nvPicPr>
                      <p:cNvPr id="35" name="Ink 34">
                        <a:extLst>
                          <a:ext uri="{FF2B5EF4-FFF2-40B4-BE49-F238E27FC236}">
                            <a16:creationId xmlns:a16="http://schemas.microsoft.com/office/drawing/2014/main" id="{C6464942-79EC-F544-9AA7-CE83DDC73AE5}"/>
                          </a:ext>
                        </a:extLst>
                      </p:cNvPr>
                      <p:cNvPicPr/>
                      <p:nvPr/>
                    </p:nvPicPr>
                    <p:blipFill>
                      <a:blip r:embed="rId48"/>
                      <a:stretch>
                        <a:fillRect/>
                      </a:stretch>
                    </p:blipFill>
                    <p:spPr>
                      <a:xfrm>
                        <a:off x="4375720" y="6493960"/>
                        <a:ext cx="230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6" name="Ink 75">
                        <a:extLst>
                          <a:ext uri="{FF2B5EF4-FFF2-40B4-BE49-F238E27FC236}">
                            <a16:creationId xmlns:a16="http://schemas.microsoft.com/office/drawing/2014/main" id="{E6A75B3E-E650-5091-4820-3DDC66E54EFD}"/>
                          </a:ext>
                        </a:extLst>
                      </p14:cNvPr>
                      <p14:cNvContentPartPr/>
                      <p14:nvPr/>
                    </p14:nvContentPartPr>
                    <p14:xfrm>
                      <a:off x="4431880" y="6572080"/>
                      <a:ext cx="1440" cy="3960"/>
                    </p14:xfrm>
                  </p:contentPart>
                </mc:Choice>
                <mc:Fallback xmlns="">
                  <p:pic>
                    <p:nvPicPr>
                      <p:cNvPr id="36" name="Ink 35">
                        <a:extLst>
                          <a:ext uri="{FF2B5EF4-FFF2-40B4-BE49-F238E27FC236}">
                            <a16:creationId xmlns:a16="http://schemas.microsoft.com/office/drawing/2014/main" id="{291D4440-056F-B341-B4DA-D0E86F43258C}"/>
                          </a:ext>
                        </a:extLst>
                      </p:cNvPr>
                      <p:cNvPicPr/>
                      <p:nvPr/>
                    </p:nvPicPr>
                    <p:blipFill>
                      <a:blip r:embed="rId50"/>
                      <a:stretch>
                        <a:fillRect/>
                      </a:stretch>
                    </p:blipFill>
                    <p:spPr>
                      <a:xfrm>
                        <a:off x="4423240" y="6563440"/>
                        <a:ext cx="19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7" name="Ink 76">
                        <a:extLst>
                          <a:ext uri="{FF2B5EF4-FFF2-40B4-BE49-F238E27FC236}">
                            <a16:creationId xmlns:a16="http://schemas.microsoft.com/office/drawing/2014/main" id="{32F153A2-0514-FB22-AEB9-9725AFFA1998}"/>
                          </a:ext>
                        </a:extLst>
                      </p14:cNvPr>
                      <p14:cNvContentPartPr/>
                      <p14:nvPr/>
                    </p14:nvContentPartPr>
                    <p14:xfrm>
                      <a:off x="4506760" y="6460480"/>
                      <a:ext cx="63360" cy="94320"/>
                    </p14:xfrm>
                  </p:contentPart>
                </mc:Choice>
                <mc:Fallback xmlns="">
                  <p:pic>
                    <p:nvPicPr>
                      <p:cNvPr id="40" name="Ink 39">
                        <a:extLst>
                          <a:ext uri="{FF2B5EF4-FFF2-40B4-BE49-F238E27FC236}">
                            <a16:creationId xmlns:a16="http://schemas.microsoft.com/office/drawing/2014/main" id="{489DE425-A2C6-A840-9E89-45782D56059E}"/>
                          </a:ext>
                        </a:extLst>
                      </p:cNvPr>
                      <p:cNvPicPr/>
                      <p:nvPr/>
                    </p:nvPicPr>
                    <p:blipFill>
                      <a:blip r:embed="rId52"/>
                      <a:stretch>
                        <a:fillRect/>
                      </a:stretch>
                    </p:blipFill>
                    <p:spPr>
                      <a:xfrm>
                        <a:off x="4498120" y="6451480"/>
                        <a:ext cx="81000" cy="11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
                  <p14:nvContentPartPr>
                    <p14:cNvPr id="68" name="Ink 67">
                      <a:extLst>
                        <a:ext uri="{FF2B5EF4-FFF2-40B4-BE49-F238E27FC236}">
                          <a16:creationId xmlns:a16="http://schemas.microsoft.com/office/drawing/2014/main" id="{DEAD443D-0277-3A98-9EA3-B30D637AD0FD}"/>
                        </a:ext>
                      </a:extLst>
                    </p14:cNvPr>
                    <p14:cNvContentPartPr/>
                    <p14:nvPr/>
                  </p14:nvContentPartPr>
                  <p14:xfrm>
                    <a:off x="3517120" y="5335480"/>
                    <a:ext cx="934200" cy="895680"/>
                  </p14:xfrm>
                </p:contentPart>
              </mc:Choice>
              <mc:Fallback xmlns="">
                <p:pic>
                  <p:nvPicPr>
                    <p:cNvPr id="68" name="Ink 67">
                      <a:extLst>
                        <a:ext uri="{FF2B5EF4-FFF2-40B4-BE49-F238E27FC236}">
                          <a16:creationId xmlns:a16="http://schemas.microsoft.com/office/drawing/2014/main" id="{DEAD443D-0277-3A98-9EA3-B30D637AD0FD}"/>
                        </a:ext>
                      </a:extLst>
                    </p:cNvPr>
                    <p:cNvPicPr/>
                    <p:nvPr/>
                  </p:nvPicPr>
                  <p:blipFill>
                    <a:blip r:embed="rId54"/>
                    <a:stretch>
                      <a:fillRect/>
                    </a:stretch>
                  </p:blipFill>
                  <p:spPr>
                    <a:xfrm>
                      <a:off x="3508117" y="5326476"/>
                      <a:ext cx="951847" cy="913327"/>
                    </a:xfrm>
                    <a:prstGeom prst="rect">
                      <a:avLst/>
                    </a:prstGeom>
                  </p:spPr>
                </p:pic>
              </mc:Fallback>
            </mc:AlternateContent>
          </p:grpSp>
        </p:grpSp>
        <p:grpSp>
          <p:nvGrpSpPr>
            <p:cNvPr id="83" name="Group 82">
              <a:extLst>
                <a:ext uri="{FF2B5EF4-FFF2-40B4-BE49-F238E27FC236}">
                  <a16:creationId xmlns:a16="http://schemas.microsoft.com/office/drawing/2014/main" id="{F97BC59B-7225-9A59-EE87-C3746036D3E0}"/>
                </a:ext>
              </a:extLst>
            </p:cNvPr>
            <p:cNvGrpSpPr/>
            <p:nvPr/>
          </p:nvGrpSpPr>
          <p:grpSpPr>
            <a:xfrm>
              <a:off x="7785896" y="4372764"/>
              <a:ext cx="3210540" cy="1168400"/>
              <a:chOff x="7430393" y="2628900"/>
              <a:chExt cx="3210540" cy="1168400"/>
            </a:xfrm>
          </p:grpSpPr>
          <p:pic>
            <p:nvPicPr>
              <p:cNvPr id="85" name="Picture 84">
                <a:extLst>
                  <a:ext uri="{FF2B5EF4-FFF2-40B4-BE49-F238E27FC236}">
                    <a16:creationId xmlns:a16="http://schemas.microsoft.com/office/drawing/2014/main" id="{61812E64-5CB6-E439-C842-4EFE14C1807C}"/>
                  </a:ext>
                </a:extLst>
              </p:cNvPr>
              <p:cNvPicPr>
                <a:picLocks noChangeAspect="1"/>
              </p:cNvPicPr>
              <p:nvPr/>
            </p:nvPicPr>
            <p:blipFill>
              <a:blip r:embed="rId55"/>
              <a:stretch>
                <a:fillRect/>
              </a:stretch>
            </p:blipFill>
            <p:spPr>
              <a:xfrm>
                <a:off x="7430393" y="2628900"/>
                <a:ext cx="1549400" cy="1168400"/>
              </a:xfrm>
              <a:prstGeom prst="rect">
                <a:avLst/>
              </a:prstGeom>
            </p:spPr>
          </p:pic>
          <p:pic>
            <p:nvPicPr>
              <p:cNvPr id="87" name="Picture 86">
                <a:extLst>
                  <a:ext uri="{FF2B5EF4-FFF2-40B4-BE49-F238E27FC236}">
                    <a16:creationId xmlns:a16="http://schemas.microsoft.com/office/drawing/2014/main" id="{BFEE22AA-0DC7-6A8A-2193-279DD32E3FC5}"/>
                  </a:ext>
                </a:extLst>
              </p:cNvPr>
              <p:cNvPicPr>
                <a:picLocks noChangeAspect="1"/>
              </p:cNvPicPr>
              <p:nvPr/>
            </p:nvPicPr>
            <p:blipFill>
              <a:blip r:embed="rId56"/>
              <a:stretch>
                <a:fillRect/>
              </a:stretch>
            </p:blipFill>
            <p:spPr>
              <a:xfrm>
                <a:off x="9091533" y="2628900"/>
                <a:ext cx="1549400" cy="1168400"/>
              </a:xfrm>
              <a:prstGeom prst="rect">
                <a:avLst/>
              </a:prstGeom>
            </p:spPr>
          </p:pic>
        </p:grpSp>
      </p:grpSp>
      <p:grpSp>
        <p:nvGrpSpPr>
          <p:cNvPr id="33" name="Group 32">
            <a:extLst>
              <a:ext uri="{FF2B5EF4-FFF2-40B4-BE49-F238E27FC236}">
                <a16:creationId xmlns:a16="http://schemas.microsoft.com/office/drawing/2014/main" id="{5499667E-4233-3C72-14C7-C17FBAA57597}"/>
              </a:ext>
            </a:extLst>
          </p:cNvPr>
          <p:cNvGrpSpPr/>
          <p:nvPr/>
        </p:nvGrpSpPr>
        <p:grpSpPr>
          <a:xfrm>
            <a:off x="6298968" y="5581673"/>
            <a:ext cx="1847953" cy="1223754"/>
            <a:chOff x="6298968" y="5581673"/>
            <a:chExt cx="1847953" cy="1223754"/>
          </a:xfrm>
        </p:grpSpPr>
        <p:pic>
          <p:nvPicPr>
            <p:cNvPr id="89" name="Picture 88">
              <a:extLst>
                <a:ext uri="{FF2B5EF4-FFF2-40B4-BE49-F238E27FC236}">
                  <a16:creationId xmlns:a16="http://schemas.microsoft.com/office/drawing/2014/main" id="{2BEA987E-DD9D-6A8E-2E34-E0DBF903BD4B}"/>
                </a:ext>
              </a:extLst>
            </p:cNvPr>
            <p:cNvPicPr>
              <a:picLocks noChangeAspect="1"/>
            </p:cNvPicPr>
            <p:nvPr/>
          </p:nvPicPr>
          <p:blipFill>
            <a:blip r:embed="rId57"/>
            <a:stretch>
              <a:fillRect/>
            </a:stretch>
          </p:blipFill>
          <p:spPr>
            <a:xfrm>
              <a:off x="6298968" y="5581673"/>
              <a:ext cx="1847953" cy="1223754"/>
            </a:xfrm>
            <a:prstGeom prst="rect">
              <a:avLst/>
            </a:prstGeom>
          </p:spPr>
        </p:pic>
        <p:grpSp>
          <p:nvGrpSpPr>
            <p:cNvPr id="32" name="Group 31">
              <a:extLst>
                <a:ext uri="{FF2B5EF4-FFF2-40B4-BE49-F238E27FC236}">
                  <a16:creationId xmlns:a16="http://schemas.microsoft.com/office/drawing/2014/main" id="{99912A94-7D90-5C8F-7B6E-38D3D0ADE35C}"/>
                </a:ext>
              </a:extLst>
            </p:cNvPr>
            <p:cNvGrpSpPr/>
            <p:nvPr/>
          </p:nvGrpSpPr>
          <p:grpSpPr>
            <a:xfrm>
              <a:off x="6619560" y="5642770"/>
              <a:ext cx="657360" cy="1146600"/>
              <a:chOff x="6619560" y="5642770"/>
              <a:chExt cx="657360" cy="1146600"/>
            </a:xfrm>
          </p:grpSpPr>
          <mc:AlternateContent xmlns:mc="http://schemas.openxmlformats.org/markup-compatibility/2006" xmlns:p14="http://schemas.microsoft.com/office/powerpoint/2010/main">
            <mc:Choice Requires="p14">
              <p:contentPart p14:bwMode="auto" r:id="rId58">
                <p14:nvContentPartPr>
                  <p14:cNvPr id="12" name="Ink 11">
                    <a:extLst>
                      <a:ext uri="{FF2B5EF4-FFF2-40B4-BE49-F238E27FC236}">
                        <a16:creationId xmlns:a16="http://schemas.microsoft.com/office/drawing/2014/main" id="{18C4D744-E541-4D7C-43A6-BC543C6C9652}"/>
                      </a:ext>
                    </a:extLst>
                  </p14:cNvPr>
                  <p14:cNvContentPartPr/>
                  <p14:nvPr/>
                </p14:nvContentPartPr>
                <p14:xfrm>
                  <a:off x="7208520" y="5642770"/>
                  <a:ext cx="21960" cy="997200"/>
                </p14:xfrm>
              </p:contentPart>
            </mc:Choice>
            <mc:Fallback xmlns="">
              <p:pic>
                <p:nvPicPr>
                  <p:cNvPr id="12" name="Ink 11">
                    <a:extLst>
                      <a:ext uri="{FF2B5EF4-FFF2-40B4-BE49-F238E27FC236}">
                        <a16:creationId xmlns:a16="http://schemas.microsoft.com/office/drawing/2014/main" id="{18C4D744-E541-4D7C-43A6-BC543C6C9652}"/>
                      </a:ext>
                    </a:extLst>
                  </p:cNvPr>
                  <p:cNvPicPr/>
                  <p:nvPr/>
                </p:nvPicPr>
                <p:blipFill>
                  <a:blip r:embed="rId59"/>
                  <a:stretch>
                    <a:fillRect/>
                  </a:stretch>
                </p:blipFill>
                <p:spPr>
                  <a:xfrm>
                    <a:off x="7199520" y="5634130"/>
                    <a:ext cx="39600"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 name="Ink 12">
                    <a:extLst>
                      <a:ext uri="{FF2B5EF4-FFF2-40B4-BE49-F238E27FC236}">
                        <a16:creationId xmlns:a16="http://schemas.microsoft.com/office/drawing/2014/main" id="{2D765954-9639-8CE9-25B9-B7DA9E32E23A}"/>
                      </a:ext>
                    </a:extLst>
                  </p14:cNvPr>
                  <p14:cNvContentPartPr/>
                  <p14:nvPr/>
                </p14:nvContentPartPr>
                <p14:xfrm>
                  <a:off x="7186560" y="6638170"/>
                  <a:ext cx="90360" cy="151200"/>
                </p14:xfrm>
              </p:contentPart>
            </mc:Choice>
            <mc:Fallback xmlns="">
              <p:pic>
                <p:nvPicPr>
                  <p:cNvPr id="13" name="Ink 12">
                    <a:extLst>
                      <a:ext uri="{FF2B5EF4-FFF2-40B4-BE49-F238E27FC236}">
                        <a16:creationId xmlns:a16="http://schemas.microsoft.com/office/drawing/2014/main" id="{2D765954-9639-8CE9-25B9-B7DA9E32E23A}"/>
                      </a:ext>
                    </a:extLst>
                  </p:cNvPr>
                  <p:cNvPicPr/>
                  <p:nvPr/>
                </p:nvPicPr>
                <p:blipFill>
                  <a:blip r:embed="rId61"/>
                  <a:stretch>
                    <a:fillRect/>
                  </a:stretch>
                </p:blipFill>
                <p:spPr>
                  <a:xfrm>
                    <a:off x="7177920" y="6629170"/>
                    <a:ext cx="1080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9" name="Ink 28">
                    <a:extLst>
                      <a:ext uri="{FF2B5EF4-FFF2-40B4-BE49-F238E27FC236}">
                        <a16:creationId xmlns:a16="http://schemas.microsoft.com/office/drawing/2014/main" id="{8090E125-2283-91F1-5164-9B0CB0489E0E}"/>
                      </a:ext>
                    </a:extLst>
                  </p14:cNvPr>
                  <p14:cNvContentPartPr/>
                  <p14:nvPr/>
                </p14:nvContentPartPr>
                <p14:xfrm>
                  <a:off x="6619560" y="5793610"/>
                  <a:ext cx="596880" cy="784080"/>
                </p14:xfrm>
              </p:contentPart>
            </mc:Choice>
            <mc:Fallback xmlns="">
              <p:pic>
                <p:nvPicPr>
                  <p:cNvPr id="29" name="Ink 28">
                    <a:extLst>
                      <a:ext uri="{FF2B5EF4-FFF2-40B4-BE49-F238E27FC236}">
                        <a16:creationId xmlns:a16="http://schemas.microsoft.com/office/drawing/2014/main" id="{8090E125-2283-91F1-5164-9B0CB0489E0E}"/>
                      </a:ext>
                    </a:extLst>
                  </p:cNvPr>
                  <p:cNvPicPr/>
                  <p:nvPr/>
                </p:nvPicPr>
                <p:blipFill>
                  <a:blip r:embed="rId63"/>
                  <a:stretch>
                    <a:fillRect/>
                  </a:stretch>
                </p:blipFill>
                <p:spPr>
                  <a:xfrm>
                    <a:off x="6610560" y="5784610"/>
                    <a:ext cx="614520" cy="801720"/>
                  </a:xfrm>
                  <a:prstGeom prst="rect">
                    <a:avLst/>
                  </a:prstGeom>
                </p:spPr>
              </p:pic>
            </mc:Fallback>
          </mc:AlternateContent>
        </p:grpSp>
      </p:grpSp>
      <p:grpSp>
        <p:nvGrpSpPr>
          <p:cNvPr id="38" name="Group 37">
            <a:extLst>
              <a:ext uri="{FF2B5EF4-FFF2-40B4-BE49-F238E27FC236}">
                <a16:creationId xmlns:a16="http://schemas.microsoft.com/office/drawing/2014/main" id="{B9618ABB-58DA-A4E6-26F1-8F68CF8210B3}"/>
              </a:ext>
            </a:extLst>
          </p:cNvPr>
          <p:cNvGrpSpPr/>
          <p:nvPr/>
        </p:nvGrpSpPr>
        <p:grpSpPr>
          <a:xfrm>
            <a:off x="7856401" y="2444858"/>
            <a:ext cx="5144604" cy="1366813"/>
            <a:chOff x="7593360" y="2423113"/>
            <a:chExt cx="5144604" cy="1366813"/>
          </a:xfrm>
        </p:grpSpPr>
        <p:grpSp>
          <p:nvGrpSpPr>
            <p:cNvPr id="48" name="Group 47">
              <a:extLst>
                <a:ext uri="{FF2B5EF4-FFF2-40B4-BE49-F238E27FC236}">
                  <a16:creationId xmlns:a16="http://schemas.microsoft.com/office/drawing/2014/main" id="{5C00903C-D1CF-A527-2486-483565FE781A}"/>
                </a:ext>
              </a:extLst>
            </p:cNvPr>
            <p:cNvGrpSpPr/>
            <p:nvPr/>
          </p:nvGrpSpPr>
          <p:grpSpPr>
            <a:xfrm>
              <a:off x="7593360" y="2423113"/>
              <a:ext cx="1847953" cy="1366813"/>
              <a:chOff x="3112580" y="2966427"/>
              <a:chExt cx="1847953" cy="1366813"/>
            </a:xfrm>
          </p:grpSpPr>
          <p:pic>
            <p:nvPicPr>
              <p:cNvPr id="49" name="Picture 48">
                <a:extLst>
                  <a:ext uri="{FF2B5EF4-FFF2-40B4-BE49-F238E27FC236}">
                    <a16:creationId xmlns:a16="http://schemas.microsoft.com/office/drawing/2014/main" id="{78ADB689-1594-E2B1-5F02-387732BFD60F}"/>
                  </a:ext>
                </a:extLst>
              </p:cNvPr>
              <p:cNvPicPr>
                <a:picLocks noChangeAspect="1"/>
              </p:cNvPicPr>
              <p:nvPr/>
            </p:nvPicPr>
            <p:blipFill>
              <a:blip r:embed="rId64"/>
              <a:stretch>
                <a:fillRect/>
              </a:stretch>
            </p:blipFill>
            <p:spPr>
              <a:xfrm>
                <a:off x="3112580" y="2966427"/>
                <a:ext cx="1847953" cy="1223754"/>
              </a:xfrm>
              <a:prstGeom prst="rect">
                <a:avLst/>
              </a:prstGeom>
            </p:spPr>
          </p:pic>
          <p:grpSp>
            <p:nvGrpSpPr>
              <p:cNvPr id="50" name="Group 49">
                <a:extLst>
                  <a:ext uri="{FF2B5EF4-FFF2-40B4-BE49-F238E27FC236}">
                    <a16:creationId xmlns:a16="http://schemas.microsoft.com/office/drawing/2014/main" id="{1699157C-5262-7698-9723-EE7143B8821E}"/>
                  </a:ext>
                </a:extLst>
              </p:cNvPr>
              <p:cNvGrpSpPr/>
              <p:nvPr/>
            </p:nvGrpSpPr>
            <p:grpSpPr>
              <a:xfrm>
                <a:off x="3270520" y="3044080"/>
                <a:ext cx="1085400" cy="1289160"/>
                <a:chOff x="3270520" y="3044080"/>
                <a:chExt cx="1085400" cy="1289160"/>
              </a:xfrm>
            </p:grpSpPr>
            <mc:AlternateContent xmlns:mc="http://schemas.openxmlformats.org/markup-compatibility/2006" xmlns:p14="http://schemas.microsoft.com/office/powerpoint/2010/main">
              <mc:Choice Requires="p14">
                <p:contentPart p14:bwMode="auto" r:id="rId65">
                  <p14:nvContentPartPr>
                    <p14:cNvPr id="51" name="Ink 50">
                      <a:extLst>
                        <a:ext uri="{FF2B5EF4-FFF2-40B4-BE49-F238E27FC236}">
                          <a16:creationId xmlns:a16="http://schemas.microsoft.com/office/drawing/2014/main" id="{E63C2EA1-DBE7-F22E-BAAA-D809FFE630C6}"/>
                        </a:ext>
                      </a:extLst>
                    </p14:cNvPr>
                    <p14:cNvContentPartPr/>
                    <p14:nvPr/>
                  </p14:nvContentPartPr>
                  <p14:xfrm>
                    <a:off x="4210480" y="3059200"/>
                    <a:ext cx="23400" cy="896760"/>
                  </p14:xfrm>
                </p:contentPart>
              </mc:Choice>
              <mc:Fallback xmlns="">
                <p:pic>
                  <p:nvPicPr>
                    <p:cNvPr id="51" name="Ink 50">
                      <a:extLst>
                        <a:ext uri="{FF2B5EF4-FFF2-40B4-BE49-F238E27FC236}">
                          <a16:creationId xmlns:a16="http://schemas.microsoft.com/office/drawing/2014/main" id="{E63C2EA1-DBE7-F22E-BAAA-D809FFE630C6}"/>
                        </a:ext>
                      </a:extLst>
                    </p:cNvPr>
                    <p:cNvPicPr/>
                    <p:nvPr/>
                  </p:nvPicPr>
                  <p:blipFill>
                    <a:blip r:embed="rId66"/>
                    <a:stretch>
                      <a:fillRect/>
                    </a:stretch>
                  </p:blipFill>
                  <p:spPr>
                    <a:xfrm>
                      <a:off x="4201480" y="3050196"/>
                      <a:ext cx="41040" cy="914407"/>
                    </a:xfrm>
                    <a:prstGeom prst="rect">
                      <a:avLst/>
                    </a:prstGeom>
                  </p:spPr>
                </p:pic>
              </mc:Fallback>
            </mc:AlternateContent>
            <p:grpSp>
              <p:nvGrpSpPr>
                <p:cNvPr id="53" name="Group 52">
                  <a:extLst>
                    <a:ext uri="{FF2B5EF4-FFF2-40B4-BE49-F238E27FC236}">
                      <a16:creationId xmlns:a16="http://schemas.microsoft.com/office/drawing/2014/main" id="{3E007F29-8582-F0E0-F7F2-B9D63A3F834F}"/>
                    </a:ext>
                  </a:extLst>
                </p:cNvPr>
                <p:cNvGrpSpPr/>
                <p:nvPr/>
              </p:nvGrpSpPr>
              <p:grpSpPr>
                <a:xfrm>
                  <a:off x="3270520" y="3044080"/>
                  <a:ext cx="1085400" cy="1289160"/>
                  <a:chOff x="3270520" y="3044080"/>
                  <a:chExt cx="1085400" cy="1289160"/>
                </a:xfrm>
              </p:grpSpPr>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182E630C-76FB-87D9-6830-1F0A11A18DC6}"/>
                          </a:ext>
                        </a:extLst>
                      </p14:cNvPr>
                      <p14:cNvContentPartPr/>
                      <p14:nvPr/>
                    </p14:nvContentPartPr>
                    <p14:xfrm>
                      <a:off x="3270520" y="3044080"/>
                      <a:ext cx="921960" cy="1030680"/>
                    </p14:xfrm>
                  </p:contentPart>
                </mc:Choice>
                <mc:Fallback xmlns="">
                  <p:pic>
                    <p:nvPicPr>
                      <p:cNvPr id="22" name="Ink 21">
                        <a:extLst>
                          <a:ext uri="{FF2B5EF4-FFF2-40B4-BE49-F238E27FC236}">
                            <a16:creationId xmlns:a16="http://schemas.microsoft.com/office/drawing/2014/main" id="{99430EBD-D54A-A44B-BE3F-16E3FF2E459D}"/>
                          </a:ext>
                        </a:extLst>
                      </p:cNvPr>
                      <p:cNvPicPr/>
                      <p:nvPr/>
                    </p:nvPicPr>
                    <p:blipFill>
                      <a:blip r:embed="rId28"/>
                      <a:stretch>
                        <a:fillRect/>
                      </a:stretch>
                    </p:blipFill>
                    <p:spPr>
                      <a:xfrm>
                        <a:off x="3261880" y="3035080"/>
                        <a:ext cx="939600" cy="1048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CA2DF41F-3B17-409D-65A3-67E1E6787F48}"/>
                          </a:ext>
                        </a:extLst>
                      </p14:cNvPr>
                      <p14:cNvContentPartPr/>
                      <p14:nvPr/>
                    </p14:nvContentPartPr>
                    <p14:xfrm>
                      <a:off x="4102120" y="4237480"/>
                      <a:ext cx="94320" cy="95760"/>
                    </p14:xfrm>
                  </p:contentPart>
                </mc:Choice>
                <mc:Fallback xmlns="">
                  <p:pic>
                    <p:nvPicPr>
                      <p:cNvPr id="23" name="Ink 22">
                        <a:extLst>
                          <a:ext uri="{FF2B5EF4-FFF2-40B4-BE49-F238E27FC236}">
                            <a16:creationId xmlns:a16="http://schemas.microsoft.com/office/drawing/2014/main" id="{AC2C5252-6DCD-0546-93F2-8801116A2CB5}"/>
                          </a:ext>
                        </a:extLst>
                      </p:cNvPr>
                      <p:cNvPicPr/>
                      <p:nvPr/>
                    </p:nvPicPr>
                    <p:blipFill>
                      <a:blip r:embed="rId30"/>
                      <a:stretch>
                        <a:fillRect/>
                      </a:stretch>
                    </p:blipFill>
                    <p:spPr>
                      <a:xfrm>
                        <a:off x="4093480" y="4228480"/>
                        <a:ext cx="11196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Ink 55">
                        <a:extLst>
                          <a:ext uri="{FF2B5EF4-FFF2-40B4-BE49-F238E27FC236}">
                            <a16:creationId xmlns:a16="http://schemas.microsoft.com/office/drawing/2014/main" id="{8B2A2FAA-33DD-0A34-B687-BD0D785BEC0A}"/>
                          </a:ext>
                        </a:extLst>
                      </p14:cNvPr>
                      <p14:cNvContentPartPr/>
                      <p14:nvPr/>
                    </p14:nvContentPartPr>
                    <p14:xfrm>
                      <a:off x="4245400" y="4283560"/>
                      <a:ext cx="2520" cy="1440"/>
                    </p14:xfrm>
                  </p:contentPart>
                </mc:Choice>
                <mc:Fallback xmlns="">
                  <p:pic>
                    <p:nvPicPr>
                      <p:cNvPr id="24" name="Ink 23">
                        <a:extLst>
                          <a:ext uri="{FF2B5EF4-FFF2-40B4-BE49-F238E27FC236}">
                            <a16:creationId xmlns:a16="http://schemas.microsoft.com/office/drawing/2014/main" id="{B6198A73-6898-3546-8089-A74EA9DE0638}"/>
                          </a:ext>
                        </a:extLst>
                      </p:cNvPr>
                      <p:cNvPicPr/>
                      <p:nvPr/>
                    </p:nvPicPr>
                    <p:blipFill>
                      <a:blip r:embed="rId32"/>
                      <a:stretch>
                        <a:fillRect/>
                      </a:stretch>
                    </p:blipFill>
                    <p:spPr>
                      <a:xfrm>
                        <a:off x="4236760" y="4274920"/>
                        <a:ext cx="201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E7D4A1D9-FAEE-04BE-CE12-FF98B4010F7F}"/>
                          </a:ext>
                        </a:extLst>
                      </p14:cNvPr>
                      <p14:cNvContentPartPr/>
                      <p14:nvPr/>
                    </p14:nvContentPartPr>
                    <p14:xfrm>
                      <a:off x="4282120" y="4206160"/>
                      <a:ext cx="73800" cy="116280"/>
                    </p14:xfrm>
                  </p:contentPart>
                </mc:Choice>
                <mc:Fallback xmlns="">
                  <p:pic>
                    <p:nvPicPr>
                      <p:cNvPr id="25" name="Ink 24">
                        <a:extLst>
                          <a:ext uri="{FF2B5EF4-FFF2-40B4-BE49-F238E27FC236}">
                            <a16:creationId xmlns:a16="http://schemas.microsoft.com/office/drawing/2014/main" id="{AD38B3CC-B6FC-6A4C-BC75-B8BAB1750824}"/>
                          </a:ext>
                        </a:extLst>
                      </p:cNvPr>
                      <p:cNvPicPr/>
                      <p:nvPr/>
                    </p:nvPicPr>
                    <p:blipFill>
                      <a:blip r:embed="rId34"/>
                      <a:stretch>
                        <a:fillRect/>
                      </a:stretch>
                    </p:blipFill>
                    <p:spPr>
                      <a:xfrm>
                        <a:off x="4273480" y="4197160"/>
                        <a:ext cx="91440" cy="133920"/>
                      </a:xfrm>
                      <a:prstGeom prst="rect">
                        <a:avLst/>
                      </a:prstGeom>
                    </p:spPr>
                  </p:pic>
                </mc:Fallback>
              </mc:AlternateContent>
            </p:grpSp>
          </p:grpSp>
        </p:grpSp>
        <p:pic>
          <p:nvPicPr>
            <p:cNvPr id="35" name="Picture 34">
              <a:extLst>
                <a:ext uri="{FF2B5EF4-FFF2-40B4-BE49-F238E27FC236}">
                  <a16:creationId xmlns:a16="http://schemas.microsoft.com/office/drawing/2014/main" id="{E9CF865C-9889-EE29-6257-B5E6DF6ED087}"/>
                </a:ext>
              </a:extLst>
            </p:cNvPr>
            <p:cNvPicPr>
              <a:picLocks noChangeAspect="1"/>
            </p:cNvPicPr>
            <p:nvPr/>
          </p:nvPicPr>
          <p:blipFill>
            <a:blip r:embed="rId71"/>
            <a:stretch>
              <a:fillRect/>
            </a:stretch>
          </p:blipFill>
          <p:spPr>
            <a:xfrm>
              <a:off x="9533514" y="2423113"/>
              <a:ext cx="1549400" cy="1168400"/>
            </a:xfrm>
            <a:prstGeom prst="rect">
              <a:avLst/>
            </a:prstGeom>
          </p:spPr>
        </p:pic>
        <p:pic>
          <p:nvPicPr>
            <p:cNvPr id="37" name="Picture 36">
              <a:extLst>
                <a:ext uri="{FF2B5EF4-FFF2-40B4-BE49-F238E27FC236}">
                  <a16:creationId xmlns:a16="http://schemas.microsoft.com/office/drawing/2014/main" id="{0243332E-9655-86C4-BB97-FC368C52B90E}"/>
                </a:ext>
              </a:extLst>
            </p:cNvPr>
            <p:cNvPicPr>
              <a:picLocks noChangeAspect="1"/>
            </p:cNvPicPr>
            <p:nvPr/>
          </p:nvPicPr>
          <p:blipFill>
            <a:blip r:embed="rId72"/>
            <a:stretch>
              <a:fillRect/>
            </a:stretch>
          </p:blipFill>
          <p:spPr>
            <a:xfrm>
              <a:off x="11188564" y="2423113"/>
              <a:ext cx="1549400" cy="1168400"/>
            </a:xfrm>
            <a:prstGeom prst="rect">
              <a:avLst/>
            </a:prstGeom>
          </p:spPr>
        </p:pic>
      </p:grpSp>
      <p:grpSp>
        <p:nvGrpSpPr>
          <p:cNvPr id="40" name="Group 39">
            <a:extLst>
              <a:ext uri="{FF2B5EF4-FFF2-40B4-BE49-F238E27FC236}">
                <a16:creationId xmlns:a16="http://schemas.microsoft.com/office/drawing/2014/main" id="{56F0BE7B-F79B-BB8D-DB8A-EDEACEC62F16}"/>
              </a:ext>
            </a:extLst>
          </p:cNvPr>
          <p:cNvGrpSpPr/>
          <p:nvPr/>
        </p:nvGrpSpPr>
        <p:grpSpPr>
          <a:xfrm>
            <a:off x="8186017" y="19779"/>
            <a:ext cx="3169457" cy="2128368"/>
            <a:chOff x="8208008" y="157262"/>
            <a:chExt cx="3169457" cy="2128368"/>
          </a:xfrm>
        </p:grpSpPr>
        <p:pic>
          <p:nvPicPr>
            <p:cNvPr id="97" name="Picture 96">
              <a:extLst>
                <a:ext uri="{FF2B5EF4-FFF2-40B4-BE49-F238E27FC236}">
                  <a16:creationId xmlns:a16="http://schemas.microsoft.com/office/drawing/2014/main" id="{CFF35F25-8BDC-CEDD-2DF3-641F13BF92A7}"/>
                </a:ext>
              </a:extLst>
            </p:cNvPr>
            <p:cNvPicPr>
              <a:picLocks noChangeAspect="1"/>
            </p:cNvPicPr>
            <p:nvPr/>
          </p:nvPicPr>
          <p:blipFill>
            <a:blip r:embed="rId73"/>
            <a:stretch>
              <a:fillRect/>
            </a:stretch>
          </p:blipFill>
          <p:spPr>
            <a:xfrm>
              <a:off x="8714660" y="157262"/>
              <a:ext cx="2447712" cy="1468627"/>
            </a:xfrm>
            <a:prstGeom prst="rect">
              <a:avLst/>
            </a:prstGeom>
          </p:spPr>
        </p:pic>
        <p:sp>
          <p:nvSpPr>
            <p:cNvPr id="39" name="TextBox 38">
              <a:extLst>
                <a:ext uri="{FF2B5EF4-FFF2-40B4-BE49-F238E27FC236}">
                  <a16:creationId xmlns:a16="http://schemas.microsoft.com/office/drawing/2014/main" id="{11E5835D-6A0B-A010-3AA7-3ED31877BA98}"/>
                </a:ext>
              </a:extLst>
            </p:cNvPr>
            <p:cNvSpPr txBox="1"/>
            <p:nvPr/>
          </p:nvSpPr>
          <p:spPr>
            <a:xfrm>
              <a:off x="8208008" y="1639299"/>
              <a:ext cx="3169457" cy="646331"/>
            </a:xfrm>
            <a:prstGeom prst="rect">
              <a:avLst/>
            </a:prstGeom>
            <a:noFill/>
          </p:spPr>
          <p:txBody>
            <a:bodyPr wrap="none" rtlCol="0">
              <a:spAutoFit/>
            </a:bodyPr>
            <a:lstStyle/>
            <a:p>
              <a:r>
                <a:rPr lang="en-US" b="1" strike="sngStrike" dirty="0"/>
                <a:t>X</a:t>
              </a:r>
              <a:r>
                <a:rPr lang="en-US" strike="sngStrike" dirty="0"/>
                <a:t>:    25   30   35   40   45   50   55</a:t>
              </a:r>
            </a:p>
            <a:p>
              <a:r>
                <a:rPr lang="en-US" b="1" dirty="0"/>
                <a:t>Z</a:t>
              </a:r>
              <a:r>
                <a:rPr lang="en-US" dirty="0"/>
                <a:t>:     -3   -2     -1    0     1     2     3</a:t>
              </a:r>
            </a:p>
          </p:txBody>
        </p:sp>
      </p:grpSp>
    </p:spTree>
    <p:extLst>
      <p:ext uri="{BB962C8B-B14F-4D97-AF65-F5344CB8AC3E}">
        <p14:creationId xmlns:p14="http://schemas.microsoft.com/office/powerpoint/2010/main" val="287988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D60E-ADAC-924B-9CB4-943D0EAF9CB6}"/>
              </a:ext>
            </a:extLst>
          </p:cNvPr>
          <p:cNvSpPr>
            <a:spLocks noGrp="1"/>
          </p:cNvSpPr>
          <p:nvPr>
            <p:ph type="title"/>
          </p:nvPr>
        </p:nvSpPr>
        <p:spPr>
          <a:xfrm>
            <a:off x="415600" y="293511"/>
            <a:ext cx="11360800" cy="763600"/>
          </a:xfrm>
        </p:spPr>
        <p:txBody>
          <a:bodyPr/>
          <a:lstStyle/>
          <a:p>
            <a:r>
              <a:rPr lang="en-US" dirty="0"/>
              <a:t>Finding Percentiles with Normal Distribution</a:t>
            </a:r>
          </a:p>
        </p:txBody>
      </p:sp>
      <p:sp>
        <p:nvSpPr>
          <p:cNvPr id="3" name="Text Placeholder 2">
            <a:extLst>
              <a:ext uri="{FF2B5EF4-FFF2-40B4-BE49-F238E27FC236}">
                <a16:creationId xmlns:a16="http://schemas.microsoft.com/office/drawing/2014/main" id="{628706F6-3A44-7042-AFFE-3289BCC5C973}"/>
              </a:ext>
            </a:extLst>
          </p:cNvPr>
          <p:cNvSpPr>
            <a:spLocks noGrp="1"/>
          </p:cNvSpPr>
          <p:nvPr>
            <p:ph type="body" idx="1"/>
          </p:nvPr>
        </p:nvSpPr>
        <p:spPr>
          <a:xfrm>
            <a:off x="415600" y="1103413"/>
            <a:ext cx="11360800" cy="1549467"/>
          </a:xfrm>
        </p:spPr>
        <p:txBody>
          <a:bodyPr/>
          <a:lstStyle/>
          <a:p>
            <a:pPr marL="0" lvl="0" indent="0">
              <a:buNone/>
            </a:pPr>
            <a:r>
              <a:rPr lang="en-US" sz="2000" u="sng" dirty="0"/>
              <a:t>Finding Percentiles</a:t>
            </a:r>
          </a:p>
          <a:p>
            <a:pPr marL="457200" lvl="0" indent="-342900">
              <a:buChar char="-"/>
            </a:pPr>
            <a:r>
              <a:rPr lang="en-US" sz="1600" dirty="0"/>
              <a:t>We are given a probability or percent (0.95 or 95%), want a value for X or a range of X’s</a:t>
            </a:r>
          </a:p>
          <a:p>
            <a:pPr marL="457200" lvl="0" indent="-342900">
              <a:buChar char="-"/>
            </a:pPr>
            <a:r>
              <a:rPr lang="en-US" sz="1600" dirty="0"/>
              <a:t>Think of this as working backwards X ← P</a:t>
            </a:r>
            <a:endParaRPr lang="en-US" sz="2000" dirty="0"/>
          </a:p>
          <a:p>
            <a:pPr marL="457200" lvl="0" indent="-342900">
              <a:buChar char="-"/>
            </a:pPr>
            <a:endParaRPr lang="en-US" sz="2000" dirty="0"/>
          </a:p>
          <a:p>
            <a:pPr marL="114300" lvl="0" indent="0">
              <a:buNone/>
            </a:pPr>
            <a:r>
              <a:rPr lang="en-US" sz="2000" u="sng" dirty="0"/>
              <a:t>Probabilities vs Percentiles</a:t>
            </a:r>
            <a:endParaRPr lang="en-US" sz="1600" u="sng" dirty="0"/>
          </a:p>
        </p:txBody>
      </p:sp>
      <p:grpSp>
        <p:nvGrpSpPr>
          <p:cNvPr id="22" name="Group 21">
            <a:extLst>
              <a:ext uri="{FF2B5EF4-FFF2-40B4-BE49-F238E27FC236}">
                <a16:creationId xmlns:a16="http://schemas.microsoft.com/office/drawing/2014/main" id="{2C68E06B-9EF0-5F46-E5B1-35F2073E05D7}"/>
              </a:ext>
            </a:extLst>
          </p:cNvPr>
          <p:cNvGrpSpPr/>
          <p:nvPr/>
        </p:nvGrpSpPr>
        <p:grpSpPr>
          <a:xfrm>
            <a:off x="6463036" y="2374894"/>
            <a:ext cx="5130798" cy="3810415"/>
            <a:chOff x="7009663" y="2503532"/>
            <a:chExt cx="5130798" cy="3810415"/>
          </a:xfrm>
        </p:grpSpPr>
        <p:sp>
          <p:nvSpPr>
            <p:cNvPr id="5" name="Google Shape;258;p54">
              <a:extLst>
                <a:ext uri="{FF2B5EF4-FFF2-40B4-BE49-F238E27FC236}">
                  <a16:creationId xmlns:a16="http://schemas.microsoft.com/office/drawing/2014/main" id="{0498129A-0AC0-3447-8DA9-DF38DA789329}"/>
                </a:ext>
              </a:extLst>
            </p:cNvPr>
            <p:cNvSpPr txBox="1">
              <a:spLocks/>
            </p:cNvSpPr>
            <p:nvPr/>
          </p:nvSpPr>
          <p:spPr>
            <a:xfrm>
              <a:off x="7009663" y="2503532"/>
              <a:ext cx="5130798" cy="335937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t>Calculating a </a:t>
              </a:r>
              <a:r>
                <a:rPr lang="en-US" sz="1600" b="1" dirty="0"/>
                <a:t>Percentile</a:t>
              </a:r>
              <a:r>
                <a:rPr lang="en-US" sz="1600" dirty="0"/>
                <a:t> when…</a:t>
              </a:r>
            </a:p>
            <a:p>
              <a:pPr marL="457200" indent="-304800">
                <a:spcBef>
                  <a:spcPts val="1600"/>
                </a:spcBef>
                <a:buSzPts val="1200"/>
                <a:buFont typeface="Arial" panose="020B0604020202020204" pitchFamily="34" charset="0"/>
                <a:buChar char="●"/>
              </a:pPr>
              <a:r>
                <a:rPr lang="en-US" sz="1600" dirty="0"/>
                <a:t>We ask for the value of the Random Variable that tells us that a certain percentage lies above or below. </a:t>
              </a:r>
            </a:p>
            <a:p>
              <a:pPr marL="457200" indent="-304800">
                <a:spcBef>
                  <a:spcPts val="0"/>
                </a:spcBef>
                <a:buSzPts val="1200"/>
                <a:buFont typeface="Arial" panose="020B0604020202020204" pitchFamily="34" charset="0"/>
                <a:buChar char="●"/>
              </a:pPr>
              <a:r>
                <a:rPr lang="en-US" sz="1600" dirty="0"/>
                <a:t>Sometimes can ask for the values of the R.V. that gives us a symmetric interval around the mean that gives us a certain percentage.</a:t>
              </a:r>
            </a:p>
            <a:p>
              <a:pPr marL="457200" indent="-304800">
                <a:spcBef>
                  <a:spcPts val="0"/>
                </a:spcBef>
                <a:buSzPts val="1200"/>
                <a:buFont typeface="Arial" panose="020B0604020202020204" pitchFamily="34" charset="0"/>
                <a:buChar char="●"/>
              </a:pPr>
              <a:r>
                <a:rPr lang="en-US" sz="1600" dirty="0"/>
                <a:t>Ex. At what GPA is the 90th percentile?</a:t>
              </a:r>
            </a:p>
            <a:p>
              <a:pPr marL="457200" indent="-304800">
                <a:spcBef>
                  <a:spcPts val="0"/>
                </a:spcBef>
                <a:buSzPts val="1200"/>
                <a:buFont typeface="Arial" panose="020B0604020202020204" pitchFamily="34" charset="0"/>
                <a:buChar char="●"/>
              </a:pPr>
              <a:r>
                <a:rPr lang="en-US" sz="1600" dirty="0"/>
                <a:t>Ex. What exam score is needed to be in the top 10%?</a:t>
              </a:r>
            </a:p>
            <a:p>
              <a:pPr marL="457200" indent="-304800">
                <a:spcBef>
                  <a:spcPts val="0"/>
                </a:spcBef>
                <a:buSzPts val="1200"/>
                <a:buFont typeface="Arial" panose="020B0604020202020204" pitchFamily="34" charset="0"/>
                <a:buChar char="●"/>
              </a:pPr>
              <a:endParaRPr lang="en-US" sz="1600" dirty="0"/>
            </a:p>
            <a:p>
              <a:pPr marL="457200" indent="-304800">
                <a:spcBef>
                  <a:spcPts val="0"/>
                </a:spcBef>
                <a:buSzPts val="1200"/>
                <a:buFont typeface="Arial" panose="020B0604020202020204" pitchFamily="34" charset="0"/>
                <a:buChar char="●"/>
              </a:pPr>
              <a:endParaRPr lang="en-US" sz="1600" dirty="0"/>
            </a:p>
            <a:p>
              <a:pPr marL="457200" indent="-304800">
                <a:spcBef>
                  <a:spcPts val="0"/>
                </a:spcBef>
                <a:buSzPts val="1200"/>
                <a:buFont typeface="Arial" panose="020B0604020202020204" pitchFamily="34" charset="0"/>
                <a:buChar char="●"/>
              </a:pPr>
              <a:endParaRPr lang="en-US" sz="1600" dirty="0"/>
            </a:p>
            <a:p>
              <a:pPr marL="457200" indent="-304800">
                <a:spcBef>
                  <a:spcPts val="0"/>
                </a:spcBef>
                <a:buSzPts val="1200"/>
                <a:buFont typeface="Arial" panose="020B0604020202020204" pitchFamily="34" charset="0"/>
                <a:buChar char="●"/>
              </a:pPr>
              <a:endParaRPr lang="en-US" sz="1600" dirty="0"/>
            </a:p>
            <a:p>
              <a:pPr marL="457200" indent="-304800">
                <a:spcBef>
                  <a:spcPts val="0"/>
                </a:spcBef>
                <a:buSzPts val="1200"/>
                <a:buFont typeface="Arial" panose="020B0604020202020204" pitchFamily="34" charset="0"/>
                <a:buChar char="●"/>
              </a:pPr>
              <a:endParaRPr lang="en-US" sz="1600" dirty="0"/>
            </a:p>
            <a:p>
              <a:pPr marL="457200" indent="-304800">
                <a:spcBef>
                  <a:spcPts val="0"/>
                </a:spcBef>
                <a:buSzPts val="1200"/>
                <a:buFont typeface="Arial" panose="020B0604020202020204" pitchFamily="34" charset="0"/>
                <a:buChar char="●"/>
              </a:pPr>
              <a:endParaRPr lang="en-US" sz="1600" dirty="0"/>
            </a:p>
            <a:p>
              <a:pPr marL="152400" indent="0">
                <a:spcBef>
                  <a:spcPts val="0"/>
                </a:spcBef>
                <a:buSzPts val="1200"/>
                <a:buNone/>
              </a:pPr>
              <a:endParaRPr lang="en-US" sz="1600" dirty="0"/>
            </a:p>
            <a:p>
              <a:pPr marL="457200" indent="-304800">
                <a:spcBef>
                  <a:spcPts val="0"/>
                </a:spcBef>
                <a:buSzPts val="1200"/>
                <a:buFont typeface="Arial" panose="020B0604020202020204" pitchFamily="34" charset="0"/>
                <a:buChar char="●"/>
              </a:pPr>
              <a:endParaRPr lang="en-US" sz="1600" dirty="0"/>
            </a:p>
            <a:p>
              <a:pPr marL="152400" indent="0">
                <a:spcBef>
                  <a:spcPts val="0"/>
                </a:spcBef>
                <a:buSzPts val="1200"/>
                <a:buNone/>
              </a:pPr>
              <a:r>
                <a:rPr lang="en-US" sz="1600" dirty="0">
                  <a:solidFill>
                    <a:srgbClr val="00B050"/>
                  </a:solidFill>
                </a:rPr>
                <a:t>Think about this as being going backwards, P → X</a:t>
              </a:r>
            </a:p>
            <a:p>
              <a:pPr marL="152400" indent="0">
                <a:spcBef>
                  <a:spcPts val="0"/>
                </a:spcBef>
                <a:buSzPts val="1200"/>
                <a:buNone/>
              </a:pPr>
              <a:endParaRPr lang="en-US" sz="1600" dirty="0"/>
            </a:p>
          </p:txBody>
        </p:sp>
        <p:grpSp>
          <p:nvGrpSpPr>
            <p:cNvPr id="20" name="Group 19">
              <a:extLst>
                <a:ext uri="{FF2B5EF4-FFF2-40B4-BE49-F238E27FC236}">
                  <a16:creationId xmlns:a16="http://schemas.microsoft.com/office/drawing/2014/main" id="{5B2FB8C3-6969-4F8F-1900-5B138C576513}"/>
                </a:ext>
              </a:extLst>
            </p:cNvPr>
            <p:cNvGrpSpPr/>
            <p:nvPr/>
          </p:nvGrpSpPr>
          <p:grpSpPr>
            <a:xfrm>
              <a:off x="7902960" y="4590213"/>
              <a:ext cx="3150054" cy="1723734"/>
              <a:chOff x="7113589" y="5070317"/>
              <a:chExt cx="3150054" cy="1723734"/>
            </a:xfrm>
          </p:grpSpPr>
          <p:pic>
            <p:nvPicPr>
              <p:cNvPr id="12" name="Picture 11">
                <a:extLst>
                  <a:ext uri="{FF2B5EF4-FFF2-40B4-BE49-F238E27FC236}">
                    <a16:creationId xmlns:a16="http://schemas.microsoft.com/office/drawing/2014/main" id="{E45CF6FB-8C52-AF41-AD34-B2F0B2BEC514}"/>
                  </a:ext>
                </a:extLst>
              </p:cNvPr>
              <p:cNvPicPr>
                <a:picLocks noChangeAspect="1"/>
              </p:cNvPicPr>
              <p:nvPr/>
            </p:nvPicPr>
            <p:blipFill>
              <a:blip r:embed="rId2"/>
              <a:stretch>
                <a:fillRect/>
              </a:stretch>
            </p:blipFill>
            <p:spPr>
              <a:xfrm>
                <a:off x="7444243" y="5070317"/>
                <a:ext cx="2819400" cy="1308100"/>
              </a:xfrm>
              <a:prstGeom prst="rect">
                <a:avLst/>
              </a:prstGeom>
            </p:spPr>
          </p:pic>
          <p:sp>
            <p:nvSpPr>
              <p:cNvPr id="13" name="TextBox 12">
                <a:extLst>
                  <a:ext uri="{FF2B5EF4-FFF2-40B4-BE49-F238E27FC236}">
                    <a16:creationId xmlns:a16="http://schemas.microsoft.com/office/drawing/2014/main" id="{06DDBE33-EA0C-F445-95C1-72F17D533BFF}"/>
                  </a:ext>
                </a:extLst>
              </p:cNvPr>
              <p:cNvSpPr txBox="1"/>
              <p:nvPr/>
            </p:nvSpPr>
            <p:spPr>
              <a:xfrm>
                <a:off x="7846288" y="6424719"/>
                <a:ext cx="2159566" cy="369332"/>
              </a:xfrm>
              <a:prstGeom prst="rect">
                <a:avLst/>
              </a:prstGeom>
              <a:noFill/>
            </p:spPr>
            <p:txBody>
              <a:bodyPr wrap="none" rtlCol="0">
                <a:spAutoFit/>
              </a:bodyPr>
              <a:lstStyle/>
              <a:p>
                <a:r>
                  <a:rPr lang="en-US" dirty="0"/>
                  <a:t>P(X ≤ ??) = 0.3, x = ??</a:t>
                </a:r>
              </a:p>
            </p:txBody>
          </p:sp>
          <p:cxnSp>
            <p:nvCxnSpPr>
              <p:cNvPr id="15" name="Straight Arrow Connector 14">
                <a:extLst>
                  <a:ext uri="{FF2B5EF4-FFF2-40B4-BE49-F238E27FC236}">
                    <a16:creationId xmlns:a16="http://schemas.microsoft.com/office/drawing/2014/main" id="{4B5DB701-DE04-5B4A-A1C4-3F9401B7225A}"/>
                  </a:ext>
                </a:extLst>
              </p:cNvPr>
              <p:cNvCxnSpPr/>
              <p:nvPr/>
            </p:nvCxnSpPr>
            <p:spPr>
              <a:xfrm>
                <a:off x="7846288" y="5626100"/>
                <a:ext cx="383312" cy="34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719236-1BE8-1745-B961-039EA976BB78}"/>
                  </a:ext>
                </a:extLst>
              </p:cNvPr>
              <p:cNvSpPr txBox="1"/>
              <p:nvPr/>
            </p:nvSpPr>
            <p:spPr>
              <a:xfrm>
                <a:off x="7113589" y="5349040"/>
                <a:ext cx="1116011" cy="261610"/>
              </a:xfrm>
              <a:prstGeom prst="rect">
                <a:avLst/>
              </a:prstGeom>
              <a:noFill/>
            </p:spPr>
            <p:txBody>
              <a:bodyPr wrap="none" rtlCol="0">
                <a:spAutoFit/>
              </a:bodyPr>
              <a:lstStyle/>
              <a:p>
                <a:r>
                  <a:rPr lang="en-US" sz="1100" dirty="0"/>
                  <a:t>Probability = 0.3</a:t>
                </a:r>
              </a:p>
            </p:txBody>
          </p:sp>
        </p:grpSp>
      </p:grpSp>
      <p:grpSp>
        <p:nvGrpSpPr>
          <p:cNvPr id="19" name="Group 18">
            <a:extLst>
              <a:ext uri="{FF2B5EF4-FFF2-40B4-BE49-F238E27FC236}">
                <a16:creationId xmlns:a16="http://schemas.microsoft.com/office/drawing/2014/main" id="{D8AB6F8A-C6A5-22DE-ACED-D4BDBDAA39AA}"/>
              </a:ext>
            </a:extLst>
          </p:cNvPr>
          <p:cNvGrpSpPr/>
          <p:nvPr/>
        </p:nvGrpSpPr>
        <p:grpSpPr>
          <a:xfrm>
            <a:off x="700514" y="2709514"/>
            <a:ext cx="4933412" cy="3315109"/>
            <a:chOff x="756188" y="3086100"/>
            <a:chExt cx="4933412" cy="3315109"/>
          </a:xfrm>
        </p:grpSpPr>
        <p:sp>
          <p:nvSpPr>
            <p:cNvPr id="4" name="Google Shape;257;p54">
              <a:extLst>
                <a:ext uri="{FF2B5EF4-FFF2-40B4-BE49-F238E27FC236}">
                  <a16:creationId xmlns:a16="http://schemas.microsoft.com/office/drawing/2014/main" id="{8CC56B59-5C7B-FB4E-B0A3-9529775F8BD8}"/>
                </a:ext>
              </a:extLst>
            </p:cNvPr>
            <p:cNvSpPr txBox="1">
              <a:spLocks/>
            </p:cNvSpPr>
            <p:nvPr/>
          </p:nvSpPr>
          <p:spPr>
            <a:xfrm>
              <a:off x="756188" y="3086100"/>
              <a:ext cx="4933412" cy="2044700"/>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Calculating a </a:t>
              </a:r>
              <a:r>
                <a:rPr lang="en-US" sz="1600" b="1" dirty="0"/>
                <a:t>Probability</a:t>
              </a:r>
              <a:r>
                <a:rPr lang="en-US" sz="1600" dirty="0"/>
                <a:t> when…</a:t>
              </a:r>
            </a:p>
            <a:p>
              <a:pPr marL="457200" indent="-304800">
                <a:spcBef>
                  <a:spcPts val="1600"/>
                </a:spcBef>
                <a:buSzPts val="1200"/>
              </a:pPr>
              <a:r>
                <a:rPr lang="en-US" sz="1600" dirty="0"/>
                <a:t>We ask for the probability our random variable is below, above, between a value or values.</a:t>
              </a:r>
            </a:p>
            <a:p>
              <a:pPr marL="457200" indent="-304800">
                <a:buSzPts val="1200"/>
              </a:pPr>
              <a:r>
                <a:rPr lang="en-US" sz="1600" dirty="0"/>
                <a:t>Ex. What is the probability of weighing between 10 </a:t>
              </a:r>
              <a:r>
                <a:rPr lang="en-US" sz="1600" dirty="0" err="1"/>
                <a:t>lbs</a:t>
              </a:r>
              <a:r>
                <a:rPr lang="en-US" sz="1600" dirty="0"/>
                <a:t> and 14 </a:t>
              </a:r>
              <a:r>
                <a:rPr lang="en-US" sz="1600" dirty="0" err="1"/>
                <a:t>lbs</a:t>
              </a:r>
              <a:r>
                <a:rPr lang="en-US" sz="1600" dirty="0"/>
                <a:t>? </a:t>
              </a:r>
            </a:p>
            <a:p>
              <a:pPr marL="914400" lvl="1" indent="-304800">
                <a:spcBef>
                  <a:spcPts val="0"/>
                </a:spcBef>
                <a:buSzPts val="1200"/>
              </a:pPr>
              <a:r>
                <a:rPr lang="en-US" sz="1600" dirty="0"/>
                <a:t>P(10 ≤  X ≤  14) = ??</a:t>
              </a:r>
            </a:p>
            <a:p>
              <a:pPr marL="914400" lvl="1" indent="-304800">
                <a:spcBef>
                  <a:spcPts val="0"/>
                </a:spcBef>
                <a:buSzPts val="1200"/>
              </a:pPr>
              <a:endParaRPr lang="en-US" sz="1600" dirty="0"/>
            </a:p>
            <a:p>
              <a:pPr marL="914400" lvl="1" indent="-304800">
                <a:spcBef>
                  <a:spcPts val="0"/>
                </a:spcBef>
                <a:buSzPts val="1200"/>
              </a:pPr>
              <a:endParaRPr lang="en-US" sz="1600" dirty="0"/>
            </a:p>
            <a:p>
              <a:pPr marL="914400" lvl="1" indent="-304800">
                <a:spcBef>
                  <a:spcPts val="0"/>
                </a:spcBef>
                <a:buSzPts val="1200"/>
              </a:pPr>
              <a:endParaRPr lang="en-US" sz="1600" dirty="0"/>
            </a:p>
            <a:p>
              <a:pPr marL="914400" lvl="1" indent="-304800">
                <a:spcBef>
                  <a:spcPts val="0"/>
                </a:spcBef>
                <a:buSzPts val="1200"/>
              </a:pPr>
              <a:endParaRPr lang="en-US" sz="1600" dirty="0"/>
            </a:p>
            <a:p>
              <a:pPr marL="914400" lvl="1" indent="-304800">
                <a:spcBef>
                  <a:spcPts val="0"/>
                </a:spcBef>
                <a:buSzPts val="1200"/>
              </a:pPr>
              <a:endParaRPr lang="en-US" sz="1600" dirty="0"/>
            </a:p>
            <a:p>
              <a:pPr marL="914400" lvl="1" indent="-304800">
                <a:spcBef>
                  <a:spcPts val="0"/>
                </a:spcBef>
                <a:buSzPts val="1200"/>
              </a:pPr>
              <a:endParaRPr lang="en-US" sz="1600" dirty="0"/>
            </a:p>
            <a:p>
              <a:pPr marL="914400" lvl="1" indent="-304800">
                <a:spcBef>
                  <a:spcPts val="0"/>
                </a:spcBef>
                <a:buSzPts val="1200"/>
              </a:pPr>
              <a:endParaRPr lang="en-US" sz="1600" dirty="0"/>
            </a:p>
            <a:p>
              <a:pPr marL="914400" lvl="1" indent="-304800">
                <a:spcBef>
                  <a:spcPts val="0"/>
                </a:spcBef>
                <a:buSzPts val="1200"/>
              </a:pPr>
              <a:endParaRPr lang="en-US" sz="1600" dirty="0"/>
            </a:p>
            <a:p>
              <a:pPr marL="15" indent="0">
                <a:buSzPts val="1200"/>
                <a:buNone/>
              </a:pPr>
              <a:r>
                <a:rPr lang="en-US" sz="1800" dirty="0">
                  <a:solidFill>
                    <a:srgbClr val="FFC000"/>
                  </a:solidFill>
                </a:rPr>
                <a:t>Think about this as being going forward, X → P</a:t>
              </a:r>
            </a:p>
            <a:p>
              <a:pPr marL="609600" lvl="1" indent="0">
                <a:spcBef>
                  <a:spcPts val="0"/>
                </a:spcBef>
                <a:buSzPts val="1200"/>
                <a:buNone/>
              </a:pPr>
              <a:endParaRPr lang="en-US" sz="1600" dirty="0"/>
            </a:p>
          </p:txBody>
        </p:sp>
        <p:grpSp>
          <p:nvGrpSpPr>
            <p:cNvPr id="8" name="Group 7">
              <a:extLst>
                <a:ext uri="{FF2B5EF4-FFF2-40B4-BE49-F238E27FC236}">
                  <a16:creationId xmlns:a16="http://schemas.microsoft.com/office/drawing/2014/main" id="{E6F8D210-39F9-5225-E869-15332F7C5B25}"/>
                </a:ext>
              </a:extLst>
            </p:cNvPr>
            <p:cNvGrpSpPr/>
            <p:nvPr/>
          </p:nvGrpSpPr>
          <p:grpSpPr>
            <a:xfrm>
              <a:off x="1305207" y="4677475"/>
              <a:ext cx="3150850" cy="1723734"/>
              <a:chOff x="1535451" y="4956533"/>
              <a:chExt cx="3150850" cy="1723734"/>
            </a:xfrm>
          </p:grpSpPr>
          <p:pic>
            <p:nvPicPr>
              <p:cNvPr id="10" name="Picture 9">
                <a:extLst>
                  <a:ext uri="{FF2B5EF4-FFF2-40B4-BE49-F238E27FC236}">
                    <a16:creationId xmlns:a16="http://schemas.microsoft.com/office/drawing/2014/main" id="{1FDF20BB-33EC-3C47-B9DA-BD7EEC9AC111}"/>
                  </a:ext>
                </a:extLst>
              </p:cNvPr>
              <p:cNvPicPr>
                <a:picLocks noChangeAspect="1"/>
              </p:cNvPicPr>
              <p:nvPr/>
            </p:nvPicPr>
            <p:blipFill>
              <a:blip r:embed="rId2"/>
              <a:stretch>
                <a:fillRect/>
              </a:stretch>
            </p:blipFill>
            <p:spPr>
              <a:xfrm>
                <a:off x="1866901" y="4956533"/>
                <a:ext cx="2819400" cy="1308100"/>
              </a:xfrm>
              <a:prstGeom prst="rect">
                <a:avLst/>
              </a:prstGeom>
            </p:spPr>
          </p:pic>
          <p:sp>
            <p:nvSpPr>
              <p:cNvPr id="11" name="TextBox 10">
                <a:extLst>
                  <a:ext uri="{FF2B5EF4-FFF2-40B4-BE49-F238E27FC236}">
                    <a16:creationId xmlns:a16="http://schemas.microsoft.com/office/drawing/2014/main" id="{1B19BF37-C901-5045-90E2-F754361C9528}"/>
                  </a:ext>
                </a:extLst>
              </p:cNvPr>
              <p:cNvSpPr txBox="1"/>
              <p:nvPr/>
            </p:nvSpPr>
            <p:spPr>
              <a:xfrm>
                <a:off x="2268946" y="6310935"/>
                <a:ext cx="1907895" cy="369332"/>
              </a:xfrm>
              <a:prstGeom prst="rect">
                <a:avLst/>
              </a:prstGeom>
              <a:noFill/>
            </p:spPr>
            <p:txBody>
              <a:bodyPr wrap="none" rtlCol="0">
                <a:spAutoFit/>
              </a:bodyPr>
              <a:lstStyle/>
              <a:p>
                <a:r>
                  <a:rPr lang="en-US" dirty="0"/>
                  <a:t>X = 2, P(X ≤ 2) = ??</a:t>
                </a:r>
              </a:p>
            </p:txBody>
          </p:sp>
          <p:cxnSp>
            <p:nvCxnSpPr>
              <p:cNvPr id="17" name="Straight Arrow Connector 16">
                <a:extLst>
                  <a:ext uri="{FF2B5EF4-FFF2-40B4-BE49-F238E27FC236}">
                    <a16:creationId xmlns:a16="http://schemas.microsoft.com/office/drawing/2014/main" id="{45196AAD-57AE-CD42-BB28-918790F60A2A}"/>
                  </a:ext>
                </a:extLst>
              </p:cNvPr>
              <p:cNvCxnSpPr/>
              <p:nvPr/>
            </p:nvCxnSpPr>
            <p:spPr>
              <a:xfrm>
                <a:off x="2268150" y="5598427"/>
                <a:ext cx="383312" cy="34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FE8D3DF-B444-1C42-9772-C6F27B67C0F7}"/>
                  </a:ext>
                </a:extLst>
              </p:cNvPr>
              <p:cNvSpPr txBox="1"/>
              <p:nvPr/>
            </p:nvSpPr>
            <p:spPr>
              <a:xfrm>
                <a:off x="1535451" y="5321367"/>
                <a:ext cx="1067921" cy="261610"/>
              </a:xfrm>
              <a:prstGeom prst="rect">
                <a:avLst/>
              </a:prstGeom>
              <a:noFill/>
            </p:spPr>
            <p:txBody>
              <a:bodyPr wrap="none" rtlCol="0">
                <a:spAutoFit/>
              </a:bodyPr>
              <a:lstStyle/>
              <a:p>
                <a:r>
                  <a:rPr lang="en-US" sz="1100" dirty="0"/>
                  <a:t>Probability = ??</a:t>
                </a:r>
              </a:p>
            </p:txBody>
          </p:sp>
        </p:grpSp>
      </p:grpSp>
    </p:spTree>
    <p:extLst>
      <p:ext uri="{BB962C8B-B14F-4D97-AF65-F5344CB8AC3E}">
        <p14:creationId xmlns:p14="http://schemas.microsoft.com/office/powerpoint/2010/main" val="205726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9030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Percentiles</a:t>
            </a:r>
            <a:endParaRPr sz="2400" dirty="0"/>
          </a:p>
        </p:txBody>
      </p:sp>
      <p:sp>
        <p:nvSpPr>
          <p:cNvPr id="266" name="Google Shape;266;p55"/>
          <p:cNvSpPr txBox="1">
            <a:spLocks noGrp="1"/>
          </p:cNvSpPr>
          <p:nvPr>
            <p:ph type="body" idx="1"/>
          </p:nvPr>
        </p:nvSpPr>
        <p:spPr>
          <a:xfrm>
            <a:off x="429285" y="1051133"/>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US" sz="1600" b="1" u="sng" dirty="0"/>
              <a:t>GOAL</a:t>
            </a:r>
            <a:r>
              <a:rPr lang="en-US" sz="1600" dirty="0"/>
              <a:t>: Use the Normal distribution to calculate percentiles!</a:t>
            </a:r>
          </a:p>
          <a:p>
            <a:pPr marL="152396" indent="0">
              <a:lnSpc>
                <a:spcPct val="100000"/>
              </a:lnSpc>
              <a:buNone/>
            </a:pPr>
            <a:endParaRPr lang="en-US" sz="1600" dirty="0"/>
          </a:p>
          <a:p>
            <a:pPr marL="514350" indent="-514350">
              <a:lnSpc>
                <a:spcPct val="100000"/>
              </a:lnSpc>
              <a:buFont typeface="+mj-lt"/>
              <a:buAutoNum type="arabicPeriod"/>
            </a:pPr>
            <a:r>
              <a:rPr lang="en-US" sz="1800" dirty="0"/>
              <a:t>Choose invNorm(): 2</a:t>
            </a:r>
            <a:r>
              <a:rPr lang="en-US" sz="1800" baseline="30000" dirty="0"/>
              <a:t>ND</a:t>
            </a:r>
            <a:r>
              <a:rPr lang="en-US" sz="1800" dirty="0"/>
              <a:t> → VARS</a:t>
            </a:r>
          </a:p>
          <a:p>
            <a:pPr marL="514350" indent="-514350">
              <a:lnSpc>
                <a:spcPct val="100000"/>
              </a:lnSpc>
              <a:buFont typeface="+mj-lt"/>
              <a:buAutoNum type="arabicPeriod"/>
            </a:pPr>
            <a:r>
              <a:rPr lang="en-US" sz="1800" dirty="0"/>
              <a:t>Enter in information (area and parameters)</a:t>
            </a:r>
          </a:p>
          <a:p>
            <a:pPr lvl="1">
              <a:lnSpc>
                <a:spcPct val="100000"/>
              </a:lnSpc>
              <a:spcBef>
                <a:spcPts val="0"/>
              </a:spcBef>
            </a:pPr>
            <a:r>
              <a:rPr lang="en-US" sz="1600" dirty="0"/>
              <a:t>area = Probability (LEFT, percentile!)</a:t>
            </a:r>
          </a:p>
          <a:p>
            <a:pPr lvl="1">
              <a:lnSpc>
                <a:spcPct val="100000"/>
              </a:lnSpc>
              <a:spcBef>
                <a:spcPts val="0"/>
              </a:spcBef>
            </a:pPr>
            <a:r>
              <a:rPr lang="en-US" sz="1600" dirty="0" err="1"/>
              <a:t>μ</a:t>
            </a:r>
            <a:r>
              <a:rPr lang="en-US" sz="1600" dirty="0"/>
              <a:t> = Mean</a:t>
            </a:r>
          </a:p>
          <a:p>
            <a:pPr lvl="1">
              <a:lnSpc>
                <a:spcPct val="100000"/>
              </a:lnSpc>
              <a:spcBef>
                <a:spcPts val="0"/>
              </a:spcBef>
            </a:pPr>
            <a:r>
              <a:rPr lang="en-US" sz="1600" dirty="0"/>
              <a:t>𝞂 = SD</a:t>
            </a:r>
          </a:p>
          <a:p>
            <a:pPr marL="152396" indent="0">
              <a:lnSpc>
                <a:spcPct val="100000"/>
              </a:lnSpc>
              <a:buNone/>
            </a:pPr>
            <a:r>
              <a:rPr lang="en-US" sz="1600" b="1" dirty="0"/>
              <a:t>We are entering the probability that corresponds to the left of X (like a Percentile)!</a:t>
            </a:r>
          </a:p>
          <a:p>
            <a:pPr marL="152396" indent="0">
              <a:lnSpc>
                <a:spcPct val="100000"/>
              </a:lnSpc>
              <a:buNone/>
            </a:pPr>
            <a:endParaRPr lang="en-US" sz="1600" dirty="0"/>
          </a:p>
          <a:p>
            <a:pPr marL="152396" indent="0">
              <a:lnSpc>
                <a:spcPct val="100000"/>
              </a:lnSpc>
              <a:buNone/>
            </a:pPr>
            <a:r>
              <a:rPr lang="en-US" sz="1600" dirty="0"/>
              <a:t>If you have TI-83, you would type invNorm(</a:t>
            </a:r>
            <a:r>
              <a:rPr lang="en-US" sz="1600" dirty="0" err="1"/>
              <a:t>area,mean,sd</a:t>
            </a:r>
            <a:r>
              <a:rPr lang="en-US" sz="1600" dirty="0"/>
              <a:t>)</a:t>
            </a:r>
          </a:p>
          <a:p>
            <a:pPr marL="152396" indent="0">
              <a:lnSpc>
                <a:spcPct val="100000"/>
              </a:lnSpc>
              <a:buNone/>
            </a:pPr>
            <a:endParaRPr lang="en-US" sz="1600" dirty="0"/>
          </a:p>
          <a:p>
            <a:pPr marL="152396" indent="0">
              <a:lnSpc>
                <a:spcPct val="100000"/>
              </a:lnSpc>
              <a:buNone/>
            </a:pPr>
            <a:r>
              <a:rPr lang="en-US" sz="1600" dirty="0"/>
              <a:t>*** If you get a right tail (upper probability), you need to rewrite as probability to the left!</a:t>
            </a:r>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pic>
        <p:nvPicPr>
          <p:cNvPr id="4100" name="Picture 4" descr="6.2 Using the Normal Distribution | TEKS Guide">
            <a:extLst>
              <a:ext uri="{FF2B5EF4-FFF2-40B4-BE49-F238E27FC236}">
                <a16:creationId xmlns:a16="http://schemas.microsoft.com/office/drawing/2014/main" id="{339CD747-0041-544D-AC98-97DC260CC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231" y="1211347"/>
            <a:ext cx="2663819" cy="12088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8646F00-50F4-5342-A9A0-54F5F76F7ABA}"/>
              </a:ext>
            </a:extLst>
          </p:cNvPr>
          <p:cNvSpPr txBox="1"/>
          <p:nvPr/>
        </p:nvSpPr>
        <p:spPr>
          <a:xfrm>
            <a:off x="9269470" y="2378691"/>
            <a:ext cx="2621230" cy="200055"/>
          </a:xfrm>
          <a:prstGeom prst="rect">
            <a:avLst/>
          </a:prstGeom>
          <a:noFill/>
        </p:spPr>
        <p:txBody>
          <a:bodyPr wrap="none" rtlCol="0">
            <a:spAutoFit/>
          </a:bodyPr>
          <a:lstStyle/>
          <a:p>
            <a:r>
              <a:rPr lang="en-US" sz="700" dirty="0"/>
              <a:t>https://</a:t>
            </a:r>
            <a:r>
              <a:rPr lang="en-US" sz="700" dirty="0" err="1"/>
              <a:t>www.teksguide.org</a:t>
            </a:r>
            <a:r>
              <a:rPr lang="en-US" sz="700" dirty="0"/>
              <a:t>/resource/62-using-normal-distribution</a:t>
            </a:r>
          </a:p>
        </p:txBody>
      </p:sp>
      <p:pic>
        <p:nvPicPr>
          <p:cNvPr id="22" name="Picture 21">
            <a:extLst>
              <a:ext uri="{FF2B5EF4-FFF2-40B4-BE49-F238E27FC236}">
                <a16:creationId xmlns:a16="http://schemas.microsoft.com/office/drawing/2014/main" id="{EF0D92F8-C882-CD4B-97CD-C4F562F336B1}"/>
              </a:ext>
            </a:extLst>
          </p:cNvPr>
          <p:cNvPicPr>
            <a:picLocks noChangeAspect="1"/>
          </p:cNvPicPr>
          <p:nvPr/>
        </p:nvPicPr>
        <p:blipFill>
          <a:blip r:embed="rId4"/>
          <a:stretch>
            <a:fillRect/>
          </a:stretch>
        </p:blipFill>
        <p:spPr>
          <a:xfrm>
            <a:off x="8278426" y="4134489"/>
            <a:ext cx="2453074" cy="1471844"/>
          </a:xfrm>
          <a:prstGeom prst="rect">
            <a:avLst/>
          </a:prstGeom>
        </p:spPr>
      </p:pic>
      <p:grpSp>
        <p:nvGrpSpPr>
          <p:cNvPr id="13" name="Group 12">
            <a:extLst>
              <a:ext uri="{FF2B5EF4-FFF2-40B4-BE49-F238E27FC236}">
                <a16:creationId xmlns:a16="http://schemas.microsoft.com/office/drawing/2014/main" id="{836A81DF-8A7E-8B42-8CE2-1712AEEE7947}"/>
              </a:ext>
            </a:extLst>
          </p:cNvPr>
          <p:cNvGrpSpPr/>
          <p:nvPr/>
        </p:nvGrpSpPr>
        <p:grpSpPr>
          <a:xfrm>
            <a:off x="10110520" y="4776400"/>
            <a:ext cx="578520" cy="1261800"/>
            <a:chOff x="10110520" y="4776400"/>
            <a:chExt cx="578520" cy="126180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B3B5C242-3D36-A340-9BEC-CB235FF8C03D}"/>
                    </a:ext>
                  </a:extLst>
                </p14:cNvPr>
                <p14:cNvContentPartPr/>
                <p14:nvPr/>
              </p14:nvContentPartPr>
              <p14:xfrm>
                <a:off x="10110520" y="4776400"/>
                <a:ext cx="32760" cy="1261800"/>
              </p14:xfrm>
            </p:contentPart>
          </mc:Choice>
          <mc:Fallback xmlns="">
            <p:pic>
              <p:nvPicPr>
                <p:cNvPr id="4" name="Ink 3">
                  <a:extLst>
                    <a:ext uri="{FF2B5EF4-FFF2-40B4-BE49-F238E27FC236}">
                      <a16:creationId xmlns:a16="http://schemas.microsoft.com/office/drawing/2014/main" id="{B3B5C242-3D36-A340-9BEC-CB235FF8C03D}"/>
                    </a:ext>
                  </a:extLst>
                </p:cNvPr>
                <p:cNvPicPr/>
                <p:nvPr/>
              </p:nvPicPr>
              <p:blipFill>
                <a:blip r:embed="rId6"/>
                <a:stretch>
                  <a:fillRect/>
                </a:stretch>
              </p:blipFill>
              <p:spPr>
                <a:xfrm>
                  <a:off x="10101880" y="4767400"/>
                  <a:ext cx="50400" cy="127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B374D64-C4DC-FA4A-BB04-07F61848B762}"/>
                    </a:ext>
                  </a:extLst>
                </p14:cNvPr>
                <p14:cNvContentPartPr/>
                <p14:nvPr/>
              </p14:nvContentPartPr>
              <p14:xfrm>
                <a:off x="10242280" y="5287600"/>
                <a:ext cx="311040" cy="247320"/>
              </p14:xfrm>
            </p:contentPart>
          </mc:Choice>
          <mc:Fallback xmlns="">
            <p:pic>
              <p:nvPicPr>
                <p:cNvPr id="6" name="Ink 5">
                  <a:extLst>
                    <a:ext uri="{FF2B5EF4-FFF2-40B4-BE49-F238E27FC236}">
                      <a16:creationId xmlns:a16="http://schemas.microsoft.com/office/drawing/2014/main" id="{FB374D64-C4DC-FA4A-BB04-07F61848B762}"/>
                    </a:ext>
                  </a:extLst>
                </p:cNvPr>
                <p:cNvPicPr/>
                <p:nvPr/>
              </p:nvPicPr>
              <p:blipFill>
                <a:blip r:embed="rId8"/>
                <a:stretch>
                  <a:fillRect/>
                </a:stretch>
              </p:blipFill>
              <p:spPr>
                <a:xfrm>
                  <a:off x="10233640" y="5278600"/>
                  <a:ext cx="3286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CBA4F414-82BB-3C47-A585-40614D12A1CD}"/>
                    </a:ext>
                  </a:extLst>
                </p14:cNvPr>
                <p14:cNvContentPartPr/>
                <p14:nvPr/>
              </p14:nvContentPartPr>
              <p14:xfrm>
                <a:off x="10494280" y="5246560"/>
                <a:ext cx="194760" cy="84960"/>
              </p14:xfrm>
            </p:contentPart>
          </mc:Choice>
          <mc:Fallback xmlns="">
            <p:pic>
              <p:nvPicPr>
                <p:cNvPr id="12" name="Ink 11">
                  <a:extLst>
                    <a:ext uri="{FF2B5EF4-FFF2-40B4-BE49-F238E27FC236}">
                      <a16:creationId xmlns:a16="http://schemas.microsoft.com/office/drawing/2014/main" id="{CBA4F414-82BB-3C47-A585-40614D12A1CD}"/>
                    </a:ext>
                  </a:extLst>
                </p:cNvPr>
                <p:cNvPicPr/>
                <p:nvPr/>
              </p:nvPicPr>
              <p:blipFill>
                <a:blip r:embed="rId10"/>
                <a:stretch>
                  <a:fillRect/>
                </a:stretch>
              </p:blipFill>
              <p:spPr>
                <a:xfrm>
                  <a:off x="10485640" y="5237560"/>
                  <a:ext cx="212400" cy="102600"/>
                </a:xfrm>
                <a:prstGeom prst="rect">
                  <a:avLst/>
                </a:prstGeom>
              </p:spPr>
            </p:pic>
          </mc:Fallback>
        </mc:AlternateContent>
      </p:grpSp>
      <p:grpSp>
        <p:nvGrpSpPr>
          <p:cNvPr id="32" name="Group 31">
            <a:extLst>
              <a:ext uri="{FF2B5EF4-FFF2-40B4-BE49-F238E27FC236}">
                <a16:creationId xmlns:a16="http://schemas.microsoft.com/office/drawing/2014/main" id="{E3F34568-90D0-FD4D-970D-D4A55ACF3395}"/>
              </a:ext>
            </a:extLst>
          </p:cNvPr>
          <p:cNvGrpSpPr/>
          <p:nvPr/>
        </p:nvGrpSpPr>
        <p:grpSpPr>
          <a:xfrm>
            <a:off x="8322760" y="4817080"/>
            <a:ext cx="1724400" cy="707040"/>
            <a:chOff x="8322760" y="4817080"/>
            <a:chExt cx="1724400" cy="707040"/>
          </a:xfrm>
        </p:grpSpPr>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F7C4E00F-7E50-6F40-9CEA-31C11266DE7B}"/>
                    </a:ext>
                  </a:extLst>
                </p14:cNvPr>
                <p14:cNvContentPartPr/>
                <p14:nvPr/>
              </p14:nvContentPartPr>
              <p14:xfrm>
                <a:off x="8754760" y="5385880"/>
                <a:ext cx="1292400" cy="57600"/>
              </p14:xfrm>
            </p:contentPart>
          </mc:Choice>
          <mc:Fallback xmlns="">
            <p:pic>
              <p:nvPicPr>
                <p:cNvPr id="27" name="Ink 26">
                  <a:extLst>
                    <a:ext uri="{FF2B5EF4-FFF2-40B4-BE49-F238E27FC236}">
                      <a16:creationId xmlns:a16="http://schemas.microsoft.com/office/drawing/2014/main" id="{F7C4E00F-7E50-6F40-9CEA-31C11266DE7B}"/>
                    </a:ext>
                  </a:extLst>
                </p:cNvPr>
                <p:cNvPicPr/>
                <p:nvPr/>
              </p:nvPicPr>
              <p:blipFill>
                <a:blip r:embed="rId12"/>
                <a:stretch>
                  <a:fillRect/>
                </a:stretch>
              </p:blipFill>
              <p:spPr>
                <a:xfrm>
                  <a:off x="8745760" y="5376880"/>
                  <a:ext cx="1310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F43CD771-E46C-124F-AFC2-2A134B8FFB5F}"/>
                    </a:ext>
                  </a:extLst>
                </p14:cNvPr>
                <p14:cNvContentPartPr/>
                <p14:nvPr/>
              </p14:nvContentPartPr>
              <p14:xfrm>
                <a:off x="8731720" y="5373640"/>
                <a:ext cx="121680" cy="150480"/>
              </p14:xfrm>
            </p:contentPart>
          </mc:Choice>
          <mc:Fallback xmlns="">
            <p:pic>
              <p:nvPicPr>
                <p:cNvPr id="28" name="Ink 27">
                  <a:extLst>
                    <a:ext uri="{FF2B5EF4-FFF2-40B4-BE49-F238E27FC236}">
                      <a16:creationId xmlns:a16="http://schemas.microsoft.com/office/drawing/2014/main" id="{F43CD771-E46C-124F-AFC2-2A134B8FFB5F}"/>
                    </a:ext>
                  </a:extLst>
                </p:cNvPr>
                <p:cNvPicPr/>
                <p:nvPr/>
              </p:nvPicPr>
              <p:blipFill>
                <a:blip r:embed="rId14"/>
                <a:stretch>
                  <a:fillRect/>
                </a:stretch>
              </p:blipFill>
              <p:spPr>
                <a:xfrm>
                  <a:off x="8723080" y="5365000"/>
                  <a:ext cx="1393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A3E47A14-2B46-5248-BEAF-4CF2EB66DDCF}"/>
                    </a:ext>
                  </a:extLst>
                </p14:cNvPr>
                <p14:cNvContentPartPr/>
                <p14:nvPr/>
              </p14:nvContentPartPr>
              <p14:xfrm>
                <a:off x="8400160" y="4918240"/>
                <a:ext cx="928800" cy="434520"/>
              </p14:xfrm>
            </p:contentPart>
          </mc:Choice>
          <mc:Fallback xmlns="">
            <p:pic>
              <p:nvPicPr>
                <p:cNvPr id="30" name="Ink 29">
                  <a:extLst>
                    <a:ext uri="{FF2B5EF4-FFF2-40B4-BE49-F238E27FC236}">
                      <a16:creationId xmlns:a16="http://schemas.microsoft.com/office/drawing/2014/main" id="{A3E47A14-2B46-5248-BEAF-4CF2EB66DDCF}"/>
                    </a:ext>
                  </a:extLst>
                </p:cNvPr>
                <p:cNvPicPr/>
                <p:nvPr/>
              </p:nvPicPr>
              <p:blipFill>
                <a:blip r:embed="rId16"/>
                <a:stretch>
                  <a:fillRect/>
                </a:stretch>
              </p:blipFill>
              <p:spPr>
                <a:xfrm>
                  <a:off x="8391160" y="4909600"/>
                  <a:ext cx="94644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6C724BBC-9FDD-1F49-A31B-C20A20BD19D1}"/>
                    </a:ext>
                  </a:extLst>
                </p14:cNvPr>
                <p14:cNvContentPartPr/>
                <p14:nvPr/>
              </p14:nvContentPartPr>
              <p14:xfrm>
                <a:off x="8322760" y="4817080"/>
                <a:ext cx="118800" cy="235440"/>
              </p14:xfrm>
            </p:contentPart>
          </mc:Choice>
          <mc:Fallback xmlns="">
            <p:pic>
              <p:nvPicPr>
                <p:cNvPr id="31" name="Ink 30">
                  <a:extLst>
                    <a:ext uri="{FF2B5EF4-FFF2-40B4-BE49-F238E27FC236}">
                      <a16:creationId xmlns:a16="http://schemas.microsoft.com/office/drawing/2014/main" id="{6C724BBC-9FDD-1F49-A31B-C20A20BD19D1}"/>
                    </a:ext>
                  </a:extLst>
                </p:cNvPr>
                <p:cNvPicPr/>
                <p:nvPr/>
              </p:nvPicPr>
              <p:blipFill>
                <a:blip r:embed="rId18"/>
                <a:stretch>
                  <a:fillRect/>
                </a:stretch>
              </p:blipFill>
              <p:spPr>
                <a:xfrm>
                  <a:off x="8314120" y="4808080"/>
                  <a:ext cx="136440" cy="253080"/>
                </a:xfrm>
                <a:prstGeom prst="rect">
                  <a:avLst/>
                </a:prstGeom>
              </p:spPr>
            </p:pic>
          </mc:Fallback>
        </mc:AlternateContent>
      </p:grpSp>
      <p:sp>
        <p:nvSpPr>
          <p:cNvPr id="33" name="TextBox 32">
            <a:extLst>
              <a:ext uri="{FF2B5EF4-FFF2-40B4-BE49-F238E27FC236}">
                <a16:creationId xmlns:a16="http://schemas.microsoft.com/office/drawing/2014/main" id="{629099E5-9FF2-9449-BD7A-0683CBC03A5C}"/>
              </a:ext>
            </a:extLst>
          </p:cNvPr>
          <p:cNvSpPr txBox="1"/>
          <p:nvPr/>
        </p:nvSpPr>
        <p:spPr>
          <a:xfrm>
            <a:off x="10358950" y="4867854"/>
            <a:ext cx="933269" cy="369332"/>
          </a:xfrm>
          <a:prstGeom prst="rect">
            <a:avLst/>
          </a:prstGeom>
          <a:noFill/>
        </p:spPr>
        <p:txBody>
          <a:bodyPr wrap="none" rtlCol="0">
            <a:spAutoFit/>
          </a:bodyPr>
          <a:lstStyle/>
          <a:p>
            <a:r>
              <a:rPr lang="en-US" dirty="0">
                <a:solidFill>
                  <a:schemeClr val="accent2"/>
                </a:solidFill>
              </a:rPr>
              <a:t>P = 0.15</a:t>
            </a:r>
          </a:p>
        </p:txBody>
      </p:sp>
      <p:sp>
        <p:nvSpPr>
          <p:cNvPr id="40" name="TextBox 39">
            <a:extLst>
              <a:ext uri="{FF2B5EF4-FFF2-40B4-BE49-F238E27FC236}">
                <a16:creationId xmlns:a16="http://schemas.microsoft.com/office/drawing/2014/main" id="{036B731F-7104-0249-B48A-8D2A5304D541}"/>
              </a:ext>
            </a:extLst>
          </p:cNvPr>
          <p:cNvSpPr txBox="1"/>
          <p:nvPr/>
        </p:nvSpPr>
        <p:spPr>
          <a:xfrm>
            <a:off x="6338229" y="5074148"/>
            <a:ext cx="1697901" cy="369332"/>
          </a:xfrm>
          <a:prstGeom prst="rect">
            <a:avLst/>
          </a:prstGeom>
          <a:noFill/>
        </p:spPr>
        <p:txBody>
          <a:bodyPr wrap="none" rtlCol="0">
            <a:spAutoFit/>
          </a:bodyPr>
          <a:lstStyle/>
          <a:p>
            <a:r>
              <a:rPr lang="en-US" dirty="0">
                <a:solidFill>
                  <a:srgbClr val="00B050"/>
                </a:solidFill>
              </a:rPr>
              <a:t>P = 1-0.15= 0.85</a:t>
            </a:r>
          </a:p>
        </p:txBody>
      </p:sp>
      <mc:AlternateContent xmlns:mc="http://schemas.openxmlformats.org/markup-compatibility/2006" xmlns:p14="http://schemas.microsoft.com/office/powerpoint/2010/main">
        <mc:Choice Requires="p14">
          <p:contentPart p14:bwMode="auto" r:id="rId19">
            <p14:nvContentPartPr>
              <p14:cNvPr id="35" name="Ink 34">
                <a:extLst>
                  <a:ext uri="{FF2B5EF4-FFF2-40B4-BE49-F238E27FC236}">
                    <a16:creationId xmlns:a16="http://schemas.microsoft.com/office/drawing/2014/main" id="{D8CBB7C5-50E0-2C45-8145-9DF89888CBD2}"/>
                  </a:ext>
                </a:extLst>
              </p14:cNvPr>
              <p14:cNvContentPartPr/>
              <p14:nvPr/>
            </p14:nvContentPartPr>
            <p14:xfrm>
              <a:off x="7076080" y="4353400"/>
              <a:ext cx="456120" cy="540720"/>
            </p14:xfrm>
          </p:contentPart>
        </mc:Choice>
        <mc:Fallback xmlns="">
          <p:pic>
            <p:nvPicPr>
              <p:cNvPr id="35" name="Ink 34">
                <a:extLst>
                  <a:ext uri="{FF2B5EF4-FFF2-40B4-BE49-F238E27FC236}">
                    <a16:creationId xmlns:a16="http://schemas.microsoft.com/office/drawing/2014/main" id="{D8CBB7C5-50E0-2C45-8145-9DF89888CBD2}"/>
                  </a:ext>
                </a:extLst>
              </p:cNvPr>
              <p:cNvPicPr/>
              <p:nvPr/>
            </p:nvPicPr>
            <p:blipFill>
              <a:blip r:embed="rId20"/>
              <a:stretch>
                <a:fillRect/>
              </a:stretch>
            </p:blipFill>
            <p:spPr>
              <a:xfrm>
                <a:off x="7067080" y="4344760"/>
                <a:ext cx="473760" cy="558360"/>
              </a:xfrm>
              <a:prstGeom prst="rect">
                <a:avLst/>
              </a:prstGeom>
            </p:spPr>
          </p:pic>
        </mc:Fallback>
      </mc:AlternateContent>
      <p:sp>
        <p:nvSpPr>
          <p:cNvPr id="36" name="TextBox 35">
            <a:extLst>
              <a:ext uri="{FF2B5EF4-FFF2-40B4-BE49-F238E27FC236}">
                <a16:creationId xmlns:a16="http://schemas.microsoft.com/office/drawing/2014/main" id="{96B970E6-E90D-F844-A0D2-5189CB63D080}"/>
              </a:ext>
            </a:extLst>
          </p:cNvPr>
          <p:cNvSpPr txBox="1"/>
          <p:nvPr/>
        </p:nvSpPr>
        <p:spPr>
          <a:xfrm>
            <a:off x="7427657" y="4427109"/>
            <a:ext cx="836768" cy="369332"/>
          </a:xfrm>
          <a:prstGeom prst="rect">
            <a:avLst/>
          </a:prstGeom>
          <a:noFill/>
        </p:spPr>
        <p:txBody>
          <a:bodyPr wrap="none" rtlCol="0">
            <a:spAutoFit/>
          </a:bodyPr>
          <a:lstStyle/>
          <a:p>
            <a:r>
              <a:rPr lang="en-US" dirty="0"/>
              <a:t>In calc:</a:t>
            </a:r>
          </a:p>
        </p:txBody>
      </p:sp>
      <p:sp>
        <p:nvSpPr>
          <p:cNvPr id="37" name="TextBox 36">
            <a:extLst>
              <a:ext uri="{FF2B5EF4-FFF2-40B4-BE49-F238E27FC236}">
                <a16:creationId xmlns:a16="http://schemas.microsoft.com/office/drawing/2014/main" id="{9BC9B5AB-E255-FF4A-BC42-D98661B62FF0}"/>
              </a:ext>
            </a:extLst>
          </p:cNvPr>
          <p:cNvSpPr txBox="1"/>
          <p:nvPr/>
        </p:nvSpPr>
        <p:spPr>
          <a:xfrm>
            <a:off x="10324277" y="4611775"/>
            <a:ext cx="929422" cy="369332"/>
          </a:xfrm>
          <a:prstGeom prst="rect">
            <a:avLst/>
          </a:prstGeom>
          <a:noFill/>
        </p:spPr>
        <p:txBody>
          <a:bodyPr wrap="none" rtlCol="0">
            <a:spAutoFit/>
          </a:bodyPr>
          <a:lstStyle/>
          <a:p>
            <a:r>
              <a:rPr lang="en-US" dirty="0"/>
              <a:t>If given:</a:t>
            </a:r>
          </a:p>
        </p:txBody>
      </p:sp>
      <p:sp>
        <p:nvSpPr>
          <p:cNvPr id="41" name="TextBox 40">
            <a:extLst>
              <a:ext uri="{FF2B5EF4-FFF2-40B4-BE49-F238E27FC236}">
                <a16:creationId xmlns:a16="http://schemas.microsoft.com/office/drawing/2014/main" id="{42D26192-6805-4740-BAC5-3C9A7F50C5DC}"/>
              </a:ext>
            </a:extLst>
          </p:cNvPr>
          <p:cNvSpPr txBox="1"/>
          <p:nvPr/>
        </p:nvSpPr>
        <p:spPr>
          <a:xfrm>
            <a:off x="9827110" y="6006210"/>
            <a:ext cx="667170" cy="369332"/>
          </a:xfrm>
          <a:prstGeom prst="rect">
            <a:avLst/>
          </a:prstGeom>
          <a:noFill/>
        </p:spPr>
        <p:txBody>
          <a:bodyPr wrap="none" rtlCol="0">
            <a:spAutoFit/>
          </a:bodyPr>
          <a:lstStyle/>
          <a:p>
            <a:r>
              <a:rPr lang="en-US" dirty="0"/>
              <a:t>x =??</a:t>
            </a:r>
          </a:p>
        </p:txBody>
      </p:sp>
    </p:spTree>
    <p:extLst>
      <p:ext uri="{BB962C8B-B14F-4D97-AF65-F5344CB8AC3E}">
        <p14:creationId xmlns:p14="http://schemas.microsoft.com/office/powerpoint/2010/main" val="51505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Percentiles</a:t>
            </a:r>
            <a:endParaRPr sz="2400" dirty="0"/>
          </a:p>
        </p:txBody>
      </p:sp>
      <p:sp>
        <p:nvSpPr>
          <p:cNvPr id="266" name="Google Shape;266;p55"/>
          <p:cNvSpPr txBox="1">
            <a:spLocks noGrp="1"/>
          </p:cNvSpPr>
          <p:nvPr>
            <p:ph type="body" idx="1"/>
          </p:nvPr>
        </p:nvSpPr>
        <p:spPr>
          <a:xfrm>
            <a:off x="461704" y="801051"/>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229520" y="848335"/>
            <a:ext cx="7518400" cy="4524315"/>
          </a:xfrm>
          <a:prstGeom prst="rect">
            <a:avLst/>
          </a:prstGeom>
          <a:noFill/>
        </p:spPr>
        <p:txBody>
          <a:bodyPr wrap="square" rtlCol="0">
            <a:spAutoFit/>
          </a:bodyPr>
          <a:lstStyle/>
          <a:p>
            <a:r>
              <a:rPr lang="en-US" sz="1600" b="1" dirty="0"/>
              <a:t>Setup</a:t>
            </a:r>
            <a:r>
              <a:rPr lang="en-US" sz="1600" dirty="0"/>
              <a:t>: Lets say X ~ Normal(</a:t>
            </a:r>
            <a:r>
              <a:rPr lang="en-US" sz="1600" dirty="0" err="1"/>
              <a:t>μ</a:t>
            </a:r>
            <a:r>
              <a:rPr lang="en-US" sz="1600" dirty="0"/>
              <a:t> = 10, 𝞂 = 1.5), find the following values: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Find the X value that has an area of 0.3 to the left</a:t>
            </a:r>
          </a:p>
          <a:p>
            <a:endParaRPr lang="en-US" sz="1600" i="1" dirty="0">
              <a:solidFill>
                <a:srgbClr val="7030A0"/>
              </a:solidFill>
            </a:endParaRPr>
          </a:p>
          <a:p>
            <a:endParaRPr lang="en-US" sz="1600" i="1" dirty="0">
              <a:solidFill>
                <a:srgbClr val="7030A0"/>
              </a:solidFill>
            </a:endParaRPr>
          </a:p>
          <a:p>
            <a:pPr marL="342900" indent="-342900">
              <a:buFont typeface="+mj-lt"/>
              <a:buAutoNum type="alphaLcParenR"/>
            </a:pPr>
            <a:endParaRPr lang="en-US" sz="1600" dirty="0"/>
          </a:p>
          <a:p>
            <a:pPr marL="342900" indent="-342900">
              <a:buFont typeface="+mj-lt"/>
              <a:buAutoNum type="alphaLcParenR"/>
            </a:pPr>
            <a:endParaRPr lang="en-US" sz="1600" dirty="0"/>
          </a:p>
          <a:p>
            <a:r>
              <a:rPr lang="en-US" sz="1600" dirty="0"/>
              <a:t>b) Find the X value that has an area of 0.15 to the right</a:t>
            </a:r>
          </a:p>
          <a:p>
            <a:endParaRPr lang="en-US" sz="1600" i="1" dirty="0">
              <a:solidFill>
                <a:srgbClr val="FF0000"/>
              </a:solidFill>
            </a:endParaRPr>
          </a:p>
          <a:p>
            <a:pPr marL="342900" indent="-342900">
              <a:buFont typeface="+mj-lt"/>
              <a:buAutoNum type="alphaLcParenR"/>
            </a:pPr>
            <a:endParaRPr lang="en-US" sz="1600" dirty="0"/>
          </a:p>
          <a:p>
            <a:pPr marL="342900" indent="-342900">
              <a:buFont typeface="+mj-lt"/>
              <a:buAutoNum type="alphaLcParenR"/>
            </a:pPr>
            <a:endParaRPr lang="en-US" sz="1600" dirty="0"/>
          </a:p>
          <a:p>
            <a:pPr marL="342900" indent="-342900">
              <a:buFont typeface="+mj-lt"/>
              <a:buAutoNum type="alphaLcParenR"/>
            </a:pPr>
            <a:endParaRPr lang="en-US" sz="1600" dirty="0"/>
          </a:p>
          <a:p>
            <a:r>
              <a:rPr lang="en-US" sz="1600" dirty="0"/>
              <a:t>c) Find the X value with 0.65 probability above</a:t>
            </a:r>
          </a:p>
        </p:txBody>
      </p:sp>
      <p:sp>
        <p:nvSpPr>
          <p:cNvPr id="89" name="TextBox 88">
            <a:extLst>
              <a:ext uri="{FF2B5EF4-FFF2-40B4-BE49-F238E27FC236}">
                <a16:creationId xmlns:a16="http://schemas.microsoft.com/office/drawing/2014/main" id="{E5110DB8-D7C2-770B-42B7-01CBFEDB2F30}"/>
              </a:ext>
            </a:extLst>
          </p:cNvPr>
          <p:cNvSpPr txBox="1"/>
          <p:nvPr/>
        </p:nvSpPr>
        <p:spPr>
          <a:xfrm>
            <a:off x="543655" y="1358769"/>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pic>
        <p:nvPicPr>
          <p:cNvPr id="90" name="Picture 89">
            <a:extLst>
              <a:ext uri="{FF2B5EF4-FFF2-40B4-BE49-F238E27FC236}">
                <a16:creationId xmlns:a16="http://schemas.microsoft.com/office/drawing/2014/main" id="{22383503-6392-451B-A9FE-D1342571344E}"/>
              </a:ext>
            </a:extLst>
          </p:cNvPr>
          <p:cNvPicPr>
            <a:picLocks noChangeAspect="1"/>
          </p:cNvPicPr>
          <p:nvPr/>
        </p:nvPicPr>
        <p:blipFill>
          <a:blip r:embed="rId3"/>
          <a:stretch>
            <a:fillRect/>
          </a:stretch>
        </p:blipFill>
        <p:spPr>
          <a:xfrm>
            <a:off x="8927782" y="381800"/>
            <a:ext cx="2453074" cy="1471844"/>
          </a:xfrm>
          <a:prstGeom prst="rect">
            <a:avLst/>
          </a:prstGeom>
        </p:spPr>
      </p:pic>
    </p:spTree>
    <p:extLst>
      <p:ext uri="{BB962C8B-B14F-4D97-AF65-F5344CB8AC3E}">
        <p14:creationId xmlns:p14="http://schemas.microsoft.com/office/powerpoint/2010/main" val="214274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Percentiles</a:t>
            </a:r>
            <a:endParaRPr sz="2400" dirty="0"/>
          </a:p>
        </p:txBody>
      </p:sp>
      <p:sp>
        <p:nvSpPr>
          <p:cNvPr id="266" name="Google Shape;266;p55"/>
          <p:cNvSpPr txBox="1">
            <a:spLocks noGrp="1"/>
          </p:cNvSpPr>
          <p:nvPr>
            <p:ph type="body" idx="1"/>
          </p:nvPr>
        </p:nvSpPr>
        <p:spPr>
          <a:xfrm>
            <a:off x="461704" y="801051"/>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115136" y="653332"/>
            <a:ext cx="7200925" cy="5909310"/>
          </a:xfrm>
          <a:prstGeom prst="rect">
            <a:avLst/>
          </a:prstGeom>
          <a:noFill/>
        </p:spPr>
        <p:txBody>
          <a:bodyPr wrap="square" rtlCol="0">
            <a:spAutoFit/>
          </a:bodyPr>
          <a:lstStyle/>
          <a:p>
            <a:r>
              <a:rPr lang="en-US" sz="1400" b="1" dirty="0"/>
              <a:t>Setup</a:t>
            </a:r>
            <a:r>
              <a:rPr lang="en-US" sz="1400" dirty="0"/>
              <a:t>: Lets say X ~ Normal(</a:t>
            </a:r>
            <a:r>
              <a:rPr lang="en-US" sz="1400" dirty="0" err="1"/>
              <a:t>μ</a:t>
            </a:r>
            <a:r>
              <a:rPr lang="en-US" sz="1400" dirty="0"/>
              <a:t> = 10, 𝞂 = 1.5), find the following values:</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a) Find the X value that has an area of 0.3 to the left</a:t>
            </a:r>
          </a:p>
          <a:p>
            <a:r>
              <a:rPr lang="en-US" sz="1400" i="1" dirty="0">
                <a:solidFill>
                  <a:srgbClr val="7030A0"/>
                </a:solidFill>
              </a:rPr>
              <a:t>Same steps as before when finding probabilities</a:t>
            </a:r>
          </a:p>
          <a:p>
            <a:r>
              <a:rPr lang="en-US" sz="1400" i="1" dirty="0">
                <a:solidFill>
                  <a:srgbClr val="FF0000"/>
                </a:solidFill>
              </a:rPr>
              <a:t>P(X ≤ ??) = 0.3 →</a:t>
            </a:r>
            <a:r>
              <a:rPr lang="en-US" sz="1400" dirty="0"/>
              <a:t> </a:t>
            </a:r>
            <a:r>
              <a:rPr lang="en-US" sz="1400" i="1" dirty="0">
                <a:solidFill>
                  <a:srgbClr val="FF0000"/>
                </a:solidFill>
              </a:rPr>
              <a:t>x = invNorm(area = 0.3, mean = 10, </a:t>
            </a:r>
            <a:r>
              <a:rPr lang="en-US" sz="1400" i="1" dirty="0" err="1">
                <a:solidFill>
                  <a:srgbClr val="FF0000"/>
                </a:solidFill>
              </a:rPr>
              <a:t>sd</a:t>
            </a:r>
            <a:r>
              <a:rPr lang="en-US" sz="1400" i="1" dirty="0">
                <a:solidFill>
                  <a:srgbClr val="FF0000"/>
                </a:solidFill>
              </a:rPr>
              <a:t> = 1.5) = 9.21</a:t>
            </a:r>
          </a:p>
          <a:p>
            <a:r>
              <a:rPr lang="en-US" sz="1400" i="1" dirty="0">
                <a:solidFill>
                  <a:srgbClr val="7030A0"/>
                </a:solidFill>
              </a:rPr>
              <a:t>→ Can check this by plugging our answer the normalcdf to see if get close to the given probability (some roundoff error)!</a:t>
            </a:r>
          </a:p>
          <a:p>
            <a:endParaRPr lang="en-US" sz="1400" i="1" dirty="0">
              <a:solidFill>
                <a:srgbClr val="7030A0"/>
              </a:solidFill>
            </a:endParaRPr>
          </a:p>
          <a:p>
            <a:pPr marL="342900" indent="-342900">
              <a:buFont typeface="+mj-lt"/>
              <a:buAutoNum type="alphaLcParenR"/>
            </a:pPr>
            <a:endParaRPr lang="en-US" sz="1400" dirty="0"/>
          </a:p>
          <a:p>
            <a:r>
              <a:rPr lang="en-US" sz="1400" dirty="0"/>
              <a:t>b) Find the X value that has an area of 0.15 to the right</a:t>
            </a:r>
          </a:p>
          <a:p>
            <a:r>
              <a:rPr lang="en-US" sz="1400" i="1" dirty="0">
                <a:solidFill>
                  <a:srgbClr val="7030A0"/>
                </a:solidFill>
              </a:rPr>
              <a:t>Now we want to the right, which means &gt; in our P(    )</a:t>
            </a:r>
          </a:p>
          <a:p>
            <a:r>
              <a:rPr lang="en-US" sz="1400" i="1" dirty="0">
                <a:solidFill>
                  <a:srgbClr val="FF0000"/>
                </a:solidFill>
              </a:rPr>
              <a:t>P(X &gt; ??) = 0.15</a:t>
            </a:r>
            <a:r>
              <a:rPr lang="en-US" sz="1400" i="1" dirty="0">
                <a:solidFill>
                  <a:srgbClr val="7030A0"/>
                </a:solidFill>
              </a:rPr>
              <a:t> </a:t>
            </a:r>
            <a:r>
              <a:rPr lang="en-US" sz="1400" i="1" dirty="0">
                <a:solidFill>
                  <a:srgbClr val="7030A0"/>
                </a:solidFill>
                <a:sym typeface="Wingdings" pitchFamily="2" charset="2"/>
              </a:rPr>
              <a:t></a:t>
            </a:r>
            <a:r>
              <a:rPr lang="en-US" sz="1400" i="1" dirty="0">
                <a:sym typeface="Wingdings" pitchFamily="2" charset="2"/>
              </a:rPr>
              <a:t> </a:t>
            </a:r>
            <a:r>
              <a:rPr lang="en-US" sz="1400" i="1" dirty="0">
                <a:solidFill>
                  <a:srgbClr val="7030A0"/>
                </a:solidFill>
                <a:sym typeface="Wingdings" pitchFamily="2" charset="2"/>
              </a:rPr>
              <a:t>need to rewrite as a left-tail probability to enter in our calc!</a:t>
            </a:r>
            <a:endParaRPr lang="en-US" sz="1400" i="1" dirty="0">
              <a:solidFill>
                <a:srgbClr val="7030A0"/>
              </a:solidFill>
            </a:endParaRPr>
          </a:p>
          <a:p>
            <a:r>
              <a:rPr lang="en-US" sz="1400" i="1" dirty="0">
                <a:solidFill>
                  <a:srgbClr val="FF0000"/>
                </a:solidFill>
              </a:rPr>
              <a:t>P(X &gt;??) = 0.15 </a:t>
            </a:r>
            <a:r>
              <a:rPr lang="en-US" sz="1400" i="1" dirty="0">
                <a:solidFill>
                  <a:srgbClr val="FF0000"/>
                </a:solidFill>
                <a:sym typeface="Wingdings" pitchFamily="2" charset="2"/>
              </a:rPr>
              <a:t> P(X &lt; </a:t>
            </a:r>
            <a:r>
              <a:rPr lang="en-US" sz="1400" i="1" dirty="0">
                <a:solidFill>
                  <a:srgbClr val="FF0000"/>
                </a:solidFill>
              </a:rPr>
              <a:t>??) = 0.85 </a:t>
            </a:r>
            <a:r>
              <a:rPr lang="en-US" sz="1400" i="1" dirty="0">
                <a:solidFill>
                  <a:srgbClr val="7030A0"/>
                </a:solidFill>
                <a:sym typeface="Wingdings" pitchFamily="2" charset="2"/>
              </a:rPr>
              <a:t> so switch direction of inequality and use the left side probability </a:t>
            </a:r>
            <a:endParaRPr lang="en-US" sz="1400" i="1" dirty="0">
              <a:solidFill>
                <a:srgbClr val="FF0000"/>
              </a:solidFill>
            </a:endParaRPr>
          </a:p>
          <a:p>
            <a:r>
              <a:rPr lang="en-US" sz="1400" i="1" dirty="0">
                <a:solidFill>
                  <a:srgbClr val="7030A0"/>
                </a:solidFill>
              </a:rPr>
              <a:t>Now solve for the X value → </a:t>
            </a:r>
            <a:r>
              <a:rPr lang="en-US" sz="1400" i="1" dirty="0">
                <a:solidFill>
                  <a:srgbClr val="FF0000"/>
                </a:solidFill>
              </a:rPr>
              <a:t>x = invNorm(area = 0.85, mean = 10, </a:t>
            </a:r>
            <a:r>
              <a:rPr lang="en-US" sz="1400" i="1" dirty="0" err="1">
                <a:solidFill>
                  <a:srgbClr val="FF0000"/>
                </a:solidFill>
              </a:rPr>
              <a:t>sd</a:t>
            </a:r>
            <a:r>
              <a:rPr lang="en-US" sz="1400" i="1" dirty="0">
                <a:solidFill>
                  <a:srgbClr val="FF0000"/>
                </a:solidFill>
              </a:rPr>
              <a:t> = 1.5) = 11.55</a:t>
            </a:r>
          </a:p>
          <a:p>
            <a:endParaRPr lang="en-US" sz="1400" i="1" dirty="0">
              <a:solidFill>
                <a:srgbClr val="FF0000"/>
              </a:solidFill>
            </a:endParaRPr>
          </a:p>
          <a:p>
            <a:endParaRPr lang="en-US" sz="1400" dirty="0"/>
          </a:p>
          <a:p>
            <a:r>
              <a:rPr lang="en-US" sz="1400" dirty="0"/>
              <a:t>c) Find the X value with 0.65 probability above </a:t>
            </a:r>
          </a:p>
          <a:p>
            <a:r>
              <a:rPr lang="en-US" sz="1400" i="1" dirty="0">
                <a:solidFill>
                  <a:srgbClr val="FF0000"/>
                </a:solidFill>
              </a:rPr>
              <a:t>P(X ≥ ??) = 0.65</a:t>
            </a:r>
            <a:r>
              <a:rPr lang="en-US" sz="1400" i="1" dirty="0"/>
              <a:t> </a:t>
            </a:r>
            <a:r>
              <a:rPr lang="en-US" sz="1400" i="1" dirty="0">
                <a:solidFill>
                  <a:srgbClr val="7030A0"/>
                </a:solidFill>
                <a:sym typeface="Wingdings" pitchFamily="2" charset="2"/>
              </a:rPr>
              <a:t></a:t>
            </a:r>
            <a:r>
              <a:rPr lang="en-US" sz="1400" i="1" dirty="0">
                <a:sym typeface="Wingdings" pitchFamily="2" charset="2"/>
              </a:rPr>
              <a:t> </a:t>
            </a:r>
            <a:r>
              <a:rPr lang="en-US" sz="1400" i="1" dirty="0">
                <a:solidFill>
                  <a:srgbClr val="7030A0"/>
                </a:solidFill>
                <a:sym typeface="Wingdings" pitchFamily="2" charset="2"/>
              </a:rPr>
              <a:t>need to rewrite as a left-tail probability!</a:t>
            </a:r>
            <a:endParaRPr lang="en-US" sz="1400" i="1" dirty="0">
              <a:solidFill>
                <a:srgbClr val="7030A0"/>
              </a:solidFill>
            </a:endParaRPr>
          </a:p>
          <a:p>
            <a:r>
              <a:rPr lang="en-US" sz="1400" i="1" dirty="0">
                <a:solidFill>
                  <a:srgbClr val="FF0000"/>
                </a:solidFill>
              </a:rPr>
              <a:t>P(X ≥ ??) = 0.65 </a:t>
            </a:r>
            <a:r>
              <a:rPr lang="en-US" sz="1400" i="1" dirty="0">
                <a:solidFill>
                  <a:srgbClr val="FF0000"/>
                </a:solidFill>
                <a:sym typeface="Wingdings" pitchFamily="2" charset="2"/>
              </a:rPr>
              <a:t> P(X </a:t>
            </a:r>
            <a:r>
              <a:rPr lang="en-US" sz="1400" i="1" dirty="0">
                <a:solidFill>
                  <a:srgbClr val="FF0000"/>
                </a:solidFill>
              </a:rPr>
              <a:t>≤ ??) = 0.35</a:t>
            </a:r>
          </a:p>
          <a:p>
            <a:r>
              <a:rPr lang="en-US" sz="1400" i="1" dirty="0">
                <a:solidFill>
                  <a:srgbClr val="FF0000"/>
                </a:solidFill>
              </a:rPr>
              <a:t>x = invNorm(area = 0.35, mean = 10, </a:t>
            </a:r>
            <a:r>
              <a:rPr lang="en-US" sz="1400" i="1" dirty="0" err="1">
                <a:solidFill>
                  <a:srgbClr val="FF0000"/>
                </a:solidFill>
              </a:rPr>
              <a:t>sd</a:t>
            </a:r>
            <a:r>
              <a:rPr lang="en-US" sz="1400" i="1" dirty="0">
                <a:solidFill>
                  <a:srgbClr val="FF0000"/>
                </a:solidFill>
              </a:rPr>
              <a:t> = 1.5) = 9.42</a:t>
            </a:r>
          </a:p>
          <a:p>
            <a:pPr marL="342900" indent="-342900">
              <a:buFont typeface="+mj-lt"/>
              <a:buAutoNum type="alphaLcParenR"/>
            </a:pPr>
            <a:endParaRPr lang="en-US" sz="1400" dirty="0"/>
          </a:p>
        </p:txBody>
      </p:sp>
      <p:grpSp>
        <p:nvGrpSpPr>
          <p:cNvPr id="62" name="Group 61">
            <a:extLst>
              <a:ext uri="{FF2B5EF4-FFF2-40B4-BE49-F238E27FC236}">
                <a16:creationId xmlns:a16="http://schemas.microsoft.com/office/drawing/2014/main" id="{E620426F-177E-BAB3-A733-FB9EED777A51}"/>
              </a:ext>
            </a:extLst>
          </p:cNvPr>
          <p:cNvGrpSpPr/>
          <p:nvPr/>
        </p:nvGrpSpPr>
        <p:grpSpPr>
          <a:xfrm>
            <a:off x="6384293" y="3234855"/>
            <a:ext cx="6501537" cy="1535004"/>
            <a:chOff x="6094008" y="3642661"/>
            <a:chExt cx="6501537" cy="1535004"/>
          </a:xfrm>
        </p:grpSpPr>
        <p:sp>
          <p:nvSpPr>
            <p:cNvPr id="314" name="TextBox 313">
              <a:extLst>
                <a:ext uri="{FF2B5EF4-FFF2-40B4-BE49-F238E27FC236}">
                  <a16:creationId xmlns:a16="http://schemas.microsoft.com/office/drawing/2014/main" id="{790FE6C4-CD85-284E-817E-1AAA5F415C57}"/>
                </a:ext>
              </a:extLst>
            </p:cNvPr>
            <p:cNvSpPr txBox="1"/>
            <p:nvPr/>
          </p:nvSpPr>
          <p:spPr>
            <a:xfrm>
              <a:off x="6793888" y="3642661"/>
              <a:ext cx="1253869" cy="307777"/>
            </a:xfrm>
            <a:prstGeom prst="rect">
              <a:avLst/>
            </a:prstGeom>
            <a:noFill/>
          </p:spPr>
          <p:txBody>
            <a:bodyPr wrap="none" rtlCol="0">
              <a:spAutoFit/>
            </a:bodyPr>
            <a:lstStyle/>
            <a:p>
              <a:r>
                <a:rPr lang="en-US" sz="1400" dirty="0">
                  <a:solidFill>
                    <a:srgbClr val="0070C0"/>
                  </a:solidFill>
                </a:rPr>
                <a:t>1 – 0.15 = 0.85</a:t>
              </a:r>
            </a:p>
          </p:txBody>
        </p:sp>
        <p:grpSp>
          <p:nvGrpSpPr>
            <p:cNvPr id="32" name="Group 31">
              <a:extLst>
                <a:ext uri="{FF2B5EF4-FFF2-40B4-BE49-F238E27FC236}">
                  <a16:creationId xmlns:a16="http://schemas.microsoft.com/office/drawing/2014/main" id="{CA32A69E-8B46-1927-0D43-6813170AA4CA}"/>
                </a:ext>
              </a:extLst>
            </p:cNvPr>
            <p:cNvGrpSpPr/>
            <p:nvPr/>
          </p:nvGrpSpPr>
          <p:grpSpPr>
            <a:xfrm>
              <a:off x="6094008" y="3898185"/>
              <a:ext cx="6501537" cy="1279480"/>
              <a:chOff x="3414199" y="4127209"/>
              <a:chExt cx="6501537" cy="1279480"/>
            </a:xfrm>
          </p:grpSpPr>
          <p:grpSp>
            <p:nvGrpSpPr>
              <p:cNvPr id="11" name="Group 10">
                <a:extLst>
                  <a:ext uri="{FF2B5EF4-FFF2-40B4-BE49-F238E27FC236}">
                    <a16:creationId xmlns:a16="http://schemas.microsoft.com/office/drawing/2014/main" id="{6655CAA5-345C-F768-A3E0-DB4391B36EE6}"/>
                  </a:ext>
                </a:extLst>
              </p:cNvPr>
              <p:cNvGrpSpPr/>
              <p:nvPr/>
            </p:nvGrpSpPr>
            <p:grpSpPr>
              <a:xfrm>
                <a:off x="3414199" y="4127209"/>
                <a:ext cx="3141021" cy="1279480"/>
                <a:chOff x="2397160" y="4804477"/>
                <a:chExt cx="2608560" cy="945363"/>
              </a:xfrm>
            </p:grpSpPr>
            <p:pic>
              <p:nvPicPr>
                <p:cNvPr id="38" name="Picture 37">
                  <a:extLst>
                    <a:ext uri="{FF2B5EF4-FFF2-40B4-BE49-F238E27FC236}">
                      <a16:creationId xmlns:a16="http://schemas.microsoft.com/office/drawing/2014/main" id="{18F524BC-6F36-B140-BB1A-48F460643EB2}"/>
                    </a:ext>
                  </a:extLst>
                </p:cNvPr>
                <p:cNvPicPr>
                  <a:picLocks noChangeAspect="1"/>
                </p:cNvPicPr>
                <p:nvPr/>
              </p:nvPicPr>
              <p:blipFill>
                <a:blip r:embed="rId3"/>
                <a:stretch>
                  <a:fillRect/>
                </a:stretch>
              </p:blipFill>
              <p:spPr>
                <a:xfrm>
                  <a:off x="2817764" y="4804477"/>
                  <a:ext cx="1380571" cy="914245"/>
                </a:xfrm>
                <a:prstGeom prst="rect">
                  <a:avLst/>
                </a:prstGeom>
              </p:spPr>
            </p:pic>
            <p:grpSp>
              <p:nvGrpSpPr>
                <p:cNvPr id="4" name="Group 3">
                  <a:extLst>
                    <a:ext uri="{FF2B5EF4-FFF2-40B4-BE49-F238E27FC236}">
                      <a16:creationId xmlns:a16="http://schemas.microsoft.com/office/drawing/2014/main" id="{46C1ED64-2D09-3469-A200-FDA4CDA450BC}"/>
                    </a:ext>
                  </a:extLst>
                </p:cNvPr>
                <p:cNvGrpSpPr/>
                <p:nvPr/>
              </p:nvGrpSpPr>
              <p:grpSpPr>
                <a:xfrm>
                  <a:off x="2397160" y="4914640"/>
                  <a:ext cx="2608560" cy="835200"/>
                  <a:chOff x="2397160" y="4914640"/>
                  <a:chExt cx="2608560" cy="835200"/>
                </a:xfrm>
              </p:grpSpPr>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0D5A3D91-F5F6-554E-B432-CDAC13F75F69}"/>
                          </a:ext>
                        </a:extLst>
                      </p14:cNvPr>
                      <p14:cNvContentPartPr/>
                      <p14:nvPr/>
                    </p14:nvContentPartPr>
                    <p14:xfrm>
                      <a:off x="3883600" y="5195800"/>
                      <a:ext cx="15480" cy="436320"/>
                    </p14:xfrm>
                  </p:contentPart>
                </mc:Choice>
                <mc:Fallback xmlns="">
                  <p:pic>
                    <p:nvPicPr>
                      <p:cNvPr id="24" name="Ink 23">
                        <a:extLst>
                          <a:ext uri="{FF2B5EF4-FFF2-40B4-BE49-F238E27FC236}">
                            <a16:creationId xmlns:a16="http://schemas.microsoft.com/office/drawing/2014/main" id="{0D5A3D91-F5F6-554E-B432-CDAC13F75F69}"/>
                          </a:ext>
                        </a:extLst>
                      </p:cNvPr>
                      <p:cNvPicPr/>
                      <p:nvPr/>
                    </p:nvPicPr>
                    <p:blipFill>
                      <a:blip r:embed="rId29"/>
                      <a:stretch>
                        <a:fillRect/>
                      </a:stretch>
                    </p:blipFill>
                    <p:spPr>
                      <a:xfrm>
                        <a:off x="3874386" y="5186800"/>
                        <a:ext cx="33540" cy="453960"/>
                      </a:xfrm>
                      <a:prstGeom prst="rect">
                        <a:avLst/>
                      </a:prstGeom>
                    </p:spPr>
                  </p:pic>
                </mc:Fallback>
              </mc:AlternateContent>
              <p:grpSp>
                <p:nvGrpSpPr>
                  <p:cNvPr id="28" name="Group 27">
                    <a:extLst>
                      <a:ext uri="{FF2B5EF4-FFF2-40B4-BE49-F238E27FC236}">
                        <a16:creationId xmlns:a16="http://schemas.microsoft.com/office/drawing/2014/main" id="{94D7814D-A9B2-2E4F-8D92-284BAA48EB52}"/>
                      </a:ext>
                    </a:extLst>
                  </p:cNvPr>
                  <p:cNvGrpSpPr/>
                  <p:nvPr/>
                </p:nvGrpSpPr>
                <p:grpSpPr>
                  <a:xfrm>
                    <a:off x="3920680" y="5267440"/>
                    <a:ext cx="273240" cy="263880"/>
                    <a:chOff x="3920680" y="5267440"/>
                    <a:chExt cx="273240" cy="263880"/>
                  </a:xfrm>
                </p:grpSpPr>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A974DA37-5425-B444-A0E7-DD99CC2487CB}"/>
                            </a:ext>
                          </a:extLst>
                        </p14:cNvPr>
                        <p14:cNvContentPartPr/>
                        <p14:nvPr/>
                      </p14:nvContentPartPr>
                      <p14:xfrm>
                        <a:off x="3920680" y="5459680"/>
                        <a:ext cx="146160" cy="71640"/>
                      </p14:xfrm>
                    </p:contentPart>
                  </mc:Choice>
                  <mc:Fallback xmlns="">
                    <p:pic>
                      <p:nvPicPr>
                        <p:cNvPr id="25" name="Ink 24">
                          <a:extLst>
                            <a:ext uri="{FF2B5EF4-FFF2-40B4-BE49-F238E27FC236}">
                              <a16:creationId xmlns:a16="http://schemas.microsoft.com/office/drawing/2014/main" id="{A974DA37-5425-B444-A0E7-DD99CC2487CB}"/>
                            </a:ext>
                          </a:extLst>
                        </p:cNvPr>
                        <p:cNvPicPr/>
                        <p:nvPr/>
                      </p:nvPicPr>
                      <p:blipFill>
                        <a:blip r:embed="rId31"/>
                        <a:stretch>
                          <a:fillRect/>
                        </a:stretch>
                      </p:blipFill>
                      <p:spPr>
                        <a:xfrm>
                          <a:off x="3911680" y="5450680"/>
                          <a:ext cx="1638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EF587F90-ECC5-524F-B9D1-38B7CBD1B1B7}"/>
                            </a:ext>
                          </a:extLst>
                        </p14:cNvPr>
                        <p14:cNvContentPartPr/>
                        <p14:nvPr/>
                      </p14:nvContentPartPr>
                      <p14:xfrm>
                        <a:off x="3988720" y="5309560"/>
                        <a:ext cx="140040" cy="163080"/>
                      </p14:xfrm>
                    </p:contentPart>
                  </mc:Choice>
                  <mc:Fallback xmlns="">
                    <p:pic>
                      <p:nvPicPr>
                        <p:cNvPr id="26" name="Ink 25">
                          <a:extLst>
                            <a:ext uri="{FF2B5EF4-FFF2-40B4-BE49-F238E27FC236}">
                              <a16:creationId xmlns:a16="http://schemas.microsoft.com/office/drawing/2014/main" id="{EF587F90-ECC5-524F-B9D1-38B7CBD1B1B7}"/>
                            </a:ext>
                          </a:extLst>
                        </p:cNvPr>
                        <p:cNvPicPr/>
                        <p:nvPr/>
                      </p:nvPicPr>
                      <p:blipFill>
                        <a:blip r:embed="rId33"/>
                        <a:stretch>
                          <a:fillRect/>
                        </a:stretch>
                      </p:blipFill>
                      <p:spPr>
                        <a:xfrm>
                          <a:off x="3979720" y="5300560"/>
                          <a:ext cx="1576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BE7B0A1A-E308-0740-A73B-FA1B288F5483}"/>
                            </a:ext>
                          </a:extLst>
                        </p14:cNvPr>
                        <p14:cNvContentPartPr/>
                        <p14:nvPr/>
                      </p14:nvContentPartPr>
                      <p14:xfrm>
                        <a:off x="4119040" y="5267440"/>
                        <a:ext cx="74880" cy="98640"/>
                      </p14:xfrm>
                    </p:contentPart>
                  </mc:Choice>
                  <mc:Fallback xmlns="">
                    <p:pic>
                      <p:nvPicPr>
                        <p:cNvPr id="27" name="Ink 26">
                          <a:extLst>
                            <a:ext uri="{FF2B5EF4-FFF2-40B4-BE49-F238E27FC236}">
                              <a16:creationId xmlns:a16="http://schemas.microsoft.com/office/drawing/2014/main" id="{BE7B0A1A-E308-0740-A73B-FA1B288F5483}"/>
                            </a:ext>
                          </a:extLst>
                        </p:cNvPr>
                        <p:cNvPicPr/>
                        <p:nvPr/>
                      </p:nvPicPr>
                      <p:blipFill>
                        <a:blip r:embed="rId35"/>
                        <a:stretch>
                          <a:fillRect/>
                        </a:stretch>
                      </p:blipFill>
                      <p:spPr>
                        <a:xfrm>
                          <a:off x="4110083" y="5258473"/>
                          <a:ext cx="92436" cy="116216"/>
                        </a:xfrm>
                        <a:prstGeom prst="rect">
                          <a:avLst/>
                        </a:prstGeom>
                      </p:spPr>
                    </p:pic>
                  </mc:Fallback>
                </mc:AlternateContent>
              </p:grpSp>
              <p:grpSp>
                <p:nvGrpSpPr>
                  <p:cNvPr id="44" name="Group 43">
                    <a:extLst>
                      <a:ext uri="{FF2B5EF4-FFF2-40B4-BE49-F238E27FC236}">
                        <a16:creationId xmlns:a16="http://schemas.microsoft.com/office/drawing/2014/main" id="{733E5BA3-3BE9-724A-9A1D-8F0AB98AA921}"/>
                      </a:ext>
                    </a:extLst>
                  </p:cNvPr>
                  <p:cNvGrpSpPr/>
                  <p:nvPr/>
                </p:nvGrpSpPr>
                <p:grpSpPr>
                  <a:xfrm>
                    <a:off x="4333600" y="5081680"/>
                    <a:ext cx="672120" cy="189720"/>
                    <a:chOff x="4333600" y="5081680"/>
                    <a:chExt cx="672120" cy="189720"/>
                  </a:xfrm>
                </p:grpSpPr>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D3BE314-B91B-5140-A6AB-4F251FED04FE}"/>
                            </a:ext>
                          </a:extLst>
                        </p14:cNvPr>
                        <p14:cNvContentPartPr/>
                        <p14:nvPr/>
                      </p14:nvContentPartPr>
                      <p14:xfrm>
                        <a:off x="4333600" y="5137480"/>
                        <a:ext cx="106920" cy="133920"/>
                      </p14:xfrm>
                    </p:contentPart>
                  </mc:Choice>
                  <mc:Fallback xmlns="">
                    <p:pic>
                      <p:nvPicPr>
                        <p:cNvPr id="33" name="Ink 32">
                          <a:extLst>
                            <a:ext uri="{FF2B5EF4-FFF2-40B4-BE49-F238E27FC236}">
                              <a16:creationId xmlns:a16="http://schemas.microsoft.com/office/drawing/2014/main" id="{4D3BE314-B91B-5140-A6AB-4F251FED04FE}"/>
                            </a:ext>
                          </a:extLst>
                        </p:cNvPr>
                        <p:cNvPicPr/>
                        <p:nvPr/>
                      </p:nvPicPr>
                      <p:blipFill>
                        <a:blip r:embed="rId37"/>
                        <a:stretch>
                          <a:fillRect/>
                        </a:stretch>
                      </p:blipFill>
                      <p:spPr>
                        <a:xfrm>
                          <a:off x="4324600" y="5128504"/>
                          <a:ext cx="124560" cy="151513"/>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3215867D-2EF8-C44C-93E6-20D3629CA577}"/>
                            </a:ext>
                          </a:extLst>
                        </p14:cNvPr>
                        <p14:cNvContentPartPr/>
                        <p14:nvPr/>
                      </p14:nvContentPartPr>
                      <p14:xfrm>
                        <a:off x="4548160" y="5177080"/>
                        <a:ext cx="74160" cy="10800"/>
                      </p14:xfrm>
                    </p:contentPart>
                  </mc:Choice>
                  <mc:Fallback xmlns="">
                    <p:pic>
                      <p:nvPicPr>
                        <p:cNvPr id="34" name="Ink 33">
                          <a:extLst>
                            <a:ext uri="{FF2B5EF4-FFF2-40B4-BE49-F238E27FC236}">
                              <a16:creationId xmlns:a16="http://schemas.microsoft.com/office/drawing/2014/main" id="{3215867D-2EF8-C44C-93E6-20D3629CA577}"/>
                            </a:ext>
                          </a:extLst>
                        </p:cNvPr>
                        <p:cNvPicPr/>
                        <p:nvPr/>
                      </p:nvPicPr>
                      <p:blipFill>
                        <a:blip r:embed="rId39"/>
                        <a:stretch>
                          <a:fillRect/>
                        </a:stretch>
                      </p:blipFill>
                      <p:spPr>
                        <a:xfrm>
                          <a:off x="4539160" y="5168080"/>
                          <a:ext cx="91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0280372F-575D-F549-9197-144CE9A57C7A}"/>
                            </a:ext>
                          </a:extLst>
                        </p14:cNvPr>
                        <p14:cNvContentPartPr/>
                        <p14:nvPr/>
                      </p14:nvContentPartPr>
                      <p14:xfrm>
                        <a:off x="4578040" y="5244040"/>
                        <a:ext cx="96480" cy="27000"/>
                      </p14:xfrm>
                    </p:contentPart>
                  </mc:Choice>
                  <mc:Fallback xmlns="">
                    <p:pic>
                      <p:nvPicPr>
                        <p:cNvPr id="35" name="Ink 34">
                          <a:extLst>
                            <a:ext uri="{FF2B5EF4-FFF2-40B4-BE49-F238E27FC236}">
                              <a16:creationId xmlns:a16="http://schemas.microsoft.com/office/drawing/2014/main" id="{0280372F-575D-F549-9197-144CE9A57C7A}"/>
                            </a:ext>
                          </a:extLst>
                        </p:cNvPr>
                        <p:cNvPicPr/>
                        <p:nvPr/>
                      </p:nvPicPr>
                      <p:blipFill>
                        <a:blip r:embed="rId41"/>
                        <a:stretch>
                          <a:fillRect/>
                        </a:stretch>
                      </p:blipFill>
                      <p:spPr>
                        <a:xfrm>
                          <a:off x="4569040" y="5235040"/>
                          <a:ext cx="1141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F23380AC-C17A-A140-9F63-97C9A9C2211F}"/>
                            </a:ext>
                          </a:extLst>
                        </p14:cNvPr>
                        <p14:cNvContentPartPr/>
                        <p14:nvPr/>
                      </p14:nvContentPartPr>
                      <p14:xfrm>
                        <a:off x="4735720" y="5149360"/>
                        <a:ext cx="64080" cy="80280"/>
                      </p14:xfrm>
                    </p:contentPart>
                  </mc:Choice>
                  <mc:Fallback xmlns="">
                    <p:pic>
                      <p:nvPicPr>
                        <p:cNvPr id="36" name="Ink 35">
                          <a:extLst>
                            <a:ext uri="{FF2B5EF4-FFF2-40B4-BE49-F238E27FC236}">
                              <a16:creationId xmlns:a16="http://schemas.microsoft.com/office/drawing/2014/main" id="{F23380AC-C17A-A140-9F63-97C9A9C2211F}"/>
                            </a:ext>
                          </a:extLst>
                        </p:cNvPr>
                        <p:cNvPicPr/>
                        <p:nvPr/>
                      </p:nvPicPr>
                      <p:blipFill>
                        <a:blip r:embed="rId43"/>
                        <a:stretch>
                          <a:fillRect/>
                        </a:stretch>
                      </p:blipFill>
                      <p:spPr>
                        <a:xfrm>
                          <a:off x="4726669" y="5140360"/>
                          <a:ext cx="818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29F8991F-2F75-CD4C-BFD1-F34C363E45CF}"/>
                            </a:ext>
                          </a:extLst>
                        </p14:cNvPr>
                        <p14:cNvContentPartPr/>
                        <p14:nvPr/>
                      </p14:nvContentPartPr>
                      <p14:xfrm>
                        <a:off x="4873240" y="5203000"/>
                        <a:ext cx="360" cy="2520"/>
                      </p14:xfrm>
                    </p:contentPart>
                  </mc:Choice>
                  <mc:Fallback xmlns="">
                    <p:pic>
                      <p:nvPicPr>
                        <p:cNvPr id="40" name="Ink 39">
                          <a:extLst>
                            <a:ext uri="{FF2B5EF4-FFF2-40B4-BE49-F238E27FC236}">
                              <a16:creationId xmlns:a16="http://schemas.microsoft.com/office/drawing/2014/main" id="{29F8991F-2F75-CD4C-BFD1-F34C363E45CF}"/>
                            </a:ext>
                          </a:extLst>
                        </p:cNvPr>
                        <p:cNvPicPr/>
                        <p:nvPr/>
                      </p:nvPicPr>
                      <p:blipFill>
                        <a:blip r:embed="rId45"/>
                        <a:stretch>
                          <a:fillRect/>
                        </a:stretch>
                      </p:blipFill>
                      <p:spPr>
                        <a:xfrm>
                          <a:off x="4864240" y="5195125"/>
                          <a:ext cx="18000" cy="17955"/>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D1406C51-3D4E-8443-89C4-3F04E53DF798}"/>
                            </a:ext>
                          </a:extLst>
                        </p14:cNvPr>
                        <p14:cNvContentPartPr/>
                        <p14:nvPr/>
                      </p14:nvContentPartPr>
                      <p14:xfrm>
                        <a:off x="4902400" y="5101120"/>
                        <a:ext cx="3960" cy="74520"/>
                      </p14:xfrm>
                    </p:contentPart>
                  </mc:Choice>
                  <mc:Fallback xmlns="">
                    <p:pic>
                      <p:nvPicPr>
                        <p:cNvPr id="41" name="Ink 40">
                          <a:extLst>
                            <a:ext uri="{FF2B5EF4-FFF2-40B4-BE49-F238E27FC236}">
                              <a16:creationId xmlns:a16="http://schemas.microsoft.com/office/drawing/2014/main" id="{D1406C51-3D4E-8443-89C4-3F04E53DF798}"/>
                            </a:ext>
                          </a:extLst>
                        </p:cNvPr>
                        <p:cNvPicPr/>
                        <p:nvPr/>
                      </p:nvPicPr>
                      <p:blipFill>
                        <a:blip r:embed="rId47"/>
                        <a:stretch>
                          <a:fillRect/>
                        </a:stretch>
                      </p:blipFill>
                      <p:spPr>
                        <a:xfrm>
                          <a:off x="4893400" y="5092076"/>
                          <a:ext cx="21600" cy="9224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B6A273ED-B699-7241-8307-3211845ED443}"/>
                            </a:ext>
                          </a:extLst>
                        </p14:cNvPr>
                        <p14:cNvContentPartPr/>
                        <p14:nvPr/>
                      </p14:nvContentPartPr>
                      <p14:xfrm>
                        <a:off x="4958560" y="5081680"/>
                        <a:ext cx="47160" cy="89640"/>
                      </p14:xfrm>
                    </p:contentPart>
                  </mc:Choice>
                  <mc:Fallback xmlns="">
                    <p:pic>
                      <p:nvPicPr>
                        <p:cNvPr id="43" name="Ink 42">
                          <a:extLst>
                            <a:ext uri="{FF2B5EF4-FFF2-40B4-BE49-F238E27FC236}">
                              <a16:creationId xmlns:a16="http://schemas.microsoft.com/office/drawing/2014/main" id="{B6A273ED-B699-7241-8307-3211845ED443}"/>
                            </a:ext>
                          </a:extLst>
                        </p:cNvPr>
                        <p:cNvPicPr/>
                        <p:nvPr/>
                      </p:nvPicPr>
                      <p:blipFill>
                        <a:blip r:embed="rId49"/>
                        <a:stretch>
                          <a:fillRect/>
                        </a:stretch>
                      </p:blipFill>
                      <p:spPr>
                        <a:xfrm>
                          <a:off x="4949560" y="5072716"/>
                          <a:ext cx="64800" cy="10720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86AD671E-6D8D-8346-8A84-001EE583DAB4}"/>
                          </a:ext>
                        </a:extLst>
                      </p14:cNvPr>
                      <p14:cNvContentPartPr/>
                      <p14:nvPr/>
                    </p14:nvContentPartPr>
                    <p14:xfrm>
                      <a:off x="2960200" y="4962880"/>
                      <a:ext cx="41040" cy="99000"/>
                    </p14:xfrm>
                  </p:contentPart>
                </mc:Choice>
                <mc:Fallback xmlns="">
                  <p:pic>
                    <p:nvPicPr>
                      <p:cNvPr id="55" name="Ink 54">
                        <a:extLst>
                          <a:ext uri="{FF2B5EF4-FFF2-40B4-BE49-F238E27FC236}">
                            <a16:creationId xmlns:a16="http://schemas.microsoft.com/office/drawing/2014/main" id="{86AD671E-6D8D-8346-8A84-001EE583DAB4}"/>
                          </a:ext>
                        </a:extLst>
                      </p:cNvPr>
                      <p:cNvPicPr/>
                      <p:nvPr/>
                    </p:nvPicPr>
                    <p:blipFill>
                      <a:blip r:embed="rId51"/>
                      <a:stretch>
                        <a:fillRect/>
                      </a:stretch>
                    </p:blipFill>
                    <p:spPr>
                      <a:xfrm>
                        <a:off x="2951200" y="4953880"/>
                        <a:ext cx="58680" cy="116640"/>
                      </a:xfrm>
                      <a:prstGeom prst="rect">
                        <a:avLst/>
                      </a:prstGeom>
                    </p:spPr>
                  </p:pic>
                </mc:Fallback>
              </mc:AlternateContent>
              <p:grpSp>
                <p:nvGrpSpPr>
                  <p:cNvPr id="59" name="Group 58">
                    <a:extLst>
                      <a:ext uri="{FF2B5EF4-FFF2-40B4-BE49-F238E27FC236}">
                        <a16:creationId xmlns:a16="http://schemas.microsoft.com/office/drawing/2014/main" id="{BE09E21D-BECF-2540-8C34-0FEA2494D3A7}"/>
                      </a:ext>
                    </a:extLst>
                  </p:cNvPr>
                  <p:cNvGrpSpPr/>
                  <p:nvPr/>
                </p:nvGrpSpPr>
                <p:grpSpPr>
                  <a:xfrm>
                    <a:off x="3870640" y="5676040"/>
                    <a:ext cx="97920" cy="73800"/>
                    <a:chOff x="3870640" y="5676040"/>
                    <a:chExt cx="97920" cy="73800"/>
                  </a:xfrm>
                </p:grpSpPr>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419DFBF9-E3DA-F546-B05F-BDA46088E291}"/>
                            </a:ext>
                          </a:extLst>
                        </p14:cNvPr>
                        <p14:cNvContentPartPr/>
                        <p14:nvPr/>
                      </p14:nvContentPartPr>
                      <p14:xfrm>
                        <a:off x="3870640" y="5709160"/>
                        <a:ext cx="97920" cy="25560"/>
                      </p14:xfrm>
                    </p:contentPart>
                  </mc:Choice>
                  <mc:Fallback xmlns="">
                    <p:pic>
                      <p:nvPicPr>
                        <p:cNvPr id="57" name="Ink 56">
                          <a:extLst>
                            <a:ext uri="{FF2B5EF4-FFF2-40B4-BE49-F238E27FC236}">
                              <a16:creationId xmlns:a16="http://schemas.microsoft.com/office/drawing/2014/main" id="{419DFBF9-E3DA-F546-B05F-BDA46088E291}"/>
                            </a:ext>
                          </a:extLst>
                        </p:cNvPr>
                        <p:cNvPicPr/>
                        <p:nvPr/>
                      </p:nvPicPr>
                      <p:blipFill>
                        <a:blip r:embed="rId53"/>
                        <a:stretch>
                          <a:fillRect/>
                        </a:stretch>
                      </p:blipFill>
                      <p:spPr>
                        <a:xfrm>
                          <a:off x="3861607" y="5700031"/>
                          <a:ext cx="115625" cy="4345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68AE659D-975E-7A42-89EE-BA81A09530A8}"/>
                            </a:ext>
                          </a:extLst>
                        </p14:cNvPr>
                        <p14:cNvContentPartPr/>
                        <p14:nvPr/>
                      </p14:nvContentPartPr>
                      <p14:xfrm>
                        <a:off x="3922480" y="5676040"/>
                        <a:ext cx="43560" cy="73800"/>
                      </p14:xfrm>
                    </p:contentPart>
                  </mc:Choice>
                  <mc:Fallback xmlns="">
                    <p:pic>
                      <p:nvPicPr>
                        <p:cNvPr id="58" name="Ink 57">
                          <a:extLst>
                            <a:ext uri="{FF2B5EF4-FFF2-40B4-BE49-F238E27FC236}">
                              <a16:creationId xmlns:a16="http://schemas.microsoft.com/office/drawing/2014/main" id="{68AE659D-975E-7A42-89EE-BA81A09530A8}"/>
                            </a:ext>
                          </a:extLst>
                        </p:cNvPr>
                        <p:cNvPicPr/>
                        <p:nvPr/>
                      </p:nvPicPr>
                      <p:blipFill>
                        <a:blip r:embed="rId55"/>
                        <a:stretch>
                          <a:fillRect/>
                        </a:stretch>
                      </p:blipFill>
                      <p:spPr>
                        <a:xfrm>
                          <a:off x="3913480" y="5667084"/>
                          <a:ext cx="61200" cy="91354"/>
                        </a:xfrm>
                        <a:prstGeom prst="rect">
                          <a:avLst/>
                        </a:prstGeom>
                      </p:spPr>
                    </p:pic>
                  </mc:Fallback>
                </mc:AlternateContent>
              </p:grpSp>
              <p:grpSp>
                <p:nvGrpSpPr>
                  <p:cNvPr id="61" name="Group 60">
                    <a:extLst>
                      <a:ext uri="{FF2B5EF4-FFF2-40B4-BE49-F238E27FC236}">
                        <a16:creationId xmlns:a16="http://schemas.microsoft.com/office/drawing/2014/main" id="{99B1991E-01E5-B840-B83A-481BBA049A26}"/>
                      </a:ext>
                    </a:extLst>
                  </p:cNvPr>
                  <p:cNvGrpSpPr/>
                  <p:nvPr/>
                </p:nvGrpSpPr>
                <p:grpSpPr>
                  <a:xfrm>
                    <a:off x="2397160" y="4914640"/>
                    <a:ext cx="1469880" cy="585720"/>
                    <a:chOff x="2397160" y="4914640"/>
                    <a:chExt cx="1469880" cy="585720"/>
                  </a:xfrm>
                </p:grpSpPr>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6EE83CD6-D8E0-D848-A46D-F844786AACFE}"/>
                            </a:ext>
                          </a:extLst>
                        </p14:cNvPr>
                        <p14:cNvContentPartPr/>
                        <p14:nvPr/>
                      </p14:nvContentPartPr>
                      <p14:xfrm>
                        <a:off x="3133000" y="4945240"/>
                        <a:ext cx="734040" cy="555120"/>
                      </p14:xfrm>
                    </p:contentPart>
                  </mc:Choice>
                  <mc:Fallback xmlns="">
                    <p:pic>
                      <p:nvPicPr>
                        <p:cNvPr id="45" name="Ink 44">
                          <a:extLst>
                            <a:ext uri="{FF2B5EF4-FFF2-40B4-BE49-F238E27FC236}">
                              <a16:creationId xmlns:a16="http://schemas.microsoft.com/office/drawing/2014/main" id="{6EE83CD6-D8E0-D848-A46D-F844786AACFE}"/>
                            </a:ext>
                          </a:extLst>
                        </p:cNvPr>
                        <p:cNvPicPr/>
                        <p:nvPr/>
                      </p:nvPicPr>
                      <p:blipFill>
                        <a:blip r:embed="rId57"/>
                        <a:stretch>
                          <a:fillRect/>
                        </a:stretch>
                      </p:blipFill>
                      <p:spPr>
                        <a:xfrm>
                          <a:off x="3123996" y="4936246"/>
                          <a:ext cx="751689" cy="57274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E5C05AE7-1ADF-DE4E-B55E-1463AECF8AE1}"/>
                            </a:ext>
                          </a:extLst>
                        </p14:cNvPr>
                        <p14:cNvContentPartPr/>
                        <p14:nvPr/>
                      </p14:nvContentPartPr>
                      <p14:xfrm>
                        <a:off x="3110680" y="5130280"/>
                        <a:ext cx="314280" cy="160200"/>
                      </p14:xfrm>
                    </p:contentPart>
                  </mc:Choice>
                  <mc:Fallback xmlns="">
                    <p:pic>
                      <p:nvPicPr>
                        <p:cNvPr id="46" name="Ink 45">
                          <a:extLst>
                            <a:ext uri="{FF2B5EF4-FFF2-40B4-BE49-F238E27FC236}">
                              <a16:creationId xmlns:a16="http://schemas.microsoft.com/office/drawing/2014/main" id="{E5C05AE7-1ADF-DE4E-B55E-1463AECF8AE1}"/>
                            </a:ext>
                          </a:extLst>
                        </p:cNvPr>
                        <p:cNvPicPr/>
                        <p:nvPr/>
                      </p:nvPicPr>
                      <p:blipFill>
                        <a:blip r:embed="rId59"/>
                        <a:stretch>
                          <a:fillRect/>
                        </a:stretch>
                      </p:blipFill>
                      <p:spPr>
                        <a:xfrm>
                          <a:off x="3101670" y="5121280"/>
                          <a:ext cx="3319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7470AEF3-1633-FA45-8809-7824BEC362F6}"/>
                            </a:ext>
                          </a:extLst>
                        </p14:cNvPr>
                        <p14:cNvContentPartPr/>
                        <p14:nvPr/>
                      </p14:nvContentPartPr>
                      <p14:xfrm>
                        <a:off x="3045880" y="5056840"/>
                        <a:ext cx="91440" cy="175680"/>
                      </p14:xfrm>
                    </p:contentPart>
                  </mc:Choice>
                  <mc:Fallback xmlns="">
                    <p:pic>
                      <p:nvPicPr>
                        <p:cNvPr id="47" name="Ink 46">
                          <a:extLst>
                            <a:ext uri="{FF2B5EF4-FFF2-40B4-BE49-F238E27FC236}">
                              <a16:creationId xmlns:a16="http://schemas.microsoft.com/office/drawing/2014/main" id="{7470AEF3-1633-FA45-8809-7824BEC362F6}"/>
                            </a:ext>
                          </a:extLst>
                        </p:cNvPr>
                        <p:cNvPicPr/>
                        <p:nvPr/>
                      </p:nvPicPr>
                      <p:blipFill>
                        <a:blip r:embed="rId61"/>
                        <a:stretch>
                          <a:fillRect/>
                        </a:stretch>
                      </p:blipFill>
                      <p:spPr>
                        <a:xfrm>
                          <a:off x="3036915" y="5047840"/>
                          <a:ext cx="109011"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B172D150-16F1-6C4F-8292-31E2B23B1C18}"/>
                            </a:ext>
                          </a:extLst>
                        </p14:cNvPr>
                        <p14:cNvContentPartPr/>
                        <p14:nvPr/>
                      </p14:nvContentPartPr>
                      <p14:xfrm>
                        <a:off x="2397160" y="4958560"/>
                        <a:ext cx="83520" cy="146520"/>
                      </p14:xfrm>
                    </p:contentPart>
                  </mc:Choice>
                  <mc:Fallback xmlns="">
                    <p:pic>
                      <p:nvPicPr>
                        <p:cNvPr id="49" name="Ink 48">
                          <a:extLst>
                            <a:ext uri="{FF2B5EF4-FFF2-40B4-BE49-F238E27FC236}">
                              <a16:creationId xmlns:a16="http://schemas.microsoft.com/office/drawing/2014/main" id="{B172D150-16F1-6C4F-8292-31E2B23B1C18}"/>
                            </a:ext>
                          </a:extLst>
                        </p:cNvPr>
                        <p:cNvPicPr/>
                        <p:nvPr/>
                      </p:nvPicPr>
                      <p:blipFill>
                        <a:blip r:embed="rId63"/>
                        <a:stretch>
                          <a:fillRect/>
                        </a:stretch>
                      </p:blipFill>
                      <p:spPr>
                        <a:xfrm>
                          <a:off x="2388160" y="4949538"/>
                          <a:ext cx="101160" cy="16420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Ink 49">
                          <a:extLst>
                            <a:ext uri="{FF2B5EF4-FFF2-40B4-BE49-F238E27FC236}">
                              <a16:creationId xmlns:a16="http://schemas.microsoft.com/office/drawing/2014/main" id="{F2C1F52D-817F-2B46-A946-3A3B8984D5C1}"/>
                            </a:ext>
                          </a:extLst>
                        </p14:cNvPr>
                        <p14:cNvContentPartPr/>
                        <p14:nvPr/>
                      </p14:nvContentPartPr>
                      <p14:xfrm>
                        <a:off x="2496880" y="5062240"/>
                        <a:ext cx="39240" cy="8640"/>
                      </p14:xfrm>
                    </p:contentPart>
                  </mc:Choice>
                  <mc:Fallback xmlns="">
                    <p:pic>
                      <p:nvPicPr>
                        <p:cNvPr id="50" name="Ink 49">
                          <a:extLst>
                            <a:ext uri="{FF2B5EF4-FFF2-40B4-BE49-F238E27FC236}">
                              <a16:creationId xmlns:a16="http://schemas.microsoft.com/office/drawing/2014/main" id="{F2C1F52D-817F-2B46-A946-3A3B8984D5C1}"/>
                            </a:ext>
                          </a:extLst>
                        </p:cNvPr>
                        <p:cNvPicPr/>
                        <p:nvPr/>
                      </p:nvPicPr>
                      <p:blipFill>
                        <a:blip r:embed="rId65"/>
                        <a:stretch>
                          <a:fillRect/>
                        </a:stretch>
                      </p:blipFill>
                      <p:spPr>
                        <a:xfrm>
                          <a:off x="2487880" y="5053240"/>
                          <a:ext cx="568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Ink 50">
                          <a:extLst>
                            <a:ext uri="{FF2B5EF4-FFF2-40B4-BE49-F238E27FC236}">
                              <a16:creationId xmlns:a16="http://schemas.microsoft.com/office/drawing/2014/main" id="{0EFBB2A2-1611-8041-B319-9A78D74902C6}"/>
                            </a:ext>
                          </a:extLst>
                        </p14:cNvPr>
                        <p14:cNvContentPartPr/>
                        <p14:nvPr/>
                      </p14:nvContentPartPr>
                      <p14:xfrm>
                        <a:off x="2506240" y="5115160"/>
                        <a:ext cx="78120" cy="7920"/>
                      </p14:xfrm>
                    </p:contentPart>
                  </mc:Choice>
                  <mc:Fallback xmlns="">
                    <p:pic>
                      <p:nvPicPr>
                        <p:cNvPr id="51" name="Ink 50">
                          <a:extLst>
                            <a:ext uri="{FF2B5EF4-FFF2-40B4-BE49-F238E27FC236}">
                              <a16:creationId xmlns:a16="http://schemas.microsoft.com/office/drawing/2014/main" id="{0EFBB2A2-1611-8041-B319-9A78D74902C6}"/>
                            </a:ext>
                          </a:extLst>
                        </p:cNvPr>
                        <p:cNvPicPr/>
                        <p:nvPr/>
                      </p:nvPicPr>
                      <p:blipFill>
                        <a:blip r:embed="rId67"/>
                        <a:stretch>
                          <a:fillRect/>
                        </a:stretch>
                      </p:blipFill>
                      <p:spPr>
                        <a:xfrm>
                          <a:off x="2497240" y="5106160"/>
                          <a:ext cx="95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Ink 51">
                          <a:extLst>
                            <a:ext uri="{FF2B5EF4-FFF2-40B4-BE49-F238E27FC236}">
                              <a16:creationId xmlns:a16="http://schemas.microsoft.com/office/drawing/2014/main" id="{A3D195A7-BB80-B542-809F-A7659EEB2F8D}"/>
                            </a:ext>
                          </a:extLst>
                        </p14:cNvPr>
                        <p14:cNvContentPartPr/>
                        <p14:nvPr/>
                      </p14:nvContentPartPr>
                      <p14:xfrm>
                        <a:off x="2652760" y="4991320"/>
                        <a:ext cx="54720" cy="112320"/>
                      </p14:xfrm>
                    </p:contentPart>
                  </mc:Choice>
                  <mc:Fallback xmlns="">
                    <p:pic>
                      <p:nvPicPr>
                        <p:cNvPr id="52" name="Ink 51">
                          <a:extLst>
                            <a:ext uri="{FF2B5EF4-FFF2-40B4-BE49-F238E27FC236}">
                              <a16:creationId xmlns:a16="http://schemas.microsoft.com/office/drawing/2014/main" id="{A3D195A7-BB80-B542-809F-A7659EEB2F8D}"/>
                            </a:ext>
                          </a:extLst>
                        </p:cNvPr>
                        <p:cNvPicPr/>
                        <p:nvPr/>
                      </p:nvPicPr>
                      <p:blipFill>
                        <a:blip r:embed="rId69"/>
                        <a:stretch>
                          <a:fillRect/>
                        </a:stretch>
                      </p:blipFill>
                      <p:spPr>
                        <a:xfrm>
                          <a:off x="2643819" y="4982349"/>
                          <a:ext cx="72245" cy="129904"/>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3021BC80-B25E-AB44-8423-D05AD76F19ED}"/>
                            </a:ext>
                          </a:extLst>
                        </p14:cNvPr>
                        <p14:cNvContentPartPr/>
                        <p14:nvPr/>
                      </p14:nvContentPartPr>
                      <p14:xfrm>
                        <a:off x="2785240" y="5057200"/>
                        <a:ext cx="360" cy="360"/>
                      </p14:xfrm>
                    </p:contentPart>
                  </mc:Choice>
                  <mc:Fallback xmlns="">
                    <p:pic>
                      <p:nvPicPr>
                        <p:cNvPr id="53" name="Ink 52">
                          <a:extLst>
                            <a:ext uri="{FF2B5EF4-FFF2-40B4-BE49-F238E27FC236}">
                              <a16:creationId xmlns:a16="http://schemas.microsoft.com/office/drawing/2014/main" id="{3021BC80-B25E-AB44-8423-D05AD76F19ED}"/>
                            </a:ext>
                          </a:extLst>
                        </p:cNvPr>
                        <p:cNvPicPr/>
                        <p:nvPr/>
                      </p:nvPicPr>
                      <p:blipFill>
                        <a:blip r:embed="rId71"/>
                        <a:stretch>
                          <a:fillRect/>
                        </a:stretch>
                      </p:blipFill>
                      <p:spPr>
                        <a:xfrm>
                          <a:off x="2776240" y="5048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4BBE15A7-B36E-594F-908C-EC66DA4D3115}"/>
                            </a:ext>
                          </a:extLst>
                        </p14:cNvPr>
                        <p14:cNvContentPartPr/>
                        <p14:nvPr/>
                      </p14:nvContentPartPr>
                      <p14:xfrm>
                        <a:off x="2862640" y="4914640"/>
                        <a:ext cx="72720" cy="142200"/>
                      </p14:xfrm>
                    </p:contentPart>
                  </mc:Choice>
                  <mc:Fallback xmlns="">
                    <p:pic>
                      <p:nvPicPr>
                        <p:cNvPr id="60" name="Ink 59">
                          <a:extLst>
                            <a:ext uri="{FF2B5EF4-FFF2-40B4-BE49-F238E27FC236}">
                              <a16:creationId xmlns:a16="http://schemas.microsoft.com/office/drawing/2014/main" id="{4BBE15A7-B36E-594F-908C-EC66DA4D3115}"/>
                            </a:ext>
                          </a:extLst>
                        </p:cNvPr>
                        <p:cNvPicPr/>
                        <p:nvPr/>
                      </p:nvPicPr>
                      <p:blipFill>
                        <a:blip r:embed="rId73"/>
                        <a:stretch>
                          <a:fillRect/>
                        </a:stretch>
                      </p:blipFill>
                      <p:spPr>
                        <a:xfrm>
                          <a:off x="2853640" y="4905640"/>
                          <a:ext cx="90360" cy="159840"/>
                        </a:xfrm>
                        <a:prstGeom prst="rect">
                          <a:avLst/>
                        </a:prstGeom>
                      </p:spPr>
                    </p:pic>
                  </mc:Fallback>
                </mc:AlternateContent>
              </p:grpSp>
            </p:grpSp>
          </p:grpSp>
          <p:grpSp>
            <p:nvGrpSpPr>
              <p:cNvPr id="68" name="Group 67">
                <a:extLst>
                  <a:ext uri="{FF2B5EF4-FFF2-40B4-BE49-F238E27FC236}">
                    <a16:creationId xmlns:a16="http://schemas.microsoft.com/office/drawing/2014/main" id="{714DD998-B706-0346-A64A-E8F64763AB44}"/>
                  </a:ext>
                </a:extLst>
              </p:cNvPr>
              <p:cNvGrpSpPr/>
              <p:nvPr/>
            </p:nvGrpSpPr>
            <p:grpSpPr>
              <a:xfrm>
                <a:off x="6619174" y="4201993"/>
                <a:ext cx="3296562" cy="1168400"/>
                <a:chOff x="5528840" y="4329773"/>
                <a:chExt cx="3296562" cy="1168400"/>
              </a:xfrm>
            </p:grpSpPr>
            <p:pic>
              <p:nvPicPr>
                <p:cNvPr id="65" name="Picture 64">
                  <a:extLst>
                    <a:ext uri="{FF2B5EF4-FFF2-40B4-BE49-F238E27FC236}">
                      <a16:creationId xmlns:a16="http://schemas.microsoft.com/office/drawing/2014/main" id="{94E367F6-4E4B-2146-B975-6AD23E7CFE46}"/>
                    </a:ext>
                  </a:extLst>
                </p:cNvPr>
                <p:cNvPicPr>
                  <a:picLocks noChangeAspect="1"/>
                </p:cNvPicPr>
                <p:nvPr/>
              </p:nvPicPr>
              <p:blipFill>
                <a:blip r:embed="rId74"/>
                <a:stretch>
                  <a:fillRect/>
                </a:stretch>
              </p:blipFill>
              <p:spPr>
                <a:xfrm>
                  <a:off x="7276002" y="4329773"/>
                  <a:ext cx="1549400" cy="1168400"/>
                </a:xfrm>
                <a:prstGeom prst="rect">
                  <a:avLst/>
                </a:prstGeom>
              </p:spPr>
            </p:pic>
            <p:pic>
              <p:nvPicPr>
                <p:cNvPr id="67" name="Picture 66">
                  <a:extLst>
                    <a:ext uri="{FF2B5EF4-FFF2-40B4-BE49-F238E27FC236}">
                      <a16:creationId xmlns:a16="http://schemas.microsoft.com/office/drawing/2014/main" id="{AE610091-D6B5-5C44-A70E-42CC2EA2452D}"/>
                    </a:ext>
                  </a:extLst>
                </p:cNvPr>
                <p:cNvPicPr>
                  <a:picLocks noChangeAspect="1"/>
                </p:cNvPicPr>
                <p:nvPr/>
              </p:nvPicPr>
              <p:blipFill>
                <a:blip r:embed="rId75"/>
                <a:stretch>
                  <a:fillRect/>
                </a:stretch>
              </p:blipFill>
              <p:spPr>
                <a:xfrm>
                  <a:off x="5528840" y="4329773"/>
                  <a:ext cx="1549400" cy="1168400"/>
                </a:xfrm>
                <a:prstGeom prst="rect">
                  <a:avLst/>
                </a:prstGeom>
              </p:spPr>
            </p:pic>
          </p:grpSp>
        </p:grpSp>
      </p:grpSp>
      <p:grpSp>
        <p:nvGrpSpPr>
          <p:cNvPr id="64" name="Group 63">
            <a:extLst>
              <a:ext uri="{FF2B5EF4-FFF2-40B4-BE49-F238E27FC236}">
                <a16:creationId xmlns:a16="http://schemas.microsoft.com/office/drawing/2014/main" id="{F8E65013-1381-B980-4307-7FE62518B139}"/>
              </a:ext>
            </a:extLst>
          </p:cNvPr>
          <p:cNvGrpSpPr/>
          <p:nvPr/>
        </p:nvGrpSpPr>
        <p:grpSpPr>
          <a:xfrm>
            <a:off x="6659102" y="5104692"/>
            <a:ext cx="5974079" cy="1697218"/>
            <a:chOff x="6659102" y="5104692"/>
            <a:chExt cx="5974079" cy="1697218"/>
          </a:xfrm>
        </p:grpSpPr>
        <p:sp>
          <p:nvSpPr>
            <p:cNvPr id="123" name="TextBox 122">
              <a:extLst>
                <a:ext uri="{FF2B5EF4-FFF2-40B4-BE49-F238E27FC236}">
                  <a16:creationId xmlns:a16="http://schemas.microsoft.com/office/drawing/2014/main" id="{922429DE-698B-5443-BB5F-04DE360F0D8B}"/>
                </a:ext>
              </a:extLst>
            </p:cNvPr>
            <p:cNvSpPr txBox="1"/>
            <p:nvPr/>
          </p:nvSpPr>
          <p:spPr>
            <a:xfrm>
              <a:off x="6914142" y="5104692"/>
              <a:ext cx="1253869" cy="307777"/>
            </a:xfrm>
            <a:prstGeom prst="rect">
              <a:avLst/>
            </a:prstGeom>
            <a:noFill/>
          </p:spPr>
          <p:txBody>
            <a:bodyPr wrap="none" rtlCol="0">
              <a:spAutoFit/>
            </a:bodyPr>
            <a:lstStyle/>
            <a:p>
              <a:r>
                <a:rPr lang="en-US" sz="1400" dirty="0">
                  <a:solidFill>
                    <a:srgbClr val="0070C0"/>
                  </a:solidFill>
                </a:rPr>
                <a:t>1 – 0.65 = 0.35</a:t>
              </a:r>
            </a:p>
          </p:txBody>
        </p:sp>
        <p:grpSp>
          <p:nvGrpSpPr>
            <p:cNvPr id="54" name="Group 53">
              <a:extLst>
                <a:ext uri="{FF2B5EF4-FFF2-40B4-BE49-F238E27FC236}">
                  <a16:creationId xmlns:a16="http://schemas.microsoft.com/office/drawing/2014/main" id="{DED2AC42-DEDA-0B48-DB2E-952762B7DD93}"/>
                </a:ext>
              </a:extLst>
            </p:cNvPr>
            <p:cNvGrpSpPr/>
            <p:nvPr/>
          </p:nvGrpSpPr>
          <p:grpSpPr>
            <a:xfrm>
              <a:off x="6659102" y="5425756"/>
              <a:ext cx="5974079" cy="1376154"/>
              <a:chOff x="5489559" y="5447566"/>
              <a:chExt cx="5974079" cy="1376154"/>
            </a:xfrm>
          </p:grpSpPr>
          <p:grpSp>
            <p:nvGrpSpPr>
              <p:cNvPr id="12" name="Group 11">
                <a:extLst>
                  <a:ext uri="{FF2B5EF4-FFF2-40B4-BE49-F238E27FC236}">
                    <a16:creationId xmlns:a16="http://schemas.microsoft.com/office/drawing/2014/main" id="{B40AC160-C766-9E25-2EBD-4D19423BF02E}"/>
                  </a:ext>
                </a:extLst>
              </p:cNvPr>
              <p:cNvGrpSpPr/>
              <p:nvPr/>
            </p:nvGrpSpPr>
            <p:grpSpPr>
              <a:xfrm>
                <a:off x="5489559" y="5447566"/>
                <a:ext cx="2538483" cy="1376154"/>
                <a:chOff x="5489560" y="5874040"/>
                <a:chExt cx="2070720" cy="949680"/>
              </a:xfrm>
            </p:grpSpPr>
            <p:pic>
              <p:nvPicPr>
                <p:cNvPr id="37" name="Picture 36">
                  <a:extLst>
                    <a:ext uri="{FF2B5EF4-FFF2-40B4-BE49-F238E27FC236}">
                      <a16:creationId xmlns:a16="http://schemas.microsoft.com/office/drawing/2014/main" id="{B8D9A449-69EB-A641-B526-D1CC442E34C5}"/>
                    </a:ext>
                  </a:extLst>
                </p:cNvPr>
                <p:cNvPicPr>
                  <a:picLocks noChangeAspect="1"/>
                </p:cNvPicPr>
                <p:nvPr/>
              </p:nvPicPr>
              <p:blipFill>
                <a:blip r:embed="rId3"/>
                <a:stretch>
                  <a:fillRect/>
                </a:stretch>
              </p:blipFill>
              <p:spPr>
                <a:xfrm>
                  <a:off x="5697604" y="5892799"/>
                  <a:ext cx="1184272" cy="784251"/>
                </a:xfrm>
                <a:prstGeom prst="rect">
                  <a:avLst/>
                </a:prstGeom>
              </p:spPr>
            </p:pic>
            <p:grpSp>
              <p:nvGrpSpPr>
                <p:cNvPr id="9" name="Group 8">
                  <a:extLst>
                    <a:ext uri="{FF2B5EF4-FFF2-40B4-BE49-F238E27FC236}">
                      <a16:creationId xmlns:a16="http://schemas.microsoft.com/office/drawing/2014/main" id="{4C0541D0-964A-4BD7-ED7A-9FEC50AF0AE6}"/>
                    </a:ext>
                  </a:extLst>
                </p:cNvPr>
                <p:cNvGrpSpPr/>
                <p:nvPr/>
              </p:nvGrpSpPr>
              <p:grpSpPr>
                <a:xfrm>
                  <a:off x="5489560" y="5874040"/>
                  <a:ext cx="2070720" cy="949680"/>
                  <a:chOff x="5489560" y="5874040"/>
                  <a:chExt cx="2070720" cy="949680"/>
                </a:xfrm>
              </p:grpSpPr>
              <mc:AlternateContent xmlns:mc="http://schemas.openxmlformats.org/markup-compatibility/2006" xmlns:p14="http://schemas.microsoft.com/office/powerpoint/2010/main">
                <mc:Choice Requires="p14">
                  <p:contentPart p14:bwMode="auto" r:id="rId76">
                    <p14:nvContentPartPr>
                      <p14:cNvPr id="63" name="Ink 62">
                        <a:extLst>
                          <a:ext uri="{FF2B5EF4-FFF2-40B4-BE49-F238E27FC236}">
                            <a16:creationId xmlns:a16="http://schemas.microsoft.com/office/drawing/2014/main" id="{AA296FEE-FE24-F74E-BE55-FE3465BDA5F9}"/>
                          </a:ext>
                        </a:extLst>
                      </p14:cNvPr>
                      <p14:cNvContentPartPr/>
                      <p14:nvPr/>
                    </p14:nvContentPartPr>
                    <p14:xfrm>
                      <a:off x="6052600" y="5897800"/>
                      <a:ext cx="41040" cy="719640"/>
                    </p14:xfrm>
                  </p:contentPart>
                </mc:Choice>
                <mc:Fallback xmlns="">
                  <p:pic>
                    <p:nvPicPr>
                      <p:cNvPr id="63" name="Ink 62">
                        <a:extLst>
                          <a:ext uri="{FF2B5EF4-FFF2-40B4-BE49-F238E27FC236}">
                            <a16:creationId xmlns:a16="http://schemas.microsoft.com/office/drawing/2014/main" id="{AA296FEE-FE24-F74E-BE55-FE3465BDA5F9}"/>
                          </a:ext>
                        </a:extLst>
                      </p:cNvPr>
                      <p:cNvPicPr/>
                      <p:nvPr/>
                    </p:nvPicPr>
                    <p:blipFill>
                      <a:blip r:embed="rId81"/>
                      <a:stretch>
                        <a:fillRect/>
                      </a:stretch>
                    </p:blipFill>
                    <p:spPr>
                      <a:xfrm>
                        <a:off x="6043520" y="5888800"/>
                        <a:ext cx="58836" cy="737280"/>
                      </a:xfrm>
                      <a:prstGeom prst="rect">
                        <a:avLst/>
                      </a:prstGeom>
                    </p:spPr>
                  </p:pic>
                </mc:Fallback>
              </mc:AlternateContent>
              <p:grpSp>
                <p:nvGrpSpPr>
                  <p:cNvPr id="270" name="Group 269">
                    <a:extLst>
                      <a:ext uri="{FF2B5EF4-FFF2-40B4-BE49-F238E27FC236}">
                        <a16:creationId xmlns:a16="http://schemas.microsoft.com/office/drawing/2014/main" id="{B624661F-9850-9B46-9382-CEDE13B2AC69}"/>
                      </a:ext>
                    </a:extLst>
                  </p:cNvPr>
                  <p:cNvGrpSpPr/>
                  <p:nvPr/>
                </p:nvGrpSpPr>
                <p:grpSpPr>
                  <a:xfrm>
                    <a:off x="6110920" y="5874040"/>
                    <a:ext cx="1449360" cy="648360"/>
                    <a:chOff x="6110920" y="5874040"/>
                    <a:chExt cx="1449360" cy="648360"/>
                  </a:xfrm>
                </p:grpSpPr>
                <mc:AlternateContent xmlns:mc="http://schemas.openxmlformats.org/markup-compatibility/2006" xmlns:p14="http://schemas.microsoft.com/office/powerpoint/2010/main">
                  <mc:Choice Requires="p14">
                    <p:contentPart p14:bwMode="auto" r:id="rId82">
                      <p14:nvContentPartPr>
                        <p14:cNvPr id="256" name="Ink 255">
                          <a:extLst>
                            <a:ext uri="{FF2B5EF4-FFF2-40B4-BE49-F238E27FC236}">
                              <a16:creationId xmlns:a16="http://schemas.microsoft.com/office/drawing/2014/main" id="{EA54C606-FD9C-134B-8EDE-2A6E91F7374A}"/>
                            </a:ext>
                          </a:extLst>
                        </p14:cNvPr>
                        <p14:cNvContentPartPr/>
                        <p14:nvPr/>
                      </p14:nvContentPartPr>
                      <p14:xfrm>
                        <a:off x="6110920" y="6013720"/>
                        <a:ext cx="588600" cy="508680"/>
                      </p14:xfrm>
                    </p:contentPart>
                  </mc:Choice>
                  <mc:Fallback xmlns="">
                    <p:pic>
                      <p:nvPicPr>
                        <p:cNvPr id="256" name="Ink 255">
                          <a:extLst>
                            <a:ext uri="{FF2B5EF4-FFF2-40B4-BE49-F238E27FC236}">
                              <a16:creationId xmlns:a16="http://schemas.microsoft.com/office/drawing/2014/main" id="{EA54C606-FD9C-134B-8EDE-2A6E91F7374A}"/>
                            </a:ext>
                          </a:extLst>
                        </p:cNvPr>
                        <p:cNvPicPr/>
                        <p:nvPr/>
                      </p:nvPicPr>
                      <p:blipFill>
                        <a:blip r:embed="rId83"/>
                        <a:stretch>
                          <a:fillRect/>
                        </a:stretch>
                      </p:blipFill>
                      <p:spPr>
                        <a:xfrm>
                          <a:off x="6101920" y="6004720"/>
                          <a:ext cx="6062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57" name="Ink 256">
                          <a:extLst>
                            <a:ext uri="{FF2B5EF4-FFF2-40B4-BE49-F238E27FC236}">
                              <a16:creationId xmlns:a16="http://schemas.microsoft.com/office/drawing/2014/main" id="{3D91FA3B-F696-4E42-8D55-2DB70D7C8441}"/>
                            </a:ext>
                          </a:extLst>
                        </p14:cNvPr>
                        <p14:cNvContentPartPr/>
                        <p14:nvPr/>
                      </p14:nvContentPartPr>
                      <p14:xfrm>
                        <a:off x="6442120" y="6135760"/>
                        <a:ext cx="288360" cy="245520"/>
                      </p14:xfrm>
                    </p:contentPart>
                  </mc:Choice>
                  <mc:Fallback xmlns="">
                    <p:pic>
                      <p:nvPicPr>
                        <p:cNvPr id="257" name="Ink 256">
                          <a:extLst>
                            <a:ext uri="{FF2B5EF4-FFF2-40B4-BE49-F238E27FC236}">
                              <a16:creationId xmlns:a16="http://schemas.microsoft.com/office/drawing/2014/main" id="{3D91FA3B-F696-4E42-8D55-2DB70D7C8441}"/>
                            </a:ext>
                          </a:extLst>
                        </p:cNvPr>
                        <p:cNvPicPr/>
                        <p:nvPr/>
                      </p:nvPicPr>
                      <p:blipFill>
                        <a:blip r:embed="rId85"/>
                        <a:stretch>
                          <a:fillRect/>
                        </a:stretch>
                      </p:blipFill>
                      <p:spPr>
                        <a:xfrm>
                          <a:off x="6433120" y="6126760"/>
                          <a:ext cx="3060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58" name="Ink 257">
                          <a:extLst>
                            <a:ext uri="{FF2B5EF4-FFF2-40B4-BE49-F238E27FC236}">
                              <a16:creationId xmlns:a16="http://schemas.microsoft.com/office/drawing/2014/main" id="{A18C0195-9C37-804C-8925-208D2EE959A4}"/>
                            </a:ext>
                          </a:extLst>
                        </p14:cNvPr>
                        <p14:cNvContentPartPr/>
                        <p14:nvPr/>
                      </p14:nvContentPartPr>
                      <p14:xfrm>
                        <a:off x="6706000" y="6090040"/>
                        <a:ext cx="58320" cy="126000"/>
                      </p14:xfrm>
                    </p:contentPart>
                  </mc:Choice>
                  <mc:Fallback xmlns="">
                    <p:pic>
                      <p:nvPicPr>
                        <p:cNvPr id="258" name="Ink 257">
                          <a:extLst>
                            <a:ext uri="{FF2B5EF4-FFF2-40B4-BE49-F238E27FC236}">
                              <a16:creationId xmlns:a16="http://schemas.microsoft.com/office/drawing/2014/main" id="{A18C0195-9C37-804C-8925-208D2EE959A4}"/>
                            </a:ext>
                          </a:extLst>
                        </p:cNvPr>
                        <p:cNvPicPr/>
                        <p:nvPr/>
                      </p:nvPicPr>
                      <p:blipFill>
                        <a:blip r:embed="rId87"/>
                        <a:stretch>
                          <a:fillRect/>
                        </a:stretch>
                      </p:blipFill>
                      <p:spPr>
                        <a:xfrm>
                          <a:off x="6696944" y="6081040"/>
                          <a:ext cx="7607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59" name="Ink 258">
                          <a:extLst>
                            <a:ext uri="{FF2B5EF4-FFF2-40B4-BE49-F238E27FC236}">
                              <a16:creationId xmlns:a16="http://schemas.microsoft.com/office/drawing/2014/main" id="{ECB7ADFE-22CD-1F40-A758-407B29F5E7CE}"/>
                            </a:ext>
                          </a:extLst>
                        </p14:cNvPr>
                        <p14:cNvContentPartPr/>
                        <p14:nvPr/>
                      </p14:nvContentPartPr>
                      <p14:xfrm>
                        <a:off x="6894280" y="5981680"/>
                        <a:ext cx="107280" cy="147240"/>
                      </p14:xfrm>
                    </p:contentPart>
                  </mc:Choice>
                  <mc:Fallback xmlns="">
                    <p:pic>
                      <p:nvPicPr>
                        <p:cNvPr id="259" name="Ink 258">
                          <a:extLst>
                            <a:ext uri="{FF2B5EF4-FFF2-40B4-BE49-F238E27FC236}">
                              <a16:creationId xmlns:a16="http://schemas.microsoft.com/office/drawing/2014/main" id="{ECB7ADFE-22CD-1F40-A758-407B29F5E7CE}"/>
                            </a:ext>
                          </a:extLst>
                        </p:cNvPr>
                        <p:cNvPicPr/>
                        <p:nvPr/>
                      </p:nvPicPr>
                      <p:blipFill>
                        <a:blip r:embed="rId89"/>
                        <a:stretch>
                          <a:fillRect/>
                        </a:stretch>
                      </p:blipFill>
                      <p:spPr>
                        <a:xfrm>
                          <a:off x="6885310" y="5972680"/>
                          <a:ext cx="124861"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60" name="Ink 259">
                          <a:extLst>
                            <a:ext uri="{FF2B5EF4-FFF2-40B4-BE49-F238E27FC236}">
                              <a16:creationId xmlns:a16="http://schemas.microsoft.com/office/drawing/2014/main" id="{9104E406-F960-5E4E-9607-45F67F9C0ACF}"/>
                            </a:ext>
                          </a:extLst>
                        </p14:cNvPr>
                        <p14:cNvContentPartPr/>
                        <p14:nvPr/>
                      </p14:nvContentPartPr>
                      <p14:xfrm>
                        <a:off x="7053040" y="6030280"/>
                        <a:ext cx="70200" cy="24120"/>
                      </p14:xfrm>
                    </p:contentPart>
                  </mc:Choice>
                  <mc:Fallback xmlns="">
                    <p:pic>
                      <p:nvPicPr>
                        <p:cNvPr id="260" name="Ink 259">
                          <a:extLst>
                            <a:ext uri="{FF2B5EF4-FFF2-40B4-BE49-F238E27FC236}">
                              <a16:creationId xmlns:a16="http://schemas.microsoft.com/office/drawing/2014/main" id="{9104E406-F960-5E4E-9607-45F67F9C0ACF}"/>
                            </a:ext>
                          </a:extLst>
                        </p:cNvPr>
                        <p:cNvPicPr/>
                        <p:nvPr/>
                      </p:nvPicPr>
                      <p:blipFill>
                        <a:blip r:embed="rId91"/>
                        <a:stretch>
                          <a:fillRect/>
                        </a:stretch>
                      </p:blipFill>
                      <p:spPr>
                        <a:xfrm>
                          <a:off x="7044086" y="6021412"/>
                          <a:ext cx="87750" cy="41501"/>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61" name="Ink 260">
                          <a:extLst>
                            <a:ext uri="{FF2B5EF4-FFF2-40B4-BE49-F238E27FC236}">
                              <a16:creationId xmlns:a16="http://schemas.microsoft.com/office/drawing/2014/main" id="{440A14B9-D794-9E4B-8AD5-DBA3FEA66B62}"/>
                            </a:ext>
                          </a:extLst>
                        </p14:cNvPr>
                        <p14:cNvContentPartPr/>
                        <p14:nvPr/>
                      </p14:nvContentPartPr>
                      <p14:xfrm>
                        <a:off x="7078240" y="6078520"/>
                        <a:ext cx="99720" cy="52200"/>
                      </p14:xfrm>
                    </p:contentPart>
                  </mc:Choice>
                  <mc:Fallback xmlns="">
                    <p:pic>
                      <p:nvPicPr>
                        <p:cNvPr id="261" name="Ink 260">
                          <a:extLst>
                            <a:ext uri="{FF2B5EF4-FFF2-40B4-BE49-F238E27FC236}">
                              <a16:creationId xmlns:a16="http://schemas.microsoft.com/office/drawing/2014/main" id="{440A14B9-D794-9E4B-8AD5-DBA3FEA66B62}"/>
                            </a:ext>
                          </a:extLst>
                        </p:cNvPr>
                        <p:cNvPicPr/>
                        <p:nvPr/>
                      </p:nvPicPr>
                      <p:blipFill>
                        <a:blip r:embed="rId93"/>
                        <a:stretch>
                          <a:fillRect/>
                        </a:stretch>
                      </p:blipFill>
                      <p:spPr>
                        <a:xfrm>
                          <a:off x="7069240" y="6069520"/>
                          <a:ext cx="1173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62" name="Ink 261">
                          <a:extLst>
                            <a:ext uri="{FF2B5EF4-FFF2-40B4-BE49-F238E27FC236}">
                              <a16:creationId xmlns:a16="http://schemas.microsoft.com/office/drawing/2014/main" id="{F2B0811F-BAC1-1E48-AFF8-E9BF37A256AE}"/>
                            </a:ext>
                          </a:extLst>
                        </p14:cNvPr>
                        <p14:cNvContentPartPr/>
                        <p14:nvPr/>
                      </p14:nvContentPartPr>
                      <p14:xfrm>
                        <a:off x="7186240" y="5952520"/>
                        <a:ext cx="84600" cy="134640"/>
                      </p14:xfrm>
                    </p:contentPart>
                  </mc:Choice>
                  <mc:Fallback xmlns="">
                    <p:pic>
                      <p:nvPicPr>
                        <p:cNvPr id="262" name="Ink 261">
                          <a:extLst>
                            <a:ext uri="{FF2B5EF4-FFF2-40B4-BE49-F238E27FC236}">
                              <a16:creationId xmlns:a16="http://schemas.microsoft.com/office/drawing/2014/main" id="{F2B0811F-BAC1-1E48-AFF8-E9BF37A256AE}"/>
                            </a:ext>
                          </a:extLst>
                        </p:cNvPr>
                        <p:cNvPicPr/>
                        <p:nvPr/>
                      </p:nvPicPr>
                      <p:blipFill>
                        <a:blip r:embed="rId95"/>
                        <a:stretch>
                          <a:fillRect/>
                        </a:stretch>
                      </p:blipFill>
                      <p:spPr>
                        <a:xfrm>
                          <a:off x="7177202" y="5943544"/>
                          <a:ext cx="102315" cy="152233"/>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63" name="Ink 262">
                          <a:extLst>
                            <a:ext uri="{FF2B5EF4-FFF2-40B4-BE49-F238E27FC236}">
                              <a16:creationId xmlns:a16="http://schemas.microsoft.com/office/drawing/2014/main" id="{4FECAE57-011E-0840-ABC1-C88962E6CAD6}"/>
                            </a:ext>
                          </a:extLst>
                        </p14:cNvPr>
                        <p14:cNvContentPartPr/>
                        <p14:nvPr/>
                      </p14:nvContentPartPr>
                      <p14:xfrm>
                        <a:off x="7324840" y="6024880"/>
                        <a:ext cx="360" cy="2520"/>
                      </p14:xfrm>
                    </p:contentPart>
                  </mc:Choice>
                  <mc:Fallback xmlns="">
                    <p:pic>
                      <p:nvPicPr>
                        <p:cNvPr id="263" name="Ink 262">
                          <a:extLst>
                            <a:ext uri="{FF2B5EF4-FFF2-40B4-BE49-F238E27FC236}">
                              <a16:creationId xmlns:a16="http://schemas.microsoft.com/office/drawing/2014/main" id="{4FECAE57-011E-0840-ABC1-C88962E6CAD6}"/>
                            </a:ext>
                          </a:extLst>
                        </p:cNvPr>
                        <p:cNvPicPr/>
                        <p:nvPr/>
                      </p:nvPicPr>
                      <p:blipFill>
                        <a:blip r:embed="rId45"/>
                        <a:stretch>
                          <a:fillRect/>
                        </a:stretch>
                      </p:blipFill>
                      <p:spPr>
                        <a:xfrm>
                          <a:off x="7315840" y="6017005"/>
                          <a:ext cx="18000" cy="17955"/>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67" name="Ink 266">
                          <a:extLst>
                            <a:ext uri="{FF2B5EF4-FFF2-40B4-BE49-F238E27FC236}">
                              <a16:creationId xmlns:a16="http://schemas.microsoft.com/office/drawing/2014/main" id="{A971BCF7-B0C9-A444-9DBC-03F9B228FCA4}"/>
                            </a:ext>
                          </a:extLst>
                        </p14:cNvPr>
                        <p14:cNvContentPartPr/>
                        <p14:nvPr/>
                      </p14:nvContentPartPr>
                      <p14:xfrm>
                        <a:off x="7375240" y="5882320"/>
                        <a:ext cx="58680" cy="129600"/>
                      </p14:xfrm>
                    </p:contentPart>
                  </mc:Choice>
                  <mc:Fallback xmlns="">
                    <p:pic>
                      <p:nvPicPr>
                        <p:cNvPr id="267" name="Ink 266">
                          <a:extLst>
                            <a:ext uri="{FF2B5EF4-FFF2-40B4-BE49-F238E27FC236}">
                              <a16:creationId xmlns:a16="http://schemas.microsoft.com/office/drawing/2014/main" id="{A971BCF7-B0C9-A444-9DBC-03F9B228FCA4}"/>
                            </a:ext>
                          </a:extLst>
                        </p:cNvPr>
                        <p:cNvPicPr/>
                        <p:nvPr/>
                      </p:nvPicPr>
                      <p:blipFill>
                        <a:blip r:embed="rId98"/>
                        <a:stretch>
                          <a:fillRect/>
                        </a:stretch>
                      </p:blipFill>
                      <p:spPr>
                        <a:xfrm>
                          <a:off x="7366184" y="5873320"/>
                          <a:ext cx="76429"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69" name="Ink 268">
                          <a:extLst>
                            <a:ext uri="{FF2B5EF4-FFF2-40B4-BE49-F238E27FC236}">
                              <a16:creationId xmlns:a16="http://schemas.microsoft.com/office/drawing/2014/main" id="{383B2AC2-7437-C14A-BD96-3F3C4B8D4E80}"/>
                            </a:ext>
                          </a:extLst>
                        </p14:cNvPr>
                        <p14:cNvContentPartPr/>
                        <p14:nvPr/>
                      </p14:nvContentPartPr>
                      <p14:xfrm>
                        <a:off x="7463080" y="5874040"/>
                        <a:ext cx="97200" cy="140040"/>
                      </p14:xfrm>
                    </p:contentPart>
                  </mc:Choice>
                  <mc:Fallback xmlns="">
                    <p:pic>
                      <p:nvPicPr>
                        <p:cNvPr id="269" name="Ink 268">
                          <a:extLst>
                            <a:ext uri="{FF2B5EF4-FFF2-40B4-BE49-F238E27FC236}">
                              <a16:creationId xmlns:a16="http://schemas.microsoft.com/office/drawing/2014/main" id="{383B2AC2-7437-C14A-BD96-3F3C4B8D4E80}"/>
                            </a:ext>
                          </a:extLst>
                        </p:cNvPr>
                        <p:cNvPicPr/>
                        <p:nvPr/>
                      </p:nvPicPr>
                      <p:blipFill>
                        <a:blip r:embed="rId100"/>
                        <a:stretch>
                          <a:fillRect/>
                        </a:stretch>
                      </p:blipFill>
                      <p:spPr>
                        <a:xfrm>
                          <a:off x="7454080" y="5865017"/>
                          <a:ext cx="114840" cy="157725"/>
                        </a:xfrm>
                        <a:prstGeom prst="rect">
                          <a:avLst/>
                        </a:prstGeom>
                      </p:spPr>
                    </p:pic>
                  </mc:Fallback>
                </mc:AlternateContent>
              </p:grpSp>
              <p:grpSp>
                <p:nvGrpSpPr>
                  <p:cNvPr id="306" name="Group 305">
                    <a:extLst>
                      <a:ext uri="{FF2B5EF4-FFF2-40B4-BE49-F238E27FC236}">
                        <a16:creationId xmlns:a16="http://schemas.microsoft.com/office/drawing/2014/main" id="{F547E68C-86BD-3D44-9E0A-FCD2400D8E29}"/>
                      </a:ext>
                    </a:extLst>
                  </p:cNvPr>
                  <p:cNvGrpSpPr/>
                  <p:nvPr/>
                </p:nvGrpSpPr>
                <p:grpSpPr>
                  <a:xfrm>
                    <a:off x="5489560" y="6137920"/>
                    <a:ext cx="612000" cy="362520"/>
                    <a:chOff x="5489560" y="6137920"/>
                    <a:chExt cx="612000" cy="362520"/>
                  </a:xfrm>
                </p:grpSpPr>
                <mc:AlternateContent xmlns:mc="http://schemas.openxmlformats.org/markup-compatibility/2006" xmlns:p14="http://schemas.microsoft.com/office/powerpoint/2010/main">
                  <mc:Choice Requires="p14">
                    <p:contentPart p14:bwMode="auto" r:id="rId101">
                      <p14:nvContentPartPr>
                        <p14:cNvPr id="271" name="Ink 270">
                          <a:extLst>
                            <a:ext uri="{FF2B5EF4-FFF2-40B4-BE49-F238E27FC236}">
                              <a16:creationId xmlns:a16="http://schemas.microsoft.com/office/drawing/2014/main" id="{43CD6458-0FAB-BA4D-965B-FD8F64A658BA}"/>
                            </a:ext>
                          </a:extLst>
                        </p14:cNvPr>
                        <p14:cNvContentPartPr/>
                        <p14:nvPr/>
                      </p14:nvContentPartPr>
                      <p14:xfrm>
                        <a:off x="5881600" y="6353920"/>
                        <a:ext cx="219960" cy="146520"/>
                      </p14:xfrm>
                    </p:contentPart>
                  </mc:Choice>
                  <mc:Fallback xmlns="">
                    <p:pic>
                      <p:nvPicPr>
                        <p:cNvPr id="271" name="Ink 270">
                          <a:extLst>
                            <a:ext uri="{FF2B5EF4-FFF2-40B4-BE49-F238E27FC236}">
                              <a16:creationId xmlns:a16="http://schemas.microsoft.com/office/drawing/2014/main" id="{43CD6458-0FAB-BA4D-965B-FD8F64A658BA}"/>
                            </a:ext>
                          </a:extLst>
                        </p:cNvPr>
                        <p:cNvPicPr/>
                        <p:nvPr/>
                      </p:nvPicPr>
                      <p:blipFill>
                        <a:blip r:embed="rId102"/>
                        <a:stretch>
                          <a:fillRect/>
                        </a:stretch>
                      </p:blipFill>
                      <p:spPr>
                        <a:xfrm>
                          <a:off x="5872600" y="6344920"/>
                          <a:ext cx="2376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75" name="Ink 274">
                          <a:extLst>
                            <a:ext uri="{FF2B5EF4-FFF2-40B4-BE49-F238E27FC236}">
                              <a16:creationId xmlns:a16="http://schemas.microsoft.com/office/drawing/2014/main" id="{0B0E31F7-94F2-D743-B08E-B01E236EF11C}"/>
                            </a:ext>
                          </a:extLst>
                        </p14:cNvPr>
                        <p14:cNvContentPartPr/>
                        <p14:nvPr/>
                      </p14:nvContentPartPr>
                      <p14:xfrm>
                        <a:off x="5905000" y="6334480"/>
                        <a:ext cx="126720" cy="98280"/>
                      </p14:xfrm>
                    </p:contentPart>
                  </mc:Choice>
                  <mc:Fallback xmlns="">
                    <p:pic>
                      <p:nvPicPr>
                        <p:cNvPr id="275" name="Ink 274">
                          <a:extLst>
                            <a:ext uri="{FF2B5EF4-FFF2-40B4-BE49-F238E27FC236}">
                              <a16:creationId xmlns:a16="http://schemas.microsoft.com/office/drawing/2014/main" id="{0B0E31F7-94F2-D743-B08E-B01E236EF11C}"/>
                            </a:ext>
                          </a:extLst>
                        </p:cNvPr>
                        <p:cNvPicPr/>
                        <p:nvPr/>
                      </p:nvPicPr>
                      <p:blipFill>
                        <a:blip r:embed="rId104"/>
                        <a:stretch>
                          <a:fillRect/>
                        </a:stretch>
                      </p:blipFill>
                      <p:spPr>
                        <a:xfrm>
                          <a:off x="5896000" y="6325513"/>
                          <a:ext cx="144360" cy="11585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277" name="Ink 276">
                          <a:extLst>
                            <a:ext uri="{FF2B5EF4-FFF2-40B4-BE49-F238E27FC236}">
                              <a16:creationId xmlns:a16="http://schemas.microsoft.com/office/drawing/2014/main" id="{F0E0F193-F322-5949-80AA-929B08F3B6FD}"/>
                            </a:ext>
                          </a:extLst>
                        </p14:cNvPr>
                        <p14:cNvContentPartPr/>
                        <p14:nvPr/>
                      </p14:nvContentPartPr>
                      <p14:xfrm>
                        <a:off x="5876920" y="6295960"/>
                        <a:ext cx="55080" cy="93960"/>
                      </p14:xfrm>
                    </p:contentPart>
                  </mc:Choice>
                  <mc:Fallback xmlns="">
                    <p:pic>
                      <p:nvPicPr>
                        <p:cNvPr id="277" name="Ink 276">
                          <a:extLst>
                            <a:ext uri="{FF2B5EF4-FFF2-40B4-BE49-F238E27FC236}">
                              <a16:creationId xmlns:a16="http://schemas.microsoft.com/office/drawing/2014/main" id="{F0E0F193-F322-5949-80AA-929B08F3B6FD}"/>
                            </a:ext>
                          </a:extLst>
                        </p:cNvPr>
                        <p:cNvPicPr/>
                        <p:nvPr/>
                      </p:nvPicPr>
                      <p:blipFill>
                        <a:blip r:embed="rId106"/>
                        <a:stretch>
                          <a:fillRect/>
                        </a:stretch>
                      </p:blipFill>
                      <p:spPr>
                        <a:xfrm>
                          <a:off x="5867920" y="6286960"/>
                          <a:ext cx="727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2" name="Ink 301">
                          <a:extLst>
                            <a:ext uri="{FF2B5EF4-FFF2-40B4-BE49-F238E27FC236}">
                              <a16:creationId xmlns:a16="http://schemas.microsoft.com/office/drawing/2014/main" id="{C481C0A7-7DF7-DC4F-8786-3ED70199C069}"/>
                            </a:ext>
                          </a:extLst>
                        </p14:cNvPr>
                        <p14:cNvContentPartPr/>
                        <p14:nvPr/>
                      </p14:nvContentPartPr>
                      <p14:xfrm>
                        <a:off x="5489560" y="6168880"/>
                        <a:ext cx="92880" cy="120600"/>
                      </p14:xfrm>
                    </p:contentPart>
                  </mc:Choice>
                  <mc:Fallback xmlns="">
                    <p:pic>
                      <p:nvPicPr>
                        <p:cNvPr id="302" name="Ink 301">
                          <a:extLst>
                            <a:ext uri="{FF2B5EF4-FFF2-40B4-BE49-F238E27FC236}">
                              <a16:creationId xmlns:a16="http://schemas.microsoft.com/office/drawing/2014/main" id="{C481C0A7-7DF7-DC4F-8786-3ED70199C069}"/>
                            </a:ext>
                          </a:extLst>
                        </p:cNvPr>
                        <p:cNvPicPr/>
                        <p:nvPr/>
                      </p:nvPicPr>
                      <p:blipFill>
                        <a:blip r:embed="rId108"/>
                        <a:stretch>
                          <a:fillRect/>
                        </a:stretch>
                      </p:blipFill>
                      <p:spPr>
                        <a:xfrm>
                          <a:off x="5480560" y="6159880"/>
                          <a:ext cx="1105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3" name="Ink 302">
                          <a:extLst>
                            <a:ext uri="{FF2B5EF4-FFF2-40B4-BE49-F238E27FC236}">
                              <a16:creationId xmlns:a16="http://schemas.microsoft.com/office/drawing/2014/main" id="{B646E2C1-51EB-4346-A3DE-3DBEFCD3572E}"/>
                            </a:ext>
                          </a:extLst>
                        </p14:cNvPr>
                        <p14:cNvContentPartPr/>
                        <p14:nvPr/>
                      </p14:nvContentPartPr>
                      <p14:xfrm>
                        <a:off x="5642920" y="6259240"/>
                        <a:ext cx="360" cy="360"/>
                      </p14:xfrm>
                    </p:contentPart>
                  </mc:Choice>
                  <mc:Fallback xmlns="">
                    <p:pic>
                      <p:nvPicPr>
                        <p:cNvPr id="303" name="Ink 302">
                          <a:extLst>
                            <a:ext uri="{FF2B5EF4-FFF2-40B4-BE49-F238E27FC236}">
                              <a16:creationId xmlns:a16="http://schemas.microsoft.com/office/drawing/2014/main" id="{B646E2C1-51EB-4346-A3DE-3DBEFCD3572E}"/>
                            </a:ext>
                          </a:extLst>
                        </p:cNvPr>
                        <p:cNvPicPr/>
                        <p:nvPr/>
                      </p:nvPicPr>
                      <p:blipFill>
                        <a:blip r:embed="rId71"/>
                        <a:stretch>
                          <a:fillRect/>
                        </a:stretch>
                      </p:blipFill>
                      <p:spPr>
                        <a:xfrm>
                          <a:off x="5633920" y="6250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4" name="Ink 303">
                          <a:extLst>
                            <a:ext uri="{FF2B5EF4-FFF2-40B4-BE49-F238E27FC236}">
                              <a16:creationId xmlns:a16="http://schemas.microsoft.com/office/drawing/2014/main" id="{37E4844E-AD44-CA4B-9246-F9431E2EA2D1}"/>
                            </a:ext>
                          </a:extLst>
                        </p14:cNvPr>
                        <p14:cNvContentPartPr/>
                        <p14:nvPr/>
                      </p14:nvContentPartPr>
                      <p14:xfrm>
                        <a:off x="5638240" y="6171040"/>
                        <a:ext cx="124200" cy="81720"/>
                      </p14:xfrm>
                    </p:contentPart>
                  </mc:Choice>
                  <mc:Fallback xmlns="">
                    <p:pic>
                      <p:nvPicPr>
                        <p:cNvPr id="304" name="Ink 303">
                          <a:extLst>
                            <a:ext uri="{FF2B5EF4-FFF2-40B4-BE49-F238E27FC236}">
                              <a16:creationId xmlns:a16="http://schemas.microsoft.com/office/drawing/2014/main" id="{37E4844E-AD44-CA4B-9246-F9431E2EA2D1}"/>
                            </a:ext>
                          </a:extLst>
                        </p:cNvPr>
                        <p:cNvPicPr/>
                        <p:nvPr/>
                      </p:nvPicPr>
                      <p:blipFill>
                        <a:blip r:embed="rId111"/>
                        <a:stretch>
                          <a:fillRect/>
                        </a:stretch>
                      </p:blipFill>
                      <p:spPr>
                        <a:xfrm>
                          <a:off x="5629240" y="6162000"/>
                          <a:ext cx="141840" cy="99438"/>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5" name="Ink 304">
                          <a:extLst>
                            <a:ext uri="{FF2B5EF4-FFF2-40B4-BE49-F238E27FC236}">
                              <a16:creationId xmlns:a16="http://schemas.microsoft.com/office/drawing/2014/main" id="{2763A50D-F0AB-4149-8925-15412CC6D44B}"/>
                            </a:ext>
                          </a:extLst>
                        </p14:cNvPr>
                        <p14:cNvContentPartPr/>
                        <p14:nvPr/>
                      </p14:nvContentPartPr>
                      <p14:xfrm>
                        <a:off x="5785840" y="6137920"/>
                        <a:ext cx="66240" cy="92160"/>
                      </p14:xfrm>
                    </p:contentPart>
                  </mc:Choice>
                  <mc:Fallback xmlns="">
                    <p:pic>
                      <p:nvPicPr>
                        <p:cNvPr id="305" name="Ink 304">
                          <a:extLst>
                            <a:ext uri="{FF2B5EF4-FFF2-40B4-BE49-F238E27FC236}">
                              <a16:creationId xmlns:a16="http://schemas.microsoft.com/office/drawing/2014/main" id="{2763A50D-F0AB-4149-8925-15412CC6D44B}"/>
                            </a:ext>
                          </a:extLst>
                        </p:cNvPr>
                        <p:cNvPicPr/>
                        <p:nvPr/>
                      </p:nvPicPr>
                      <p:blipFill>
                        <a:blip r:embed="rId113"/>
                        <a:stretch>
                          <a:fillRect/>
                        </a:stretch>
                      </p:blipFill>
                      <p:spPr>
                        <a:xfrm>
                          <a:off x="5776840" y="6128885"/>
                          <a:ext cx="83880" cy="109869"/>
                        </a:xfrm>
                        <a:prstGeom prst="rect">
                          <a:avLst/>
                        </a:prstGeom>
                      </p:spPr>
                    </p:pic>
                  </mc:Fallback>
                </mc:AlternateContent>
              </p:grpSp>
              <p:grpSp>
                <p:nvGrpSpPr>
                  <p:cNvPr id="313" name="Group 312">
                    <a:extLst>
                      <a:ext uri="{FF2B5EF4-FFF2-40B4-BE49-F238E27FC236}">
                        <a16:creationId xmlns:a16="http://schemas.microsoft.com/office/drawing/2014/main" id="{BBEAFF1A-6EB0-AE46-A295-C106A5F6735D}"/>
                      </a:ext>
                    </a:extLst>
                  </p:cNvPr>
                  <p:cNvGrpSpPr/>
                  <p:nvPr/>
                </p:nvGrpSpPr>
                <p:grpSpPr>
                  <a:xfrm>
                    <a:off x="5988520" y="6718960"/>
                    <a:ext cx="153720" cy="104760"/>
                    <a:chOff x="5988520" y="6718960"/>
                    <a:chExt cx="153720" cy="104760"/>
                  </a:xfrm>
                </p:grpSpPr>
                <mc:AlternateContent xmlns:mc="http://schemas.openxmlformats.org/markup-compatibility/2006" xmlns:p14="http://schemas.microsoft.com/office/powerpoint/2010/main">
                  <mc:Choice Requires="p14">
                    <p:contentPart p14:bwMode="auto" r:id="rId114">
                      <p14:nvContentPartPr>
                        <p14:cNvPr id="311" name="Ink 310">
                          <a:extLst>
                            <a:ext uri="{FF2B5EF4-FFF2-40B4-BE49-F238E27FC236}">
                              <a16:creationId xmlns:a16="http://schemas.microsoft.com/office/drawing/2014/main" id="{A2C5DDEF-DA7F-634F-BE4B-DE1B58BA5207}"/>
                            </a:ext>
                          </a:extLst>
                        </p14:cNvPr>
                        <p14:cNvContentPartPr/>
                        <p14:nvPr/>
                      </p14:nvContentPartPr>
                      <p14:xfrm>
                        <a:off x="5988520" y="6718960"/>
                        <a:ext cx="153720" cy="79200"/>
                      </p14:xfrm>
                    </p:contentPart>
                  </mc:Choice>
                  <mc:Fallback xmlns="">
                    <p:pic>
                      <p:nvPicPr>
                        <p:cNvPr id="311" name="Ink 310">
                          <a:extLst>
                            <a:ext uri="{FF2B5EF4-FFF2-40B4-BE49-F238E27FC236}">
                              <a16:creationId xmlns:a16="http://schemas.microsoft.com/office/drawing/2014/main" id="{A2C5DDEF-DA7F-634F-BE4B-DE1B58BA5207}"/>
                            </a:ext>
                          </a:extLst>
                        </p:cNvPr>
                        <p:cNvPicPr/>
                        <p:nvPr/>
                      </p:nvPicPr>
                      <p:blipFill>
                        <a:blip r:embed="rId115"/>
                        <a:stretch>
                          <a:fillRect/>
                        </a:stretch>
                      </p:blipFill>
                      <p:spPr>
                        <a:xfrm>
                          <a:off x="5979520" y="6709960"/>
                          <a:ext cx="1713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12" name="Ink 311">
                          <a:extLst>
                            <a:ext uri="{FF2B5EF4-FFF2-40B4-BE49-F238E27FC236}">
                              <a16:creationId xmlns:a16="http://schemas.microsoft.com/office/drawing/2014/main" id="{AE43CAA6-DA46-3941-B7F4-FC3A482DF410}"/>
                            </a:ext>
                          </a:extLst>
                        </p14:cNvPr>
                        <p14:cNvContentPartPr/>
                        <p14:nvPr/>
                      </p14:nvContentPartPr>
                      <p14:xfrm>
                        <a:off x="6055840" y="6727240"/>
                        <a:ext cx="69120" cy="96480"/>
                      </p14:xfrm>
                    </p:contentPart>
                  </mc:Choice>
                  <mc:Fallback xmlns="">
                    <p:pic>
                      <p:nvPicPr>
                        <p:cNvPr id="312" name="Ink 311">
                          <a:extLst>
                            <a:ext uri="{FF2B5EF4-FFF2-40B4-BE49-F238E27FC236}">
                              <a16:creationId xmlns:a16="http://schemas.microsoft.com/office/drawing/2014/main" id="{AE43CAA6-DA46-3941-B7F4-FC3A482DF410}"/>
                            </a:ext>
                          </a:extLst>
                        </p:cNvPr>
                        <p:cNvPicPr/>
                        <p:nvPr/>
                      </p:nvPicPr>
                      <p:blipFill>
                        <a:blip r:embed="rId117"/>
                        <a:stretch>
                          <a:fillRect/>
                        </a:stretch>
                      </p:blipFill>
                      <p:spPr>
                        <a:xfrm>
                          <a:off x="6046840" y="6718240"/>
                          <a:ext cx="86760" cy="114120"/>
                        </a:xfrm>
                        <a:prstGeom prst="rect">
                          <a:avLst/>
                        </a:prstGeom>
                      </p:spPr>
                    </p:pic>
                  </mc:Fallback>
                </mc:AlternateContent>
              </p:grpSp>
            </p:grpSp>
          </p:grpSp>
          <p:grpSp>
            <p:nvGrpSpPr>
              <p:cNvPr id="73" name="Group 72">
                <a:extLst>
                  <a:ext uri="{FF2B5EF4-FFF2-40B4-BE49-F238E27FC236}">
                    <a16:creationId xmlns:a16="http://schemas.microsoft.com/office/drawing/2014/main" id="{255D6FBF-D8AE-1F4C-AC4D-C96EED39BBC2}"/>
                  </a:ext>
                </a:extLst>
              </p:cNvPr>
              <p:cNvGrpSpPr/>
              <p:nvPr/>
            </p:nvGrpSpPr>
            <p:grpSpPr>
              <a:xfrm>
                <a:off x="8242802" y="5495834"/>
                <a:ext cx="3220836" cy="1168400"/>
                <a:chOff x="7824600" y="5599800"/>
                <a:chExt cx="3220836" cy="1168400"/>
              </a:xfrm>
            </p:grpSpPr>
            <p:pic>
              <p:nvPicPr>
                <p:cNvPr id="70" name="Picture 69">
                  <a:extLst>
                    <a:ext uri="{FF2B5EF4-FFF2-40B4-BE49-F238E27FC236}">
                      <a16:creationId xmlns:a16="http://schemas.microsoft.com/office/drawing/2014/main" id="{CFC5DED2-7433-3D49-A9D1-25A784B38F2A}"/>
                    </a:ext>
                  </a:extLst>
                </p:cNvPr>
                <p:cNvPicPr>
                  <a:picLocks noChangeAspect="1"/>
                </p:cNvPicPr>
                <p:nvPr/>
              </p:nvPicPr>
              <p:blipFill>
                <a:blip r:embed="rId118"/>
                <a:stretch>
                  <a:fillRect/>
                </a:stretch>
              </p:blipFill>
              <p:spPr>
                <a:xfrm>
                  <a:off x="7824600" y="5599800"/>
                  <a:ext cx="1549400" cy="1168400"/>
                </a:xfrm>
                <a:prstGeom prst="rect">
                  <a:avLst/>
                </a:prstGeom>
              </p:spPr>
            </p:pic>
            <p:pic>
              <p:nvPicPr>
                <p:cNvPr id="72" name="Picture 71">
                  <a:extLst>
                    <a:ext uri="{FF2B5EF4-FFF2-40B4-BE49-F238E27FC236}">
                      <a16:creationId xmlns:a16="http://schemas.microsoft.com/office/drawing/2014/main" id="{5E10E625-C25C-164A-8867-750F2E13EFAD}"/>
                    </a:ext>
                  </a:extLst>
                </p:cNvPr>
                <p:cNvPicPr>
                  <a:picLocks noChangeAspect="1"/>
                </p:cNvPicPr>
                <p:nvPr/>
              </p:nvPicPr>
              <p:blipFill>
                <a:blip r:embed="rId119"/>
                <a:stretch>
                  <a:fillRect/>
                </a:stretch>
              </p:blipFill>
              <p:spPr>
                <a:xfrm>
                  <a:off x="9496036" y="5599800"/>
                  <a:ext cx="1549400" cy="1168400"/>
                </a:xfrm>
                <a:prstGeom prst="rect">
                  <a:avLst/>
                </a:prstGeom>
              </p:spPr>
            </p:pic>
          </p:grpSp>
        </p:grpSp>
      </p:grpSp>
      <p:grpSp>
        <p:nvGrpSpPr>
          <p:cNvPr id="31" name="Group 30">
            <a:extLst>
              <a:ext uri="{FF2B5EF4-FFF2-40B4-BE49-F238E27FC236}">
                <a16:creationId xmlns:a16="http://schemas.microsoft.com/office/drawing/2014/main" id="{682191AA-5C7A-D2A0-1EF9-C25EB672756C}"/>
              </a:ext>
            </a:extLst>
          </p:cNvPr>
          <p:cNvGrpSpPr/>
          <p:nvPr/>
        </p:nvGrpSpPr>
        <p:grpSpPr>
          <a:xfrm>
            <a:off x="5405948" y="1105155"/>
            <a:ext cx="5950381" cy="1697637"/>
            <a:chOff x="6048924" y="2211047"/>
            <a:chExt cx="5950381" cy="1697637"/>
          </a:xfrm>
        </p:grpSpPr>
        <p:grpSp>
          <p:nvGrpSpPr>
            <p:cNvPr id="10" name="Group 9">
              <a:extLst>
                <a:ext uri="{FF2B5EF4-FFF2-40B4-BE49-F238E27FC236}">
                  <a16:creationId xmlns:a16="http://schemas.microsoft.com/office/drawing/2014/main" id="{2F69E352-134E-3B4B-26D9-F1CC69811B26}"/>
                </a:ext>
              </a:extLst>
            </p:cNvPr>
            <p:cNvGrpSpPr/>
            <p:nvPr/>
          </p:nvGrpSpPr>
          <p:grpSpPr>
            <a:xfrm>
              <a:off x="6048924" y="2211047"/>
              <a:ext cx="2343149" cy="1466068"/>
              <a:chOff x="3108520" y="3301999"/>
              <a:chExt cx="1459149" cy="769521"/>
            </a:xfrm>
          </p:grpSpPr>
          <p:pic>
            <p:nvPicPr>
              <p:cNvPr id="39" name="Picture 38">
                <a:extLst>
                  <a:ext uri="{FF2B5EF4-FFF2-40B4-BE49-F238E27FC236}">
                    <a16:creationId xmlns:a16="http://schemas.microsoft.com/office/drawing/2014/main" id="{2FDC4E01-CDF5-734B-BBC7-4A9D0057C1E7}"/>
                  </a:ext>
                </a:extLst>
              </p:cNvPr>
              <p:cNvPicPr>
                <a:picLocks noChangeAspect="1"/>
              </p:cNvPicPr>
              <p:nvPr/>
            </p:nvPicPr>
            <p:blipFill>
              <a:blip r:embed="rId3"/>
              <a:stretch>
                <a:fillRect/>
              </a:stretch>
            </p:blipFill>
            <p:spPr>
              <a:xfrm>
                <a:off x="3508050" y="3301999"/>
                <a:ext cx="1059619" cy="701703"/>
              </a:xfrm>
              <a:prstGeom prst="rect">
                <a:avLst/>
              </a:prstGeom>
            </p:spPr>
          </p:pic>
          <p:grpSp>
            <p:nvGrpSpPr>
              <p:cNvPr id="3" name="Group 2">
                <a:extLst>
                  <a:ext uri="{FF2B5EF4-FFF2-40B4-BE49-F238E27FC236}">
                    <a16:creationId xmlns:a16="http://schemas.microsoft.com/office/drawing/2014/main" id="{47035874-524C-9368-31FA-D7C23F9AC3FB}"/>
                  </a:ext>
                </a:extLst>
              </p:cNvPr>
              <p:cNvGrpSpPr/>
              <p:nvPr/>
            </p:nvGrpSpPr>
            <p:grpSpPr>
              <a:xfrm>
                <a:off x="3108520" y="3462400"/>
                <a:ext cx="768960" cy="609120"/>
                <a:chOff x="3108520" y="3462400"/>
                <a:chExt cx="768960" cy="609120"/>
              </a:xfrm>
            </p:grpSpPr>
            <mc:AlternateContent xmlns:mc="http://schemas.openxmlformats.org/markup-compatibility/2006" xmlns:p14="http://schemas.microsoft.com/office/powerpoint/2010/main">
              <mc:Choice Requires="p14">
                <p:contentPart p14:bwMode="auto" r:id="rId120">
                  <p14:nvContentPartPr>
                    <p14:cNvPr id="6" name="Ink 5">
                      <a:extLst>
                        <a:ext uri="{FF2B5EF4-FFF2-40B4-BE49-F238E27FC236}">
                          <a16:creationId xmlns:a16="http://schemas.microsoft.com/office/drawing/2014/main" id="{4C4564E9-1CB6-B146-93F7-780E99471026}"/>
                        </a:ext>
                      </a:extLst>
                    </p14:cNvPr>
                    <p14:cNvContentPartPr/>
                    <p14:nvPr/>
                  </p14:nvContentPartPr>
                  <p14:xfrm>
                    <a:off x="3867040" y="3462400"/>
                    <a:ext cx="8280" cy="504720"/>
                  </p14:xfrm>
                </p:contentPart>
              </mc:Choice>
              <mc:Fallback xmlns="">
                <p:pic>
                  <p:nvPicPr>
                    <p:cNvPr id="6" name="Ink 5">
                      <a:extLst>
                        <a:ext uri="{FF2B5EF4-FFF2-40B4-BE49-F238E27FC236}">
                          <a16:creationId xmlns:a16="http://schemas.microsoft.com/office/drawing/2014/main" id="{4C4564E9-1CB6-B146-93F7-780E99471026}"/>
                        </a:ext>
                      </a:extLst>
                    </p:cNvPr>
                    <p:cNvPicPr/>
                    <p:nvPr/>
                  </p:nvPicPr>
                  <p:blipFill>
                    <a:blip r:embed="rId5"/>
                    <a:stretch>
                      <a:fillRect/>
                    </a:stretch>
                  </p:blipFill>
                  <p:spPr>
                    <a:xfrm>
                      <a:off x="3858040" y="3453400"/>
                      <a:ext cx="2592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 name="Ink 6">
                      <a:extLst>
                        <a:ext uri="{FF2B5EF4-FFF2-40B4-BE49-F238E27FC236}">
                          <a16:creationId xmlns:a16="http://schemas.microsoft.com/office/drawing/2014/main" id="{7F6ACC36-CB47-D342-BBA0-7635DDE701B5}"/>
                        </a:ext>
                      </a:extLst>
                    </p14:cNvPr>
                    <p14:cNvContentPartPr/>
                    <p14:nvPr/>
                  </p14:nvContentPartPr>
                  <p14:xfrm>
                    <a:off x="3664720" y="3640240"/>
                    <a:ext cx="212760" cy="201600"/>
                  </p14:xfrm>
                </p:contentPart>
              </mc:Choice>
              <mc:Fallback xmlns="">
                <p:pic>
                  <p:nvPicPr>
                    <p:cNvPr id="7" name="Ink 6">
                      <a:extLst>
                        <a:ext uri="{FF2B5EF4-FFF2-40B4-BE49-F238E27FC236}">
                          <a16:creationId xmlns:a16="http://schemas.microsoft.com/office/drawing/2014/main" id="{7F6ACC36-CB47-D342-BBA0-7635DDE701B5}"/>
                        </a:ext>
                      </a:extLst>
                    </p:cNvPr>
                    <p:cNvPicPr/>
                    <p:nvPr/>
                  </p:nvPicPr>
                  <p:blipFill>
                    <a:blip r:embed="rId7"/>
                    <a:stretch>
                      <a:fillRect/>
                    </a:stretch>
                  </p:blipFill>
                  <p:spPr>
                    <a:xfrm>
                      <a:off x="3655720" y="3631256"/>
                      <a:ext cx="230400" cy="219209"/>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 name="Ink 7">
                      <a:extLst>
                        <a:ext uri="{FF2B5EF4-FFF2-40B4-BE49-F238E27FC236}">
                          <a16:creationId xmlns:a16="http://schemas.microsoft.com/office/drawing/2014/main" id="{8516AF0C-DC64-2E44-B61F-FBBA29720315}"/>
                        </a:ext>
                      </a:extLst>
                    </p14:cNvPr>
                    <p14:cNvContentPartPr/>
                    <p14:nvPr/>
                  </p14:nvContentPartPr>
                  <p14:xfrm>
                    <a:off x="3669400" y="3643840"/>
                    <a:ext cx="128160" cy="114120"/>
                  </p14:xfrm>
                </p:contentPart>
              </mc:Choice>
              <mc:Fallback xmlns="">
                <p:pic>
                  <p:nvPicPr>
                    <p:cNvPr id="8" name="Ink 7">
                      <a:extLst>
                        <a:ext uri="{FF2B5EF4-FFF2-40B4-BE49-F238E27FC236}">
                          <a16:creationId xmlns:a16="http://schemas.microsoft.com/office/drawing/2014/main" id="{8516AF0C-DC64-2E44-B61F-FBBA29720315}"/>
                        </a:ext>
                      </a:extLst>
                    </p:cNvPr>
                    <p:cNvPicPr/>
                    <p:nvPr/>
                  </p:nvPicPr>
                  <p:blipFill>
                    <a:blip r:embed="rId9"/>
                    <a:stretch>
                      <a:fillRect/>
                    </a:stretch>
                  </p:blipFill>
                  <p:spPr>
                    <a:xfrm>
                      <a:off x="3660400" y="3634812"/>
                      <a:ext cx="145800" cy="13181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 name="Ink 12">
                      <a:extLst>
                        <a:ext uri="{FF2B5EF4-FFF2-40B4-BE49-F238E27FC236}">
                          <a16:creationId xmlns:a16="http://schemas.microsoft.com/office/drawing/2014/main" id="{9874FB09-24FB-6D40-864C-21903ACEB463}"/>
                        </a:ext>
                      </a:extLst>
                    </p14:cNvPr>
                    <p14:cNvContentPartPr/>
                    <p14:nvPr/>
                  </p14:nvContentPartPr>
                  <p14:xfrm>
                    <a:off x="3630160" y="3595960"/>
                    <a:ext cx="91800" cy="111240"/>
                  </p14:xfrm>
                </p:contentPart>
              </mc:Choice>
              <mc:Fallback xmlns="">
                <p:pic>
                  <p:nvPicPr>
                    <p:cNvPr id="13" name="Ink 12">
                      <a:extLst>
                        <a:ext uri="{FF2B5EF4-FFF2-40B4-BE49-F238E27FC236}">
                          <a16:creationId xmlns:a16="http://schemas.microsoft.com/office/drawing/2014/main" id="{9874FB09-24FB-6D40-864C-21903ACEB463}"/>
                        </a:ext>
                      </a:extLst>
                    </p:cNvPr>
                    <p:cNvPicPr/>
                    <p:nvPr/>
                  </p:nvPicPr>
                  <p:blipFill>
                    <a:blip r:embed="rId11"/>
                    <a:stretch>
                      <a:fillRect/>
                    </a:stretch>
                  </p:blipFill>
                  <p:spPr>
                    <a:xfrm>
                      <a:off x="3621160" y="3586931"/>
                      <a:ext cx="109440" cy="128937"/>
                    </a:xfrm>
                    <a:prstGeom prst="rect">
                      <a:avLst/>
                    </a:prstGeom>
                  </p:spPr>
                </p:pic>
              </mc:Fallback>
            </mc:AlternateContent>
            <p:grpSp>
              <p:nvGrpSpPr>
                <p:cNvPr id="16" name="Group 15">
                  <a:extLst>
                    <a:ext uri="{FF2B5EF4-FFF2-40B4-BE49-F238E27FC236}">
                      <a16:creationId xmlns:a16="http://schemas.microsoft.com/office/drawing/2014/main" id="{2E891CD9-7C74-BE4F-B8EC-7B800A3E3243}"/>
                    </a:ext>
                  </a:extLst>
                </p:cNvPr>
                <p:cNvGrpSpPr/>
                <p:nvPr/>
              </p:nvGrpSpPr>
              <p:grpSpPr>
                <a:xfrm>
                  <a:off x="3777760" y="4004560"/>
                  <a:ext cx="99720" cy="66960"/>
                  <a:chOff x="3777760" y="4004560"/>
                  <a:chExt cx="99720" cy="66960"/>
                </a:xfrm>
              </p:grpSpPr>
              <mc:AlternateContent xmlns:mc="http://schemas.openxmlformats.org/markup-compatibility/2006" xmlns:p14="http://schemas.microsoft.com/office/powerpoint/2010/main">
                <mc:Choice Requires="p14">
                  <p:contentPart p14:bwMode="auto" r:id="rId124">
                    <p14:nvContentPartPr>
                      <p14:cNvPr id="14" name="Ink 13">
                        <a:extLst>
                          <a:ext uri="{FF2B5EF4-FFF2-40B4-BE49-F238E27FC236}">
                            <a16:creationId xmlns:a16="http://schemas.microsoft.com/office/drawing/2014/main" id="{70F9A75B-8EFE-8847-8035-17076BB479E0}"/>
                          </a:ext>
                        </a:extLst>
                      </p14:cNvPr>
                      <p14:cNvContentPartPr/>
                      <p14:nvPr/>
                    </p14:nvContentPartPr>
                    <p14:xfrm>
                      <a:off x="3777760" y="4013920"/>
                      <a:ext cx="86760" cy="46080"/>
                    </p14:xfrm>
                  </p:contentPart>
                </mc:Choice>
                <mc:Fallback xmlns="">
                  <p:pic>
                    <p:nvPicPr>
                      <p:cNvPr id="14" name="Ink 13">
                        <a:extLst>
                          <a:ext uri="{FF2B5EF4-FFF2-40B4-BE49-F238E27FC236}">
                            <a16:creationId xmlns:a16="http://schemas.microsoft.com/office/drawing/2014/main" id="{70F9A75B-8EFE-8847-8035-17076BB479E0}"/>
                          </a:ext>
                        </a:extLst>
                      </p:cNvPr>
                      <p:cNvPicPr/>
                      <p:nvPr/>
                    </p:nvPicPr>
                    <p:blipFill>
                      <a:blip r:embed="rId13"/>
                      <a:stretch>
                        <a:fillRect/>
                      </a:stretch>
                    </p:blipFill>
                    <p:spPr>
                      <a:xfrm>
                        <a:off x="3768760" y="4004920"/>
                        <a:ext cx="1044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 name="Ink 14">
                        <a:extLst>
                          <a:ext uri="{FF2B5EF4-FFF2-40B4-BE49-F238E27FC236}">
                            <a16:creationId xmlns:a16="http://schemas.microsoft.com/office/drawing/2014/main" id="{14CABB2C-3D68-7143-AA4E-A3D0B2EEBB74}"/>
                          </a:ext>
                        </a:extLst>
                      </p14:cNvPr>
                      <p14:cNvContentPartPr/>
                      <p14:nvPr/>
                    </p14:nvContentPartPr>
                    <p14:xfrm>
                      <a:off x="3808000" y="4004560"/>
                      <a:ext cx="69480" cy="66960"/>
                    </p14:xfrm>
                  </p:contentPart>
                </mc:Choice>
                <mc:Fallback xmlns="">
                  <p:pic>
                    <p:nvPicPr>
                      <p:cNvPr id="15" name="Ink 14">
                        <a:extLst>
                          <a:ext uri="{FF2B5EF4-FFF2-40B4-BE49-F238E27FC236}">
                            <a16:creationId xmlns:a16="http://schemas.microsoft.com/office/drawing/2014/main" id="{14CABB2C-3D68-7143-AA4E-A3D0B2EEBB74}"/>
                          </a:ext>
                        </a:extLst>
                      </p:cNvPr>
                      <p:cNvPicPr/>
                      <p:nvPr/>
                    </p:nvPicPr>
                    <p:blipFill>
                      <a:blip r:embed="rId15"/>
                      <a:stretch>
                        <a:fillRect/>
                      </a:stretch>
                    </p:blipFill>
                    <p:spPr>
                      <a:xfrm>
                        <a:off x="3798953" y="3995560"/>
                        <a:ext cx="87212" cy="84600"/>
                      </a:xfrm>
                      <a:prstGeom prst="rect">
                        <a:avLst/>
                      </a:prstGeom>
                    </p:spPr>
                  </p:pic>
                </mc:Fallback>
              </mc:AlternateContent>
            </p:grpSp>
            <p:grpSp>
              <p:nvGrpSpPr>
                <p:cNvPr id="23" name="Group 22">
                  <a:extLst>
                    <a:ext uri="{FF2B5EF4-FFF2-40B4-BE49-F238E27FC236}">
                      <a16:creationId xmlns:a16="http://schemas.microsoft.com/office/drawing/2014/main" id="{0251EDB8-9F7E-1945-A358-7B6799AB7680}"/>
                    </a:ext>
                  </a:extLst>
                </p:cNvPr>
                <p:cNvGrpSpPr/>
                <p:nvPr/>
              </p:nvGrpSpPr>
              <p:grpSpPr>
                <a:xfrm>
                  <a:off x="3108520" y="3466720"/>
                  <a:ext cx="377640" cy="158040"/>
                  <a:chOff x="3108520" y="3466720"/>
                  <a:chExt cx="377640" cy="158040"/>
                </a:xfrm>
              </p:grpSpPr>
              <mc:AlternateContent xmlns:mc="http://schemas.openxmlformats.org/markup-compatibility/2006" xmlns:p14="http://schemas.microsoft.com/office/powerpoint/2010/main">
                <mc:Choice Requires="p14">
                  <p:contentPart p14:bwMode="auto" r:id="rId126">
                    <p14:nvContentPartPr>
                      <p14:cNvPr id="17" name="Ink 16">
                        <a:extLst>
                          <a:ext uri="{FF2B5EF4-FFF2-40B4-BE49-F238E27FC236}">
                            <a16:creationId xmlns:a16="http://schemas.microsoft.com/office/drawing/2014/main" id="{79E9EF76-D118-4F4F-A7DF-7B5FBAAC1C8D}"/>
                          </a:ext>
                        </a:extLst>
                      </p14:cNvPr>
                      <p14:cNvContentPartPr/>
                      <p14:nvPr/>
                    </p14:nvContentPartPr>
                    <p14:xfrm>
                      <a:off x="3108520" y="3472480"/>
                      <a:ext cx="72720" cy="141840"/>
                    </p14:xfrm>
                  </p:contentPart>
                </mc:Choice>
                <mc:Fallback xmlns="">
                  <p:pic>
                    <p:nvPicPr>
                      <p:cNvPr id="17" name="Ink 16">
                        <a:extLst>
                          <a:ext uri="{FF2B5EF4-FFF2-40B4-BE49-F238E27FC236}">
                            <a16:creationId xmlns:a16="http://schemas.microsoft.com/office/drawing/2014/main" id="{79E9EF76-D118-4F4F-A7DF-7B5FBAAC1C8D}"/>
                          </a:ext>
                        </a:extLst>
                      </p:cNvPr>
                      <p:cNvPicPr/>
                      <p:nvPr/>
                    </p:nvPicPr>
                    <p:blipFill>
                      <a:blip r:embed="rId17"/>
                      <a:stretch>
                        <a:fillRect/>
                      </a:stretch>
                    </p:blipFill>
                    <p:spPr>
                      <a:xfrm>
                        <a:off x="3099520" y="3463480"/>
                        <a:ext cx="903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8" name="Ink 17">
                        <a:extLst>
                          <a:ext uri="{FF2B5EF4-FFF2-40B4-BE49-F238E27FC236}">
                            <a16:creationId xmlns:a16="http://schemas.microsoft.com/office/drawing/2014/main" id="{EC1A1102-7EDE-4345-BB25-EDC367B9A093}"/>
                          </a:ext>
                        </a:extLst>
                      </p14:cNvPr>
                      <p14:cNvContentPartPr/>
                      <p14:nvPr/>
                    </p14:nvContentPartPr>
                    <p14:xfrm>
                      <a:off x="3198520" y="3543760"/>
                      <a:ext cx="67680" cy="23040"/>
                    </p14:xfrm>
                  </p:contentPart>
                </mc:Choice>
                <mc:Fallback xmlns="">
                  <p:pic>
                    <p:nvPicPr>
                      <p:cNvPr id="18" name="Ink 17">
                        <a:extLst>
                          <a:ext uri="{FF2B5EF4-FFF2-40B4-BE49-F238E27FC236}">
                            <a16:creationId xmlns:a16="http://schemas.microsoft.com/office/drawing/2014/main" id="{EC1A1102-7EDE-4345-BB25-EDC367B9A093}"/>
                          </a:ext>
                        </a:extLst>
                      </p:cNvPr>
                      <p:cNvPicPr/>
                      <p:nvPr/>
                    </p:nvPicPr>
                    <p:blipFill>
                      <a:blip r:embed="rId19"/>
                      <a:stretch>
                        <a:fillRect/>
                      </a:stretch>
                    </p:blipFill>
                    <p:spPr>
                      <a:xfrm>
                        <a:off x="3189520" y="3534760"/>
                        <a:ext cx="85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9" name="Ink 18">
                        <a:extLst>
                          <a:ext uri="{FF2B5EF4-FFF2-40B4-BE49-F238E27FC236}">
                            <a16:creationId xmlns:a16="http://schemas.microsoft.com/office/drawing/2014/main" id="{869693C7-4372-3A42-98B3-7ED40793244B}"/>
                          </a:ext>
                        </a:extLst>
                      </p14:cNvPr>
                      <p14:cNvContentPartPr/>
                      <p14:nvPr/>
                    </p14:nvContentPartPr>
                    <p14:xfrm>
                      <a:off x="3209320" y="3592720"/>
                      <a:ext cx="87120" cy="32040"/>
                    </p14:xfrm>
                  </p:contentPart>
                </mc:Choice>
                <mc:Fallback xmlns="">
                  <p:pic>
                    <p:nvPicPr>
                      <p:cNvPr id="19" name="Ink 18">
                        <a:extLst>
                          <a:ext uri="{FF2B5EF4-FFF2-40B4-BE49-F238E27FC236}">
                            <a16:creationId xmlns:a16="http://schemas.microsoft.com/office/drawing/2014/main" id="{869693C7-4372-3A42-98B3-7ED40793244B}"/>
                          </a:ext>
                        </a:extLst>
                      </p:cNvPr>
                      <p:cNvPicPr/>
                      <p:nvPr/>
                    </p:nvPicPr>
                    <p:blipFill>
                      <a:blip r:embed="rId21"/>
                      <a:stretch>
                        <a:fillRect/>
                      </a:stretch>
                    </p:blipFill>
                    <p:spPr>
                      <a:xfrm>
                        <a:off x="3200357" y="3583720"/>
                        <a:ext cx="104687"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0" name="Ink 19">
                        <a:extLst>
                          <a:ext uri="{FF2B5EF4-FFF2-40B4-BE49-F238E27FC236}">
                            <a16:creationId xmlns:a16="http://schemas.microsoft.com/office/drawing/2014/main" id="{C58C8DE7-064C-0A45-8C11-1BB2EEB1D1CB}"/>
                          </a:ext>
                        </a:extLst>
                      </p14:cNvPr>
                      <p14:cNvContentPartPr/>
                      <p14:nvPr/>
                    </p14:nvContentPartPr>
                    <p14:xfrm>
                      <a:off x="3327040" y="3511360"/>
                      <a:ext cx="42480" cy="76320"/>
                    </p14:xfrm>
                  </p:contentPart>
                </mc:Choice>
                <mc:Fallback xmlns="">
                  <p:pic>
                    <p:nvPicPr>
                      <p:cNvPr id="20" name="Ink 19">
                        <a:extLst>
                          <a:ext uri="{FF2B5EF4-FFF2-40B4-BE49-F238E27FC236}">
                            <a16:creationId xmlns:a16="http://schemas.microsoft.com/office/drawing/2014/main" id="{C58C8DE7-064C-0A45-8C11-1BB2EEB1D1CB}"/>
                          </a:ext>
                        </a:extLst>
                      </p:cNvPr>
                      <p:cNvPicPr/>
                      <p:nvPr/>
                    </p:nvPicPr>
                    <p:blipFill>
                      <a:blip r:embed="rId23"/>
                      <a:stretch>
                        <a:fillRect/>
                      </a:stretch>
                    </p:blipFill>
                    <p:spPr>
                      <a:xfrm>
                        <a:off x="3318040" y="3502360"/>
                        <a:ext cx="601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1" name="Ink 20">
                        <a:extLst>
                          <a:ext uri="{FF2B5EF4-FFF2-40B4-BE49-F238E27FC236}">
                            <a16:creationId xmlns:a16="http://schemas.microsoft.com/office/drawing/2014/main" id="{70DB9A81-20EE-DF4D-A8F7-EE05DF2280BC}"/>
                          </a:ext>
                        </a:extLst>
                      </p14:cNvPr>
                      <p14:cNvContentPartPr/>
                      <p14:nvPr/>
                    </p14:nvContentPartPr>
                    <p14:xfrm>
                      <a:off x="3401200" y="3556000"/>
                      <a:ext cx="2520" cy="1440"/>
                    </p14:xfrm>
                  </p:contentPart>
                </mc:Choice>
                <mc:Fallback xmlns="">
                  <p:pic>
                    <p:nvPicPr>
                      <p:cNvPr id="21" name="Ink 20">
                        <a:extLst>
                          <a:ext uri="{FF2B5EF4-FFF2-40B4-BE49-F238E27FC236}">
                            <a16:creationId xmlns:a16="http://schemas.microsoft.com/office/drawing/2014/main" id="{70DB9A81-20EE-DF4D-A8F7-EE05DF2280BC}"/>
                          </a:ext>
                        </a:extLst>
                      </p:cNvPr>
                      <p:cNvPicPr/>
                      <p:nvPr/>
                    </p:nvPicPr>
                    <p:blipFill>
                      <a:blip r:embed="rId25"/>
                      <a:stretch>
                        <a:fillRect/>
                      </a:stretch>
                    </p:blipFill>
                    <p:spPr>
                      <a:xfrm>
                        <a:off x="3393325" y="3547000"/>
                        <a:ext cx="17955"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2" name="Ink 21">
                        <a:extLst>
                          <a:ext uri="{FF2B5EF4-FFF2-40B4-BE49-F238E27FC236}">
                            <a16:creationId xmlns:a16="http://schemas.microsoft.com/office/drawing/2014/main" id="{547C4C4E-B077-444A-800C-912AFF112AF5}"/>
                          </a:ext>
                        </a:extLst>
                      </p14:cNvPr>
                      <p14:cNvContentPartPr/>
                      <p14:nvPr/>
                    </p14:nvContentPartPr>
                    <p14:xfrm>
                      <a:off x="3427120" y="3466720"/>
                      <a:ext cx="59040" cy="107640"/>
                    </p14:xfrm>
                  </p:contentPart>
                </mc:Choice>
                <mc:Fallback xmlns="">
                  <p:pic>
                    <p:nvPicPr>
                      <p:cNvPr id="22" name="Ink 21">
                        <a:extLst>
                          <a:ext uri="{FF2B5EF4-FFF2-40B4-BE49-F238E27FC236}">
                            <a16:creationId xmlns:a16="http://schemas.microsoft.com/office/drawing/2014/main" id="{547C4C4E-B077-444A-800C-912AFF112AF5}"/>
                          </a:ext>
                        </a:extLst>
                      </p:cNvPr>
                      <p:cNvPicPr/>
                      <p:nvPr/>
                    </p:nvPicPr>
                    <p:blipFill>
                      <a:blip r:embed="rId27"/>
                      <a:stretch>
                        <a:fillRect/>
                      </a:stretch>
                    </p:blipFill>
                    <p:spPr>
                      <a:xfrm>
                        <a:off x="3418175" y="3457720"/>
                        <a:ext cx="76573" cy="125280"/>
                      </a:xfrm>
                      <a:prstGeom prst="rect">
                        <a:avLst/>
                      </a:prstGeom>
                    </p:spPr>
                  </p:pic>
                </mc:Fallback>
              </mc:AlternateContent>
            </p:grpSp>
          </p:grpSp>
        </p:grpSp>
        <p:grpSp>
          <p:nvGrpSpPr>
            <p:cNvPr id="29" name="Group 28">
              <a:extLst>
                <a:ext uri="{FF2B5EF4-FFF2-40B4-BE49-F238E27FC236}">
                  <a16:creationId xmlns:a16="http://schemas.microsoft.com/office/drawing/2014/main" id="{4F232D3A-4441-8487-9AC9-875DB8E3D8B5}"/>
                </a:ext>
              </a:extLst>
            </p:cNvPr>
            <p:cNvGrpSpPr/>
            <p:nvPr/>
          </p:nvGrpSpPr>
          <p:grpSpPr>
            <a:xfrm>
              <a:off x="8145255" y="2233036"/>
              <a:ext cx="3854050" cy="1675648"/>
              <a:chOff x="7878581" y="2699983"/>
              <a:chExt cx="3854050" cy="1675648"/>
            </a:xfrm>
          </p:grpSpPr>
          <p:grpSp>
            <p:nvGrpSpPr>
              <p:cNvPr id="319" name="Group 318">
                <a:extLst>
                  <a:ext uri="{FF2B5EF4-FFF2-40B4-BE49-F238E27FC236}">
                    <a16:creationId xmlns:a16="http://schemas.microsoft.com/office/drawing/2014/main" id="{2CAB0181-9ADC-1D44-AD99-082AE7E4E09F}"/>
                  </a:ext>
                </a:extLst>
              </p:cNvPr>
              <p:cNvGrpSpPr/>
              <p:nvPr/>
            </p:nvGrpSpPr>
            <p:grpSpPr>
              <a:xfrm>
                <a:off x="8145255" y="2699983"/>
                <a:ext cx="3230408" cy="1168400"/>
                <a:chOff x="8458200" y="2717799"/>
                <a:chExt cx="3230408" cy="1168400"/>
              </a:xfrm>
            </p:grpSpPr>
            <p:pic>
              <p:nvPicPr>
                <p:cNvPr id="316" name="Picture 315">
                  <a:extLst>
                    <a:ext uri="{FF2B5EF4-FFF2-40B4-BE49-F238E27FC236}">
                      <a16:creationId xmlns:a16="http://schemas.microsoft.com/office/drawing/2014/main" id="{AAC41641-0A6A-494D-B996-E2E3E8F709C9}"/>
                    </a:ext>
                  </a:extLst>
                </p:cNvPr>
                <p:cNvPicPr>
                  <a:picLocks noChangeAspect="1"/>
                </p:cNvPicPr>
                <p:nvPr/>
              </p:nvPicPr>
              <p:blipFill>
                <a:blip r:embed="rId132"/>
                <a:stretch>
                  <a:fillRect/>
                </a:stretch>
              </p:blipFill>
              <p:spPr>
                <a:xfrm>
                  <a:off x="8458200" y="2717799"/>
                  <a:ext cx="1549400" cy="1168400"/>
                </a:xfrm>
                <a:prstGeom prst="rect">
                  <a:avLst/>
                </a:prstGeom>
              </p:spPr>
            </p:pic>
            <p:pic>
              <p:nvPicPr>
                <p:cNvPr id="318" name="Picture 317">
                  <a:extLst>
                    <a:ext uri="{FF2B5EF4-FFF2-40B4-BE49-F238E27FC236}">
                      <a16:creationId xmlns:a16="http://schemas.microsoft.com/office/drawing/2014/main" id="{BEF43367-B265-044A-BD14-D94760C61F30}"/>
                    </a:ext>
                  </a:extLst>
                </p:cNvPr>
                <p:cNvPicPr>
                  <a:picLocks noChangeAspect="1"/>
                </p:cNvPicPr>
                <p:nvPr/>
              </p:nvPicPr>
              <p:blipFill>
                <a:blip r:embed="rId133"/>
                <a:stretch>
                  <a:fillRect/>
                </a:stretch>
              </p:blipFill>
              <p:spPr>
                <a:xfrm>
                  <a:off x="10139208" y="2717799"/>
                  <a:ext cx="1549400" cy="1168400"/>
                </a:xfrm>
                <a:prstGeom prst="rect">
                  <a:avLst/>
                </a:prstGeom>
              </p:spPr>
            </p:pic>
          </p:grpSp>
          <p:sp>
            <p:nvSpPr>
              <p:cNvPr id="74" name="TextBox 73">
                <a:extLst>
                  <a:ext uri="{FF2B5EF4-FFF2-40B4-BE49-F238E27FC236}">
                    <a16:creationId xmlns:a16="http://schemas.microsoft.com/office/drawing/2014/main" id="{1550491F-EDAD-CA4C-8985-1BB637F4D3D1}"/>
                  </a:ext>
                </a:extLst>
              </p:cNvPr>
              <p:cNvSpPr txBox="1"/>
              <p:nvPr/>
            </p:nvSpPr>
            <p:spPr>
              <a:xfrm>
                <a:off x="7878581" y="3913966"/>
                <a:ext cx="3854050" cy="461665"/>
              </a:xfrm>
              <a:prstGeom prst="rect">
                <a:avLst/>
              </a:prstGeom>
              <a:noFill/>
            </p:spPr>
            <p:txBody>
              <a:bodyPr wrap="square" rtlCol="0">
                <a:spAutoFit/>
              </a:bodyPr>
              <a:lstStyle/>
              <a:p>
                <a:r>
                  <a:rPr lang="en-US" sz="1200" i="1" dirty="0">
                    <a:solidFill>
                      <a:srgbClr val="7030A0"/>
                    </a:solidFill>
                  </a:rPr>
                  <a:t>** Remember your calculator might not have that last argument (so just ignore it in these pictures)! </a:t>
                </a:r>
              </a:p>
            </p:txBody>
          </p:sp>
        </p:grpSp>
      </p:grpSp>
      <p:sp>
        <p:nvSpPr>
          <p:cNvPr id="89" name="TextBox 88">
            <a:extLst>
              <a:ext uri="{FF2B5EF4-FFF2-40B4-BE49-F238E27FC236}">
                <a16:creationId xmlns:a16="http://schemas.microsoft.com/office/drawing/2014/main" id="{E5110DB8-D7C2-770B-42B7-01CBFEDB2F30}"/>
              </a:ext>
            </a:extLst>
          </p:cNvPr>
          <p:cNvSpPr txBox="1"/>
          <p:nvPr/>
        </p:nvSpPr>
        <p:spPr>
          <a:xfrm>
            <a:off x="206016" y="1038115"/>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sp>
        <p:nvSpPr>
          <p:cNvPr id="56" name="TextBox 55">
            <a:extLst>
              <a:ext uri="{FF2B5EF4-FFF2-40B4-BE49-F238E27FC236}">
                <a16:creationId xmlns:a16="http://schemas.microsoft.com/office/drawing/2014/main" id="{CCEAD6AB-EB23-F00D-FA1E-1B005EE21C15}"/>
              </a:ext>
            </a:extLst>
          </p:cNvPr>
          <p:cNvSpPr txBox="1"/>
          <p:nvPr/>
        </p:nvSpPr>
        <p:spPr>
          <a:xfrm>
            <a:off x="7749097" y="-465799"/>
            <a:ext cx="5044971" cy="127727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100" i="1" u="sng" dirty="0">
                <a:solidFill>
                  <a:srgbClr val="7030A0"/>
                </a:solidFill>
              </a:rPr>
              <a:t>Thought Process Tips</a:t>
            </a:r>
          </a:p>
          <a:p>
            <a:r>
              <a:rPr lang="en-US" sz="1100" i="1" dirty="0">
                <a:solidFill>
                  <a:srgbClr val="7030A0"/>
                </a:solidFill>
              </a:rPr>
              <a:t>Step 2 is a little more difficult (below is my notation to help think about it)</a:t>
            </a:r>
          </a:p>
          <a:p>
            <a:pPr marL="285750" indent="-285750">
              <a:buFont typeface="Arial" panose="020B0604020202020204" pitchFamily="34" charset="0"/>
              <a:buChar char="•"/>
            </a:pPr>
            <a:r>
              <a:rPr lang="en-US" sz="1100" i="1" dirty="0">
                <a:solidFill>
                  <a:srgbClr val="7030A0"/>
                </a:solidFill>
              </a:rPr>
              <a:t>P(X      ) need to figure out what else goes in here</a:t>
            </a:r>
          </a:p>
          <a:p>
            <a:pPr marL="285750" indent="-285750">
              <a:buFont typeface="Arial" panose="020B0604020202020204" pitchFamily="34" charset="0"/>
              <a:buChar char="•"/>
            </a:pPr>
            <a:r>
              <a:rPr lang="en-US" sz="1100" i="1" dirty="0">
                <a:solidFill>
                  <a:srgbClr val="7030A0"/>
                </a:solidFill>
              </a:rPr>
              <a:t>Looking for area to left, this means &lt;</a:t>
            </a:r>
          </a:p>
          <a:p>
            <a:pPr marL="285750" indent="-285750">
              <a:buFont typeface="Arial" panose="020B0604020202020204" pitchFamily="34" charset="0"/>
              <a:buChar char="•"/>
            </a:pPr>
            <a:r>
              <a:rPr lang="en-US" sz="1100" i="1" dirty="0">
                <a:solidFill>
                  <a:srgbClr val="7030A0"/>
                </a:solidFill>
              </a:rPr>
              <a:t>But less than what #?? That’s what we are trying to figure out, so I put ‘??’ there</a:t>
            </a:r>
          </a:p>
          <a:p>
            <a:pPr marL="285750" indent="-285750">
              <a:buFont typeface="Arial" panose="020B0604020202020204" pitchFamily="34" charset="0"/>
              <a:buChar char="•"/>
            </a:pPr>
            <a:r>
              <a:rPr lang="en-US" sz="1100" i="1" dirty="0">
                <a:solidFill>
                  <a:srgbClr val="7030A0"/>
                </a:solidFill>
              </a:rPr>
              <a:t>We know that probability statement must equal 0.3, so = 0.3</a:t>
            </a:r>
          </a:p>
          <a:p>
            <a:pPr marL="285750" indent="-285750">
              <a:buFont typeface="Arial" panose="020B0604020202020204" pitchFamily="34" charset="0"/>
              <a:buChar char="•"/>
            </a:pPr>
            <a:r>
              <a:rPr lang="en-US" sz="1100" i="1" dirty="0">
                <a:solidFill>
                  <a:srgbClr val="7030A0"/>
                </a:solidFill>
              </a:rPr>
              <a:t>Then use invNorm() to figure out the ??, which is an x value</a:t>
            </a:r>
          </a:p>
        </p:txBody>
      </p:sp>
    </p:spTree>
    <p:extLst>
      <p:ext uri="{BB962C8B-B14F-4D97-AF65-F5344CB8AC3E}">
        <p14:creationId xmlns:p14="http://schemas.microsoft.com/office/powerpoint/2010/main" val="50842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Percentiles</a:t>
            </a:r>
            <a:endParaRPr sz="2400" dirty="0"/>
          </a:p>
        </p:txBody>
      </p:sp>
      <p:sp>
        <p:nvSpPr>
          <p:cNvPr id="266" name="Google Shape;266;p55"/>
          <p:cNvSpPr txBox="1">
            <a:spLocks noGrp="1"/>
          </p:cNvSpPr>
          <p:nvPr>
            <p:ph type="body" idx="1"/>
          </p:nvPr>
        </p:nvSpPr>
        <p:spPr>
          <a:xfrm>
            <a:off x="461704" y="801051"/>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437805" y="834171"/>
            <a:ext cx="7871307" cy="4524315"/>
          </a:xfrm>
          <a:prstGeom prst="rect">
            <a:avLst/>
          </a:prstGeom>
          <a:noFill/>
        </p:spPr>
        <p:txBody>
          <a:bodyPr wrap="square" rtlCol="0">
            <a:spAutoFit/>
          </a:bodyPr>
          <a:lstStyle/>
          <a:p>
            <a:r>
              <a:rPr lang="en-US" sz="1600" b="1" dirty="0"/>
              <a:t>Setup</a:t>
            </a:r>
            <a:r>
              <a:rPr lang="en-US" sz="1600" dirty="0"/>
              <a:t>: Lets say X ~ Normal(</a:t>
            </a:r>
            <a:r>
              <a:rPr lang="en-US" sz="1600" dirty="0" err="1"/>
              <a:t>μ</a:t>
            </a:r>
            <a:r>
              <a:rPr lang="en-US" sz="1600" dirty="0"/>
              <a:t> = 10, 𝞂 = 1.5), find the following values:</a:t>
            </a:r>
          </a:p>
          <a:p>
            <a:endParaRPr lang="en-US" sz="1600" dirty="0"/>
          </a:p>
          <a:p>
            <a:r>
              <a:rPr lang="en-US" sz="1600" dirty="0"/>
              <a:t>d) Find the X values for the middle 70% of data</a:t>
            </a:r>
          </a:p>
          <a:p>
            <a:endParaRPr lang="en-US" sz="1600" dirty="0"/>
          </a:p>
          <a:p>
            <a:endParaRPr lang="en-US" sz="1600" dirty="0"/>
          </a:p>
          <a:p>
            <a:endParaRPr lang="en-US" sz="1600" dirty="0"/>
          </a:p>
          <a:p>
            <a:endParaRPr lang="en-US" sz="1600" dirty="0"/>
          </a:p>
          <a:p>
            <a:endParaRPr lang="en-US" sz="1600" dirty="0"/>
          </a:p>
          <a:p>
            <a:r>
              <a:rPr lang="en-US" sz="1600" dirty="0"/>
              <a:t>e) Find the Z score that represents the 30</a:t>
            </a:r>
            <a:r>
              <a:rPr lang="en-US" sz="1600" baseline="30000" dirty="0"/>
              <a:t>th</a:t>
            </a:r>
            <a:r>
              <a:rPr lang="en-US" sz="1600" dirty="0"/>
              <a:t> percentile</a:t>
            </a:r>
          </a:p>
          <a:p>
            <a:endParaRPr lang="en-US" sz="1600" dirty="0"/>
          </a:p>
          <a:p>
            <a:endParaRPr lang="en-US" sz="1600" dirty="0"/>
          </a:p>
          <a:p>
            <a:endParaRPr lang="en-US" sz="1600" dirty="0"/>
          </a:p>
          <a:p>
            <a:endParaRPr lang="en-US" sz="1600" dirty="0"/>
          </a:p>
          <a:p>
            <a:pPr marL="342900" indent="-342900">
              <a:buFont typeface="+mj-lt"/>
              <a:buAutoNum type="alphaLcParenR"/>
            </a:pPr>
            <a:endParaRPr lang="en-US" sz="1600" dirty="0"/>
          </a:p>
          <a:p>
            <a:r>
              <a:rPr lang="en-US" sz="1600" dirty="0"/>
              <a:t>f) Find the Z values that bound the middle 15% of the area under the standard normal curve</a:t>
            </a:r>
          </a:p>
          <a:p>
            <a:endParaRPr lang="en-US" sz="1600" i="1" dirty="0">
              <a:solidFill>
                <a:srgbClr val="FF0000"/>
              </a:solidFill>
            </a:endParaRPr>
          </a:p>
          <a:p>
            <a:pPr marL="342900" indent="-342900">
              <a:buFont typeface="+mj-lt"/>
              <a:buAutoNum type="alphaLcParenR"/>
            </a:pPr>
            <a:endParaRPr lang="en-US" sz="1600" dirty="0"/>
          </a:p>
          <a:p>
            <a:pPr marL="342900" indent="-342900">
              <a:buFont typeface="+mj-lt"/>
              <a:buAutoNum type="alphaLcParenR"/>
            </a:pPr>
            <a:endParaRPr lang="en-US" sz="1600" dirty="0"/>
          </a:p>
        </p:txBody>
      </p:sp>
      <p:sp>
        <p:nvSpPr>
          <p:cNvPr id="121" name="TextBox 120">
            <a:extLst>
              <a:ext uri="{FF2B5EF4-FFF2-40B4-BE49-F238E27FC236}">
                <a16:creationId xmlns:a16="http://schemas.microsoft.com/office/drawing/2014/main" id="{05C866E7-8895-9242-2CB2-AC075CF8FEA0}"/>
              </a:ext>
            </a:extLst>
          </p:cNvPr>
          <p:cNvSpPr txBox="1"/>
          <p:nvPr/>
        </p:nvSpPr>
        <p:spPr>
          <a:xfrm>
            <a:off x="7746824" y="31470"/>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pic>
        <p:nvPicPr>
          <p:cNvPr id="122" name="Picture 121">
            <a:extLst>
              <a:ext uri="{FF2B5EF4-FFF2-40B4-BE49-F238E27FC236}">
                <a16:creationId xmlns:a16="http://schemas.microsoft.com/office/drawing/2014/main" id="{8F0D8FDB-B2CB-EE39-4CF9-0AAC818ADDC0}"/>
              </a:ext>
            </a:extLst>
          </p:cNvPr>
          <p:cNvPicPr>
            <a:picLocks noChangeAspect="1"/>
          </p:cNvPicPr>
          <p:nvPr/>
        </p:nvPicPr>
        <p:blipFill>
          <a:blip r:embed="rId3"/>
          <a:stretch>
            <a:fillRect/>
          </a:stretch>
        </p:blipFill>
        <p:spPr>
          <a:xfrm>
            <a:off x="8702495" y="1142347"/>
            <a:ext cx="2453074" cy="1471844"/>
          </a:xfrm>
          <a:prstGeom prst="rect">
            <a:avLst/>
          </a:prstGeom>
        </p:spPr>
      </p:pic>
    </p:spTree>
    <p:extLst>
      <p:ext uri="{BB962C8B-B14F-4D97-AF65-F5344CB8AC3E}">
        <p14:creationId xmlns:p14="http://schemas.microsoft.com/office/powerpoint/2010/main" val="175656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6 -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400" u="sng" dirty="0"/>
              <a:t>Unit 6 – Normal Distribution, Sampling </a:t>
            </a:r>
            <a:r>
              <a:rPr lang="en-US" sz="1400" u="sng" dirty="0" err="1"/>
              <a:t>Dists</a:t>
            </a:r>
            <a:r>
              <a:rPr lang="en-US" sz="1400" u="sng" dirty="0"/>
              <a:t> and CLT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Intro</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Density Curves</a:t>
            </a:r>
          </a:p>
          <a:p>
            <a:r>
              <a:rPr lang="en-US" sz="1400" dirty="0">
                <a:latin typeface="Calibri" panose="020F0502020204030204" pitchFamily="34" charset="0"/>
                <a:ea typeface="Calibri" panose="020F0502020204030204" pitchFamily="34" charset="0"/>
                <a:cs typeface="Times New Roman" panose="02020603050405020304" pitchFamily="18" charset="0"/>
              </a:rPr>
              <a:t>Density curve properties</a:t>
            </a:r>
          </a:p>
          <a:p>
            <a:pPr marL="0" marR="0" indent="0">
              <a:spcBef>
                <a:spcPts val="0"/>
              </a:spcBef>
              <a:spcAft>
                <a:spcPts val="0"/>
              </a:spcAft>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Normal Distribution</a:t>
            </a: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Standard Normal Distributions</a:t>
            </a: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Find z, given area</a:t>
            </a: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Normal Distributions</a:t>
            </a: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Find x, given area</a:t>
            </a: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pic>
        <p:nvPicPr>
          <p:cNvPr id="5" name="Google Shape;226;p49">
            <a:extLst>
              <a:ext uri="{FF2B5EF4-FFF2-40B4-BE49-F238E27FC236}">
                <a16:creationId xmlns:a16="http://schemas.microsoft.com/office/drawing/2014/main" id="{799A8E37-7B8E-B646-A80A-D03B1BD3E1C3}"/>
              </a:ext>
            </a:extLst>
          </p:cNvPr>
          <p:cNvPicPr preferRelativeResize="0"/>
          <p:nvPr/>
        </p:nvPicPr>
        <p:blipFill>
          <a:blip r:embed="rId2">
            <a:alphaModFix/>
          </a:blip>
          <a:stretch>
            <a:fillRect/>
          </a:stretch>
        </p:blipFill>
        <p:spPr>
          <a:xfrm>
            <a:off x="6430852" y="1690688"/>
            <a:ext cx="3756502" cy="3436775"/>
          </a:xfrm>
          <a:prstGeom prst="rect">
            <a:avLst/>
          </a:prstGeom>
          <a:noFill/>
          <a:ln>
            <a:noFill/>
          </a:ln>
        </p:spPr>
      </p:pic>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Percentiles</a:t>
            </a:r>
            <a:endParaRPr sz="2400" dirty="0"/>
          </a:p>
        </p:txBody>
      </p:sp>
      <p:sp>
        <p:nvSpPr>
          <p:cNvPr id="266" name="Google Shape;266;p55"/>
          <p:cNvSpPr txBox="1">
            <a:spLocks noGrp="1"/>
          </p:cNvSpPr>
          <p:nvPr>
            <p:ph type="body" idx="1"/>
          </p:nvPr>
        </p:nvSpPr>
        <p:spPr>
          <a:xfrm>
            <a:off x="461704" y="801051"/>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437806" y="834171"/>
            <a:ext cx="7807914" cy="6740307"/>
          </a:xfrm>
          <a:prstGeom prst="rect">
            <a:avLst/>
          </a:prstGeom>
          <a:noFill/>
        </p:spPr>
        <p:txBody>
          <a:bodyPr wrap="square" rtlCol="0">
            <a:spAutoFit/>
          </a:bodyPr>
          <a:lstStyle/>
          <a:p>
            <a:r>
              <a:rPr lang="en-US" sz="1600" b="1" dirty="0"/>
              <a:t>Setup</a:t>
            </a:r>
            <a:r>
              <a:rPr lang="en-US" sz="1600" dirty="0"/>
              <a:t>: Lets say X ~ Normal(</a:t>
            </a:r>
            <a:r>
              <a:rPr lang="en-US" sz="1600" dirty="0" err="1"/>
              <a:t>μ</a:t>
            </a:r>
            <a:r>
              <a:rPr lang="en-US" sz="1600" dirty="0"/>
              <a:t> = 10, 𝞂 = 1.5), find the following values:</a:t>
            </a:r>
          </a:p>
          <a:p>
            <a:endParaRPr lang="en-US" sz="1600" dirty="0"/>
          </a:p>
          <a:p>
            <a:r>
              <a:rPr lang="en-US" sz="1600" dirty="0"/>
              <a:t>d) Find the X values for the middle 70% of data</a:t>
            </a:r>
          </a:p>
          <a:p>
            <a:r>
              <a:rPr lang="en-US" sz="1600" i="1" dirty="0">
                <a:solidFill>
                  <a:srgbClr val="7030A0"/>
                </a:solidFill>
                <a:sym typeface="Wingdings" pitchFamily="2" charset="2"/>
              </a:rPr>
              <a:t>Need to setup a symmetric interval and find both endpoints! </a:t>
            </a:r>
          </a:p>
          <a:p>
            <a:r>
              <a:rPr lang="en-US" sz="1600" i="1" dirty="0">
                <a:solidFill>
                  <a:srgbClr val="7030A0"/>
                </a:solidFill>
                <a:sym typeface="Wingdings" pitchFamily="2" charset="2"/>
              </a:rPr>
              <a:t>→ So solve for two X values by writing both as a left-tail probabilities!</a:t>
            </a:r>
            <a:endParaRPr lang="en-US" sz="1600" dirty="0"/>
          </a:p>
          <a:p>
            <a:r>
              <a:rPr lang="en-US" sz="1600" i="1" dirty="0">
                <a:solidFill>
                  <a:srgbClr val="FF0000"/>
                </a:solidFill>
              </a:rPr>
              <a:t>X1: P(X &lt; ??) = 0.15</a:t>
            </a:r>
          </a:p>
          <a:p>
            <a:r>
              <a:rPr lang="en-US" sz="1600" i="1" dirty="0">
                <a:solidFill>
                  <a:srgbClr val="FF0000"/>
                </a:solidFill>
              </a:rPr>
              <a:t>x1 = invNorm(area = 0.15, mean = 10, </a:t>
            </a:r>
            <a:r>
              <a:rPr lang="en-US" sz="1600" i="1" dirty="0" err="1">
                <a:solidFill>
                  <a:srgbClr val="FF0000"/>
                </a:solidFill>
              </a:rPr>
              <a:t>sd</a:t>
            </a:r>
            <a:r>
              <a:rPr lang="en-US" sz="1600" i="1" dirty="0">
                <a:solidFill>
                  <a:srgbClr val="FF0000"/>
                </a:solidFill>
              </a:rPr>
              <a:t> = 1.5) = 8.45</a:t>
            </a:r>
          </a:p>
          <a:p>
            <a:r>
              <a:rPr lang="en-US" sz="1600" i="1" dirty="0">
                <a:solidFill>
                  <a:srgbClr val="FF0000"/>
                </a:solidFill>
              </a:rPr>
              <a:t>X2: P(X &lt; ??) = 0.85</a:t>
            </a:r>
          </a:p>
          <a:p>
            <a:r>
              <a:rPr lang="en-US" sz="1600" i="1" dirty="0">
                <a:solidFill>
                  <a:srgbClr val="FF0000"/>
                </a:solidFill>
              </a:rPr>
              <a:t>x2 = invNorm(area = 0.85, mean = 10, </a:t>
            </a:r>
            <a:r>
              <a:rPr lang="en-US" sz="1600" i="1" dirty="0" err="1">
                <a:solidFill>
                  <a:srgbClr val="FF0000"/>
                </a:solidFill>
              </a:rPr>
              <a:t>sd</a:t>
            </a:r>
            <a:r>
              <a:rPr lang="en-US" sz="1600" i="1" dirty="0">
                <a:solidFill>
                  <a:srgbClr val="FF0000"/>
                </a:solidFill>
              </a:rPr>
              <a:t> = 1.5) = 11.55</a:t>
            </a:r>
          </a:p>
          <a:p>
            <a:endParaRPr lang="en-US" sz="1600" dirty="0"/>
          </a:p>
          <a:p>
            <a:r>
              <a:rPr lang="en-US" sz="1600" dirty="0"/>
              <a:t>e) Find the Z score that represents the 30</a:t>
            </a:r>
            <a:r>
              <a:rPr lang="en-US" sz="1600" baseline="30000" dirty="0"/>
              <a:t>th</a:t>
            </a:r>
            <a:r>
              <a:rPr lang="en-US" sz="1600" dirty="0"/>
              <a:t> percentile</a:t>
            </a:r>
          </a:p>
          <a:p>
            <a:r>
              <a:rPr lang="en-US" sz="1600" i="1" dirty="0">
                <a:solidFill>
                  <a:srgbClr val="7030A0"/>
                </a:solidFill>
                <a:sym typeface="Wingdings" pitchFamily="2" charset="2"/>
              </a:rPr>
              <a:t>Using the standard normal curve!!!!! NEW 𝜇 = 0 and 𝜎 = 1</a:t>
            </a:r>
          </a:p>
          <a:p>
            <a:r>
              <a:rPr lang="en-US" sz="1600" i="1" dirty="0">
                <a:solidFill>
                  <a:srgbClr val="FF0000"/>
                </a:solidFill>
              </a:rPr>
              <a:t>P(Z ≤ ??) = 0.3)</a:t>
            </a:r>
            <a:r>
              <a:rPr lang="en-US" sz="1600" dirty="0">
                <a:solidFill>
                  <a:srgbClr val="7030A0"/>
                </a:solidFill>
              </a:rPr>
              <a:t> </a:t>
            </a:r>
            <a:r>
              <a:rPr lang="en-US" sz="1600" dirty="0">
                <a:solidFill>
                  <a:srgbClr val="FF0000"/>
                </a:solidFill>
                <a:sym typeface="Wingdings" pitchFamily="2" charset="2"/>
              </a:rPr>
              <a:t> </a:t>
            </a:r>
            <a:r>
              <a:rPr lang="en-US" sz="1600" i="1" dirty="0" err="1">
                <a:solidFill>
                  <a:srgbClr val="FF0000"/>
                </a:solidFill>
              </a:rPr>
              <a:t>invNorm</a:t>
            </a:r>
            <a:r>
              <a:rPr lang="en-US" sz="1600" i="1" dirty="0">
                <a:solidFill>
                  <a:srgbClr val="FF0000"/>
                </a:solidFill>
              </a:rPr>
              <a:t>(area = 0.3, mean = 0, </a:t>
            </a:r>
            <a:r>
              <a:rPr lang="en-US" sz="1600" i="1" dirty="0" err="1">
                <a:solidFill>
                  <a:srgbClr val="FF0000"/>
                </a:solidFill>
              </a:rPr>
              <a:t>sd</a:t>
            </a:r>
            <a:r>
              <a:rPr lang="en-US" sz="1600" i="1" dirty="0">
                <a:solidFill>
                  <a:srgbClr val="FF0000"/>
                </a:solidFill>
              </a:rPr>
              <a:t> = 1) = -0.52</a:t>
            </a:r>
          </a:p>
          <a:p>
            <a:endParaRPr lang="en-US" sz="1600" dirty="0"/>
          </a:p>
          <a:p>
            <a:endParaRPr lang="en-US" sz="1600" dirty="0"/>
          </a:p>
          <a:p>
            <a:r>
              <a:rPr lang="en-US" sz="1600" dirty="0"/>
              <a:t>f) Find the Z values that bound the middle 15% of the area under the standard normal curve</a:t>
            </a:r>
          </a:p>
          <a:p>
            <a:r>
              <a:rPr lang="en-US" sz="1600" dirty="0">
                <a:solidFill>
                  <a:srgbClr val="7030A0"/>
                </a:solidFill>
                <a:sym typeface="Wingdings" pitchFamily="2" charset="2"/>
              </a:rPr>
              <a:t> Again </a:t>
            </a:r>
            <a:r>
              <a:rPr lang="en-US" sz="1600" i="1" dirty="0">
                <a:solidFill>
                  <a:srgbClr val="7030A0"/>
                </a:solidFill>
                <a:sym typeface="Wingdings" pitchFamily="2" charset="2"/>
              </a:rPr>
              <a:t>need to setup a symmetric interval and find both endpoints! (i.e. write both as a left-tail probabilities!)</a:t>
            </a:r>
            <a:endParaRPr lang="en-US" sz="1600" dirty="0"/>
          </a:p>
          <a:p>
            <a:r>
              <a:rPr lang="en-US" sz="1600" i="1" dirty="0">
                <a:solidFill>
                  <a:srgbClr val="FF0000"/>
                </a:solidFill>
              </a:rPr>
              <a:t>X1: P(X &lt; ??) = 0.425</a:t>
            </a:r>
          </a:p>
          <a:p>
            <a:r>
              <a:rPr lang="en-US" sz="1600" i="1" dirty="0">
                <a:solidFill>
                  <a:srgbClr val="FF0000"/>
                </a:solidFill>
              </a:rPr>
              <a:t>x1 = invNorm(area = 0.425, mean = 10, </a:t>
            </a:r>
            <a:r>
              <a:rPr lang="en-US" sz="1600" i="1" dirty="0" err="1">
                <a:solidFill>
                  <a:srgbClr val="FF0000"/>
                </a:solidFill>
              </a:rPr>
              <a:t>sd</a:t>
            </a:r>
            <a:r>
              <a:rPr lang="en-US" sz="1600" i="1" dirty="0">
                <a:solidFill>
                  <a:srgbClr val="FF0000"/>
                </a:solidFill>
              </a:rPr>
              <a:t> = 1.5) = -0.189</a:t>
            </a:r>
          </a:p>
          <a:p>
            <a:r>
              <a:rPr lang="en-US" sz="1600" i="1" dirty="0">
                <a:solidFill>
                  <a:srgbClr val="FF0000"/>
                </a:solidFill>
              </a:rPr>
              <a:t>X2: P(X &lt; ??) = 0.575</a:t>
            </a:r>
          </a:p>
          <a:p>
            <a:r>
              <a:rPr lang="en-US" sz="1600" i="1" dirty="0">
                <a:solidFill>
                  <a:srgbClr val="FF0000"/>
                </a:solidFill>
              </a:rPr>
              <a:t>x2 = </a:t>
            </a:r>
            <a:r>
              <a:rPr lang="en-US" sz="1600" i="1" dirty="0" err="1">
                <a:solidFill>
                  <a:srgbClr val="FF0000"/>
                </a:solidFill>
              </a:rPr>
              <a:t>nvNorm</a:t>
            </a:r>
            <a:r>
              <a:rPr lang="en-US" sz="1600" i="1" dirty="0">
                <a:solidFill>
                  <a:srgbClr val="FF0000"/>
                </a:solidFill>
              </a:rPr>
              <a:t>(area = 0.85, mean = 10, </a:t>
            </a:r>
            <a:r>
              <a:rPr lang="en-US" sz="1600" i="1" dirty="0" err="1">
                <a:solidFill>
                  <a:srgbClr val="FF0000"/>
                </a:solidFill>
              </a:rPr>
              <a:t>sd</a:t>
            </a:r>
            <a:r>
              <a:rPr lang="en-US" sz="1600" i="1" dirty="0">
                <a:solidFill>
                  <a:srgbClr val="FF0000"/>
                </a:solidFill>
              </a:rPr>
              <a:t> = 1.5) = 0.189</a:t>
            </a:r>
          </a:p>
          <a:p>
            <a:r>
              <a:rPr lang="en-US" sz="1600" dirty="0">
                <a:solidFill>
                  <a:srgbClr val="7030A0"/>
                </a:solidFill>
                <a:sym typeface="Wingdings" pitchFamily="2" charset="2"/>
              </a:rPr>
              <a:t> </a:t>
            </a:r>
            <a:r>
              <a:rPr lang="en-US" sz="1600" i="1" dirty="0">
                <a:solidFill>
                  <a:srgbClr val="7030A0"/>
                </a:solidFill>
                <a:sym typeface="Wingdings" pitchFamily="2" charset="2"/>
              </a:rPr>
              <a:t>Because the standard normal curve is centered at zero, symmetric interval endpoints will be the same just the positive and negative version!</a:t>
            </a:r>
            <a:endParaRPr lang="en-US" sz="1600" dirty="0"/>
          </a:p>
          <a:p>
            <a:endParaRPr lang="en-US" sz="1600" i="1" dirty="0">
              <a:solidFill>
                <a:srgbClr val="FF0000"/>
              </a:solidFill>
            </a:endParaRPr>
          </a:p>
          <a:p>
            <a:pPr marL="342900" indent="-342900">
              <a:buFont typeface="+mj-lt"/>
              <a:buAutoNum type="alphaLcParenR"/>
            </a:pPr>
            <a:endParaRPr lang="en-US" sz="1600" dirty="0"/>
          </a:p>
          <a:p>
            <a:pPr marL="342900" indent="-342900">
              <a:buFont typeface="+mj-lt"/>
              <a:buAutoNum type="alphaLcParenR"/>
            </a:pPr>
            <a:endParaRPr lang="en-US" sz="1600" dirty="0"/>
          </a:p>
        </p:txBody>
      </p:sp>
      <p:grpSp>
        <p:nvGrpSpPr>
          <p:cNvPr id="14" name="Group 13">
            <a:extLst>
              <a:ext uri="{FF2B5EF4-FFF2-40B4-BE49-F238E27FC236}">
                <a16:creationId xmlns:a16="http://schemas.microsoft.com/office/drawing/2014/main" id="{61863B59-2857-7753-CF20-706CD97DEBC1}"/>
              </a:ext>
            </a:extLst>
          </p:cNvPr>
          <p:cNvGrpSpPr/>
          <p:nvPr/>
        </p:nvGrpSpPr>
        <p:grpSpPr>
          <a:xfrm>
            <a:off x="6752594" y="1281052"/>
            <a:ext cx="5210209" cy="1630573"/>
            <a:chOff x="6407675" y="1255852"/>
            <a:chExt cx="5210209" cy="1630573"/>
          </a:xfrm>
        </p:grpSpPr>
        <p:sp>
          <p:nvSpPr>
            <p:cNvPr id="289" name="TextBox 288">
              <a:extLst>
                <a:ext uri="{FF2B5EF4-FFF2-40B4-BE49-F238E27FC236}">
                  <a16:creationId xmlns:a16="http://schemas.microsoft.com/office/drawing/2014/main" id="{365977FD-D714-5644-B76A-B75A6646D77C}"/>
                </a:ext>
              </a:extLst>
            </p:cNvPr>
            <p:cNvSpPr txBox="1"/>
            <p:nvPr/>
          </p:nvSpPr>
          <p:spPr>
            <a:xfrm>
              <a:off x="6407675" y="1255852"/>
              <a:ext cx="2667462" cy="738664"/>
            </a:xfrm>
            <a:prstGeom prst="rect">
              <a:avLst/>
            </a:prstGeom>
            <a:noFill/>
          </p:spPr>
          <p:txBody>
            <a:bodyPr wrap="none" rtlCol="0">
              <a:spAutoFit/>
            </a:bodyPr>
            <a:lstStyle/>
            <a:p>
              <a:r>
                <a:rPr lang="en-US" sz="1400" dirty="0">
                  <a:solidFill>
                    <a:srgbClr val="0070C0"/>
                  </a:solidFill>
                </a:rPr>
                <a:t>Prob outside: 1 – 0.7 = 0.3</a:t>
              </a:r>
            </a:p>
            <a:p>
              <a:r>
                <a:rPr lang="en-US" sz="1400" dirty="0">
                  <a:solidFill>
                    <a:srgbClr val="0070C0"/>
                  </a:solidFill>
                </a:rPr>
                <a:t>Prob on left (for X1): 0.3 / 2 = 0.15</a:t>
              </a:r>
            </a:p>
            <a:p>
              <a:r>
                <a:rPr lang="en-US" sz="1400" dirty="0">
                  <a:solidFill>
                    <a:srgbClr val="0070C0"/>
                  </a:solidFill>
                </a:rPr>
                <a:t>X2: 0.15 + 0.7 = 1 – 0.15 = 0.85</a:t>
              </a:r>
            </a:p>
          </p:txBody>
        </p:sp>
        <p:grpSp>
          <p:nvGrpSpPr>
            <p:cNvPr id="11" name="Group 10">
              <a:extLst>
                <a:ext uri="{FF2B5EF4-FFF2-40B4-BE49-F238E27FC236}">
                  <a16:creationId xmlns:a16="http://schemas.microsoft.com/office/drawing/2014/main" id="{F16614C5-DEAC-0356-EBE4-C580D144BDE5}"/>
                </a:ext>
              </a:extLst>
            </p:cNvPr>
            <p:cNvGrpSpPr/>
            <p:nvPr/>
          </p:nvGrpSpPr>
          <p:grpSpPr>
            <a:xfrm>
              <a:off x="8768124" y="1474505"/>
              <a:ext cx="2849760" cy="1411920"/>
              <a:chOff x="5547520" y="1265320"/>
              <a:chExt cx="2849760" cy="1411920"/>
            </a:xfrm>
          </p:grpSpPr>
          <p:pic>
            <p:nvPicPr>
              <p:cNvPr id="39" name="Picture 38">
                <a:extLst>
                  <a:ext uri="{FF2B5EF4-FFF2-40B4-BE49-F238E27FC236}">
                    <a16:creationId xmlns:a16="http://schemas.microsoft.com/office/drawing/2014/main" id="{7525AA9A-8960-BD4E-91C9-09C8148FC7A9}"/>
                  </a:ext>
                </a:extLst>
              </p:cNvPr>
              <p:cNvPicPr>
                <a:picLocks noChangeAspect="1"/>
              </p:cNvPicPr>
              <p:nvPr/>
            </p:nvPicPr>
            <p:blipFill>
              <a:blip r:embed="rId3"/>
              <a:stretch>
                <a:fillRect/>
              </a:stretch>
            </p:blipFill>
            <p:spPr>
              <a:xfrm>
                <a:off x="5713718" y="1278264"/>
                <a:ext cx="1926490" cy="1275764"/>
              </a:xfrm>
              <a:prstGeom prst="rect">
                <a:avLst/>
              </a:prstGeom>
            </p:spPr>
          </p:pic>
          <p:grpSp>
            <p:nvGrpSpPr>
              <p:cNvPr id="3" name="Group 2">
                <a:extLst>
                  <a:ext uri="{FF2B5EF4-FFF2-40B4-BE49-F238E27FC236}">
                    <a16:creationId xmlns:a16="http://schemas.microsoft.com/office/drawing/2014/main" id="{13B2D35B-9D21-DB92-B68A-D2F801FE8810}"/>
                  </a:ext>
                </a:extLst>
              </p:cNvPr>
              <p:cNvGrpSpPr/>
              <p:nvPr/>
            </p:nvGrpSpPr>
            <p:grpSpPr>
              <a:xfrm>
                <a:off x="5547520" y="1265320"/>
                <a:ext cx="2849760" cy="1411920"/>
                <a:chOff x="5547520" y="1265320"/>
                <a:chExt cx="2849760" cy="1411920"/>
              </a:xfrm>
            </p:grpSpPr>
            <p:grpSp>
              <p:nvGrpSpPr>
                <p:cNvPr id="9" name="Group 8">
                  <a:extLst>
                    <a:ext uri="{FF2B5EF4-FFF2-40B4-BE49-F238E27FC236}">
                      <a16:creationId xmlns:a16="http://schemas.microsoft.com/office/drawing/2014/main" id="{2FBF9934-BA47-954D-9024-DEC87AFF9607}"/>
                    </a:ext>
                  </a:extLst>
                </p:cNvPr>
                <p:cNvGrpSpPr/>
                <p:nvPr/>
              </p:nvGrpSpPr>
              <p:grpSpPr>
                <a:xfrm>
                  <a:off x="6283720" y="1424440"/>
                  <a:ext cx="809280" cy="990720"/>
                  <a:chOff x="6283720" y="1424440"/>
                  <a:chExt cx="809280" cy="99072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4390D65-25FB-914D-9E97-77A0B443A3CF}"/>
                          </a:ext>
                        </a:extLst>
                      </p14:cNvPr>
                      <p14:cNvContentPartPr/>
                      <p14:nvPr/>
                    </p14:nvContentPartPr>
                    <p14:xfrm>
                      <a:off x="6331600" y="1504360"/>
                      <a:ext cx="32760" cy="910800"/>
                    </p14:xfrm>
                  </p:contentPart>
                </mc:Choice>
                <mc:Fallback xmlns="">
                  <p:pic>
                    <p:nvPicPr>
                      <p:cNvPr id="6" name="Ink 5">
                        <a:extLst>
                          <a:ext uri="{FF2B5EF4-FFF2-40B4-BE49-F238E27FC236}">
                            <a16:creationId xmlns:a16="http://schemas.microsoft.com/office/drawing/2014/main" id="{44390D65-25FB-914D-9E97-77A0B443A3CF}"/>
                          </a:ext>
                        </a:extLst>
                      </p:cNvPr>
                      <p:cNvPicPr/>
                      <p:nvPr/>
                    </p:nvPicPr>
                    <p:blipFill>
                      <a:blip r:embed="rId32"/>
                      <a:stretch>
                        <a:fillRect/>
                      </a:stretch>
                    </p:blipFill>
                    <p:spPr>
                      <a:xfrm>
                        <a:off x="6322698" y="1495360"/>
                        <a:ext cx="50208" cy="928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 name="Ink 6">
                        <a:extLst>
                          <a:ext uri="{FF2B5EF4-FFF2-40B4-BE49-F238E27FC236}">
                            <a16:creationId xmlns:a16="http://schemas.microsoft.com/office/drawing/2014/main" id="{13FCA339-E41E-C745-AFA3-D75DF3614CB1}"/>
                          </a:ext>
                        </a:extLst>
                      </p14:cNvPr>
                      <p14:cNvContentPartPr/>
                      <p14:nvPr/>
                    </p14:nvContentPartPr>
                    <p14:xfrm>
                      <a:off x="7056640" y="1547200"/>
                      <a:ext cx="16200" cy="859320"/>
                    </p14:xfrm>
                  </p:contentPart>
                </mc:Choice>
                <mc:Fallback xmlns="">
                  <p:pic>
                    <p:nvPicPr>
                      <p:cNvPr id="7" name="Ink 6">
                        <a:extLst>
                          <a:ext uri="{FF2B5EF4-FFF2-40B4-BE49-F238E27FC236}">
                            <a16:creationId xmlns:a16="http://schemas.microsoft.com/office/drawing/2014/main" id="{13FCA339-E41E-C745-AFA3-D75DF3614CB1}"/>
                          </a:ext>
                        </a:extLst>
                      </p:cNvPr>
                      <p:cNvPicPr/>
                      <p:nvPr/>
                    </p:nvPicPr>
                    <p:blipFill>
                      <a:blip r:embed="rId34"/>
                      <a:stretch>
                        <a:fillRect/>
                      </a:stretch>
                    </p:blipFill>
                    <p:spPr>
                      <a:xfrm>
                        <a:off x="7047640" y="1538200"/>
                        <a:ext cx="33840" cy="876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 name="Ink 7">
                        <a:extLst>
                          <a:ext uri="{FF2B5EF4-FFF2-40B4-BE49-F238E27FC236}">
                            <a16:creationId xmlns:a16="http://schemas.microsoft.com/office/drawing/2014/main" id="{F01B9B23-1405-D246-B708-BADBD23A09DF}"/>
                          </a:ext>
                        </a:extLst>
                      </p14:cNvPr>
                      <p14:cNvContentPartPr/>
                      <p14:nvPr/>
                    </p14:nvContentPartPr>
                    <p14:xfrm>
                      <a:off x="6283720" y="1424440"/>
                      <a:ext cx="809280" cy="843840"/>
                    </p14:xfrm>
                  </p:contentPart>
                </mc:Choice>
                <mc:Fallback xmlns="">
                  <p:pic>
                    <p:nvPicPr>
                      <p:cNvPr id="8" name="Ink 7">
                        <a:extLst>
                          <a:ext uri="{FF2B5EF4-FFF2-40B4-BE49-F238E27FC236}">
                            <a16:creationId xmlns:a16="http://schemas.microsoft.com/office/drawing/2014/main" id="{F01B9B23-1405-D246-B708-BADBD23A09DF}"/>
                          </a:ext>
                        </a:extLst>
                      </p:cNvPr>
                      <p:cNvPicPr/>
                      <p:nvPr/>
                    </p:nvPicPr>
                    <p:blipFill>
                      <a:blip r:embed="rId36"/>
                      <a:stretch>
                        <a:fillRect/>
                      </a:stretch>
                    </p:blipFill>
                    <p:spPr>
                      <a:xfrm>
                        <a:off x="6274720" y="1415440"/>
                        <a:ext cx="826920" cy="861480"/>
                      </a:xfrm>
                      <a:prstGeom prst="rect">
                        <a:avLst/>
                      </a:prstGeom>
                    </p:spPr>
                  </p:pic>
                </mc:Fallback>
              </mc:AlternateContent>
            </p:grpSp>
            <p:grpSp>
              <p:nvGrpSpPr>
                <p:cNvPr id="24" name="Group 23">
                  <a:extLst>
                    <a:ext uri="{FF2B5EF4-FFF2-40B4-BE49-F238E27FC236}">
                      <a16:creationId xmlns:a16="http://schemas.microsoft.com/office/drawing/2014/main" id="{4CF5E989-4ABA-9F44-8C75-AB9BFD5F6716}"/>
                    </a:ext>
                  </a:extLst>
                </p:cNvPr>
                <p:cNvGrpSpPr/>
                <p:nvPr/>
              </p:nvGrpSpPr>
              <p:grpSpPr>
                <a:xfrm>
                  <a:off x="6218200" y="2494360"/>
                  <a:ext cx="241560" cy="115200"/>
                  <a:chOff x="6218200" y="2494360"/>
                  <a:chExt cx="241560" cy="115200"/>
                </a:xfrm>
              </p:grpSpPr>
              <mc:AlternateContent xmlns:mc="http://schemas.openxmlformats.org/markup-compatibility/2006" xmlns:p14="http://schemas.microsoft.com/office/powerpoint/2010/main">
                <mc:Choice Requires="p14">
                  <p:contentPart p14:bwMode="auto" r:id="rId37">
                    <p14:nvContentPartPr>
                      <p14:cNvPr id="17" name="Ink 16">
                        <a:extLst>
                          <a:ext uri="{FF2B5EF4-FFF2-40B4-BE49-F238E27FC236}">
                            <a16:creationId xmlns:a16="http://schemas.microsoft.com/office/drawing/2014/main" id="{3EB98871-7FC8-6D40-B821-7A4EB422A626}"/>
                          </a:ext>
                        </a:extLst>
                      </p14:cNvPr>
                      <p14:cNvContentPartPr/>
                      <p14:nvPr/>
                    </p14:nvContentPartPr>
                    <p14:xfrm>
                      <a:off x="6218200" y="2527840"/>
                      <a:ext cx="179640" cy="61200"/>
                    </p14:xfrm>
                  </p:contentPart>
                </mc:Choice>
                <mc:Fallback xmlns="">
                  <p:pic>
                    <p:nvPicPr>
                      <p:cNvPr id="17" name="Ink 16">
                        <a:extLst>
                          <a:ext uri="{FF2B5EF4-FFF2-40B4-BE49-F238E27FC236}">
                            <a16:creationId xmlns:a16="http://schemas.microsoft.com/office/drawing/2014/main" id="{3EB98871-7FC8-6D40-B821-7A4EB422A626}"/>
                          </a:ext>
                        </a:extLst>
                      </p:cNvPr>
                      <p:cNvPicPr/>
                      <p:nvPr/>
                    </p:nvPicPr>
                    <p:blipFill>
                      <a:blip r:embed="rId38"/>
                      <a:stretch>
                        <a:fillRect/>
                      </a:stretch>
                    </p:blipFill>
                    <p:spPr>
                      <a:xfrm>
                        <a:off x="6209200" y="2518840"/>
                        <a:ext cx="1972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 name="Ink 17">
                        <a:extLst>
                          <a:ext uri="{FF2B5EF4-FFF2-40B4-BE49-F238E27FC236}">
                            <a16:creationId xmlns:a16="http://schemas.microsoft.com/office/drawing/2014/main" id="{C84810BA-76AD-1C4A-A934-893AE616B2D6}"/>
                          </a:ext>
                        </a:extLst>
                      </p14:cNvPr>
                      <p14:cNvContentPartPr/>
                      <p14:nvPr/>
                    </p14:nvContentPartPr>
                    <p14:xfrm>
                      <a:off x="6290920" y="2494360"/>
                      <a:ext cx="73800" cy="106560"/>
                    </p14:xfrm>
                  </p:contentPart>
                </mc:Choice>
                <mc:Fallback xmlns="">
                  <p:pic>
                    <p:nvPicPr>
                      <p:cNvPr id="18" name="Ink 17">
                        <a:extLst>
                          <a:ext uri="{FF2B5EF4-FFF2-40B4-BE49-F238E27FC236}">
                            <a16:creationId xmlns:a16="http://schemas.microsoft.com/office/drawing/2014/main" id="{C84810BA-76AD-1C4A-A934-893AE616B2D6}"/>
                          </a:ext>
                        </a:extLst>
                      </p:cNvPr>
                      <p:cNvPicPr/>
                      <p:nvPr/>
                    </p:nvPicPr>
                    <p:blipFill>
                      <a:blip r:embed="rId40"/>
                      <a:stretch>
                        <a:fillRect/>
                      </a:stretch>
                    </p:blipFill>
                    <p:spPr>
                      <a:xfrm>
                        <a:off x="6281920" y="2485360"/>
                        <a:ext cx="914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9" name="Ink 18">
                        <a:extLst>
                          <a:ext uri="{FF2B5EF4-FFF2-40B4-BE49-F238E27FC236}">
                            <a16:creationId xmlns:a16="http://schemas.microsoft.com/office/drawing/2014/main" id="{CC93F988-F7B6-E445-9560-1D1CF6BEC0D4}"/>
                          </a:ext>
                        </a:extLst>
                      </p14:cNvPr>
                      <p14:cNvContentPartPr/>
                      <p14:nvPr/>
                    </p14:nvContentPartPr>
                    <p14:xfrm>
                      <a:off x="6432040" y="2559520"/>
                      <a:ext cx="27720" cy="50040"/>
                    </p14:xfrm>
                  </p:contentPart>
                </mc:Choice>
                <mc:Fallback xmlns="">
                  <p:pic>
                    <p:nvPicPr>
                      <p:cNvPr id="19" name="Ink 18">
                        <a:extLst>
                          <a:ext uri="{FF2B5EF4-FFF2-40B4-BE49-F238E27FC236}">
                            <a16:creationId xmlns:a16="http://schemas.microsoft.com/office/drawing/2014/main" id="{CC93F988-F7B6-E445-9560-1D1CF6BEC0D4}"/>
                          </a:ext>
                        </a:extLst>
                      </p:cNvPr>
                      <p:cNvPicPr/>
                      <p:nvPr/>
                    </p:nvPicPr>
                    <p:blipFill>
                      <a:blip r:embed="rId42"/>
                      <a:stretch>
                        <a:fillRect/>
                      </a:stretch>
                    </p:blipFill>
                    <p:spPr>
                      <a:xfrm>
                        <a:off x="6423040" y="2550520"/>
                        <a:ext cx="45360" cy="67680"/>
                      </a:xfrm>
                      <a:prstGeom prst="rect">
                        <a:avLst/>
                      </a:prstGeom>
                    </p:spPr>
                  </p:pic>
                </mc:Fallback>
              </mc:AlternateContent>
            </p:grpSp>
            <p:grpSp>
              <p:nvGrpSpPr>
                <p:cNvPr id="23" name="Group 22">
                  <a:extLst>
                    <a:ext uri="{FF2B5EF4-FFF2-40B4-BE49-F238E27FC236}">
                      <a16:creationId xmlns:a16="http://schemas.microsoft.com/office/drawing/2014/main" id="{8B3FB5EB-DDEB-3D40-A1FC-A26A7C309A1B}"/>
                    </a:ext>
                  </a:extLst>
                </p:cNvPr>
                <p:cNvGrpSpPr/>
                <p:nvPr/>
              </p:nvGrpSpPr>
              <p:grpSpPr>
                <a:xfrm>
                  <a:off x="7014160" y="2501200"/>
                  <a:ext cx="301680" cy="176040"/>
                  <a:chOff x="7014160" y="2501200"/>
                  <a:chExt cx="301680" cy="176040"/>
                </a:xfrm>
              </p:grpSpPr>
              <mc:AlternateContent xmlns:mc="http://schemas.openxmlformats.org/markup-compatibility/2006" xmlns:p14="http://schemas.microsoft.com/office/powerpoint/2010/main">
                <mc:Choice Requires="p14">
                  <p:contentPart p14:bwMode="auto" r:id="rId43">
                    <p14:nvContentPartPr>
                      <p14:cNvPr id="20" name="Ink 19">
                        <a:extLst>
                          <a:ext uri="{FF2B5EF4-FFF2-40B4-BE49-F238E27FC236}">
                            <a16:creationId xmlns:a16="http://schemas.microsoft.com/office/drawing/2014/main" id="{A823C8EB-18F7-BE4D-AED5-C92351E0A5F9}"/>
                          </a:ext>
                        </a:extLst>
                      </p14:cNvPr>
                      <p14:cNvContentPartPr/>
                      <p14:nvPr/>
                    </p14:nvContentPartPr>
                    <p14:xfrm>
                      <a:off x="7014160" y="2522440"/>
                      <a:ext cx="137160" cy="83880"/>
                    </p14:xfrm>
                  </p:contentPart>
                </mc:Choice>
                <mc:Fallback xmlns="">
                  <p:pic>
                    <p:nvPicPr>
                      <p:cNvPr id="20" name="Ink 19">
                        <a:extLst>
                          <a:ext uri="{FF2B5EF4-FFF2-40B4-BE49-F238E27FC236}">
                            <a16:creationId xmlns:a16="http://schemas.microsoft.com/office/drawing/2014/main" id="{A823C8EB-18F7-BE4D-AED5-C92351E0A5F9}"/>
                          </a:ext>
                        </a:extLst>
                      </p:cNvPr>
                      <p:cNvPicPr/>
                      <p:nvPr/>
                    </p:nvPicPr>
                    <p:blipFill>
                      <a:blip r:embed="rId44"/>
                      <a:stretch>
                        <a:fillRect/>
                      </a:stretch>
                    </p:blipFill>
                    <p:spPr>
                      <a:xfrm>
                        <a:off x="7005160" y="2513440"/>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1" name="Ink 20">
                        <a:extLst>
                          <a:ext uri="{FF2B5EF4-FFF2-40B4-BE49-F238E27FC236}">
                            <a16:creationId xmlns:a16="http://schemas.microsoft.com/office/drawing/2014/main" id="{3F709279-0E9A-3F41-9563-0AD59C5E6025}"/>
                          </a:ext>
                        </a:extLst>
                      </p14:cNvPr>
                      <p14:cNvContentPartPr/>
                      <p14:nvPr/>
                    </p14:nvContentPartPr>
                    <p14:xfrm>
                      <a:off x="7089040" y="2501200"/>
                      <a:ext cx="55440" cy="104400"/>
                    </p14:xfrm>
                  </p:contentPart>
                </mc:Choice>
                <mc:Fallback xmlns="">
                  <p:pic>
                    <p:nvPicPr>
                      <p:cNvPr id="21" name="Ink 20">
                        <a:extLst>
                          <a:ext uri="{FF2B5EF4-FFF2-40B4-BE49-F238E27FC236}">
                            <a16:creationId xmlns:a16="http://schemas.microsoft.com/office/drawing/2014/main" id="{3F709279-0E9A-3F41-9563-0AD59C5E6025}"/>
                          </a:ext>
                        </a:extLst>
                      </p:cNvPr>
                      <p:cNvPicPr/>
                      <p:nvPr/>
                    </p:nvPicPr>
                    <p:blipFill>
                      <a:blip r:embed="rId46"/>
                      <a:stretch>
                        <a:fillRect/>
                      </a:stretch>
                    </p:blipFill>
                    <p:spPr>
                      <a:xfrm>
                        <a:off x="7080040" y="2492200"/>
                        <a:ext cx="730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2" name="Ink 21">
                        <a:extLst>
                          <a:ext uri="{FF2B5EF4-FFF2-40B4-BE49-F238E27FC236}">
                            <a16:creationId xmlns:a16="http://schemas.microsoft.com/office/drawing/2014/main" id="{4FB00DD8-6150-B643-AEC5-98FCC8A07F92}"/>
                          </a:ext>
                        </a:extLst>
                      </p14:cNvPr>
                      <p14:cNvContentPartPr/>
                      <p14:nvPr/>
                    </p14:nvContentPartPr>
                    <p14:xfrm>
                      <a:off x="7219720" y="2598040"/>
                      <a:ext cx="96120" cy="79200"/>
                    </p14:xfrm>
                  </p:contentPart>
                </mc:Choice>
                <mc:Fallback xmlns="">
                  <p:pic>
                    <p:nvPicPr>
                      <p:cNvPr id="22" name="Ink 21">
                        <a:extLst>
                          <a:ext uri="{FF2B5EF4-FFF2-40B4-BE49-F238E27FC236}">
                            <a16:creationId xmlns:a16="http://schemas.microsoft.com/office/drawing/2014/main" id="{4FB00DD8-6150-B643-AEC5-98FCC8A07F92}"/>
                          </a:ext>
                        </a:extLst>
                      </p:cNvPr>
                      <p:cNvPicPr/>
                      <p:nvPr/>
                    </p:nvPicPr>
                    <p:blipFill>
                      <a:blip r:embed="rId48"/>
                      <a:stretch>
                        <a:fillRect/>
                      </a:stretch>
                    </p:blipFill>
                    <p:spPr>
                      <a:xfrm>
                        <a:off x="7210720" y="2589040"/>
                        <a:ext cx="113760" cy="9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25" name="Ink 24">
                      <a:extLst>
                        <a:ext uri="{FF2B5EF4-FFF2-40B4-BE49-F238E27FC236}">
                          <a16:creationId xmlns:a16="http://schemas.microsoft.com/office/drawing/2014/main" id="{5037964B-911B-1848-A6C5-2E8FB635A9EE}"/>
                        </a:ext>
                      </a:extLst>
                    </p14:cNvPr>
                    <p14:cNvContentPartPr/>
                    <p14:nvPr/>
                  </p14:nvContentPartPr>
                  <p14:xfrm>
                    <a:off x="6811480" y="1338040"/>
                    <a:ext cx="470160" cy="309600"/>
                  </p14:xfrm>
                </p:contentPart>
              </mc:Choice>
              <mc:Fallback xmlns="">
                <p:pic>
                  <p:nvPicPr>
                    <p:cNvPr id="25" name="Ink 24">
                      <a:extLst>
                        <a:ext uri="{FF2B5EF4-FFF2-40B4-BE49-F238E27FC236}">
                          <a16:creationId xmlns:a16="http://schemas.microsoft.com/office/drawing/2014/main" id="{5037964B-911B-1848-A6C5-2E8FB635A9EE}"/>
                        </a:ext>
                      </a:extLst>
                    </p:cNvPr>
                    <p:cNvPicPr/>
                    <p:nvPr/>
                  </p:nvPicPr>
                  <p:blipFill>
                    <a:blip r:embed="rId50"/>
                    <a:stretch>
                      <a:fillRect/>
                    </a:stretch>
                  </p:blipFill>
                  <p:spPr>
                    <a:xfrm>
                      <a:off x="6802480" y="1329040"/>
                      <a:ext cx="4878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6" name="Ink 25">
                      <a:extLst>
                        <a:ext uri="{FF2B5EF4-FFF2-40B4-BE49-F238E27FC236}">
                          <a16:creationId xmlns:a16="http://schemas.microsoft.com/office/drawing/2014/main" id="{DAF7024B-65EF-F04F-89A5-9820A74BFA6A}"/>
                        </a:ext>
                      </a:extLst>
                    </p14:cNvPr>
                    <p14:cNvContentPartPr/>
                    <p14:nvPr/>
                  </p14:nvContentPartPr>
                  <p14:xfrm>
                    <a:off x="7328800" y="1289440"/>
                    <a:ext cx="31680" cy="102600"/>
                  </p14:xfrm>
                </p:contentPart>
              </mc:Choice>
              <mc:Fallback xmlns="">
                <p:pic>
                  <p:nvPicPr>
                    <p:cNvPr id="26" name="Ink 25">
                      <a:extLst>
                        <a:ext uri="{FF2B5EF4-FFF2-40B4-BE49-F238E27FC236}">
                          <a16:creationId xmlns:a16="http://schemas.microsoft.com/office/drawing/2014/main" id="{DAF7024B-65EF-F04F-89A5-9820A74BFA6A}"/>
                        </a:ext>
                      </a:extLst>
                    </p:cNvPr>
                    <p:cNvPicPr/>
                    <p:nvPr/>
                  </p:nvPicPr>
                  <p:blipFill>
                    <a:blip r:embed="rId52"/>
                    <a:stretch>
                      <a:fillRect/>
                    </a:stretch>
                  </p:blipFill>
                  <p:spPr>
                    <a:xfrm>
                      <a:off x="7319800" y="1280440"/>
                      <a:ext cx="49320" cy="120240"/>
                    </a:xfrm>
                    <a:prstGeom prst="rect">
                      <a:avLst/>
                    </a:prstGeom>
                  </p:spPr>
                </p:pic>
              </mc:Fallback>
            </mc:AlternateContent>
            <p:grpSp>
              <p:nvGrpSpPr>
                <p:cNvPr id="33" name="Group 32">
                  <a:extLst>
                    <a:ext uri="{FF2B5EF4-FFF2-40B4-BE49-F238E27FC236}">
                      <a16:creationId xmlns:a16="http://schemas.microsoft.com/office/drawing/2014/main" id="{19E226FC-40F8-1643-88E5-127BF9BA98D2}"/>
                    </a:ext>
                  </a:extLst>
                </p:cNvPr>
                <p:cNvGrpSpPr/>
                <p:nvPr/>
              </p:nvGrpSpPr>
              <p:grpSpPr>
                <a:xfrm>
                  <a:off x="7548040" y="1268560"/>
                  <a:ext cx="379080" cy="149760"/>
                  <a:chOff x="7548040" y="1268560"/>
                  <a:chExt cx="379080" cy="149760"/>
                </a:xfrm>
              </p:grpSpPr>
              <mc:AlternateContent xmlns:mc="http://schemas.openxmlformats.org/markup-compatibility/2006" xmlns:p14="http://schemas.microsoft.com/office/powerpoint/2010/main">
                <mc:Choice Requires="p14">
                  <p:contentPart p14:bwMode="auto" r:id="rId53">
                    <p14:nvContentPartPr>
                      <p14:cNvPr id="29" name="Ink 28">
                        <a:extLst>
                          <a:ext uri="{FF2B5EF4-FFF2-40B4-BE49-F238E27FC236}">
                            <a16:creationId xmlns:a16="http://schemas.microsoft.com/office/drawing/2014/main" id="{CE81B56A-3607-5B4C-933F-2EBBCBB46233}"/>
                          </a:ext>
                        </a:extLst>
                      </p14:cNvPr>
                      <p14:cNvContentPartPr/>
                      <p14:nvPr/>
                    </p14:nvContentPartPr>
                    <p14:xfrm>
                      <a:off x="7548040" y="1268560"/>
                      <a:ext cx="95400" cy="113760"/>
                    </p14:xfrm>
                  </p:contentPart>
                </mc:Choice>
                <mc:Fallback xmlns="">
                  <p:pic>
                    <p:nvPicPr>
                      <p:cNvPr id="29" name="Ink 28">
                        <a:extLst>
                          <a:ext uri="{FF2B5EF4-FFF2-40B4-BE49-F238E27FC236}">
                            <a16:creationId xmlns:a16="http://schemas.microsoft.com/office/drawing/2014/main" id="{CE81B56A-3607-5B4C-933F-2EBBCBB46233}"/>
                          </a:ext>
                        </a:extLst>
                      </p:cNvPr>
                      <p:cNvPicPr/>
                      <p:nvPr/>
                    </p:nvPicPr>
                    <p:blipFill>
                      <a:blip r:embed="rId54"/>
                      <a:stretch>
                        <a:fillRect/>
                      </a:stretch>
                    </p:blipFill>
                    <p:spPr>
                      <a:xfrm>
                        <a:off x="7539040" y="1259560"/>
                        <a:ext cx="1130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0" name="Ink 29">
                        <a:extLst>
                          <a:ext uri="{FF2B5EF4-FFF2-40B4-BE49-F238E27FC236}">
                            <a16:creationId xmlns:a16="http://schemas.microsoft.com/office/drawing/2014/main" id="{16EEC365-D1BA-1340-853E-3DEC5F34B21F}"/>
                          </a:ext>
                        </a:extLst>
                      </p14:cNvPr>
                      <p14:cNvContentPartPr/>
                      <p14:nvPr/>
                    </p14:nvContentPartPr>
                    <p14:xfrm>
                      <a:off x="7707520" y="1325440"/>
                      <a:ext cx="47520" cy="7560"/>
                    </p14:xfrm>
                  </p:contentPart>
                </mc:Choice>
                <mc:Fallback xmlns="">
                  <p:pic>
                    <p:nvPicPr>
                      <p:cNvPr id="30" name="Ink 29">
                        <a:extLst>
                          <a:ext uri="{FF2B5EF4-FFF2-40B4-BE49-F238E27FC236}">
                            <a16:creationId xmlns:a16="http://schemas.microsoft.com/office/drawing/2014/main" id="{16EEC365-D1BA-1340-853E-3DEC5F34B21F}"/>
                          </a:ext>
                        </a:extLst>
                      </p:cNvPr>
                      <p:cNvPicPr/>
                      <p:nvPr/>
                    </p:nvPicPr>
                    <p:blipFill>
                      <a:blip r:embed="rId56"/>
                      <a:stretch>
                        <a:fillRect/>
                      </a:stretch>
                    </p:blipFill>
                    <p:spPr>
                      <a:xfrm>
                        <a:off x="7698451" y="1316440"/>
                        <a:ext cx="65295"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1" name="Ink 30">
                        <a:extLst>
                          <a:ext uri="{FF2B5EF4-FFF2-40B4-BE49-F238E27FC236}">
                            <a16:creationId xmlns:a16="http://schemas.microsoft.com/office/drawing/2014/main" id="{5C772B64-2A6C-D840-A934-F47D3497A83E}"/>
                          </a:ext>
                        </a:extLst>
                      </p14:cNvPr>
                      <p14:cNvContentPartPr/>
                      <p14:nvPr/>
                    </p14:nvContentPartPr>
                    <p14:xfrm>
                      <a:off x="7723000" y="1403560"/>
                      <a:ext cx="72720" cy="14760"/>
                    </p14:xfrm>
                  </p:contentPart>
                </mc:Choice>
                <mc:Fallback xmlns="">
                  <p:pic>
                    <p:nvPicPr>
                      <p:cNvPr id="31" name="Ink 30">
                        <a:extLst>
                          <a:ext uri="{FF2B5EF4-FFF2-40B4-BE49-F238E27FC236}">
                            <a16:creationId xmlns:a16="http://schemas.microsoft.com/office/drawing/2014/main" id="{5C772B64-2A6C-D840-A934-F47D3497A83E}"/>
                          </a:ext>
                        </a:extLst>
                      </p:cNvPr>
                      <p:cNvPicPr/>
                      <p:nvPr/>
                    </p:nvPicPr>
                    <p:blipFill>
                      <a:blip r:embed="rId58"/>
                      <a:stretch>
                        <a:fillRect/>
                      </a:stretch>
                    </p:blipFill>
                    <p:spPr>
                      <a:xfrm>
                        <a:off x="7714000" y="1394774"/>
                        <a:ext cx="90360" cy="319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2" name="Ink 31">
                        <a:extLst>
                          <a:ext uri="{FF2B5EF4-FFF2-40B4-BE49-F238E27FC236}">
                            <a16:creationId xmlns:a16="http://schemas.microsoft.com/office/drawing/2014/main" id="{24FE4402-F158-234D-9D83-07F4DCA17220}"/>
                          </a:ext>
                        </a:extLst>
                      </p14:cNvPr>
                      <p14:cNvContentPartPr/>
                      <p14:nvPr/>
                    </p14:nvContentPartPr>
                    <p14:xfrm>
                      <a:off x="7848280" y="1304200"/>
                      <a:ext cx="78840" cy="94320"/>
                    </p14:xfrm>
                  </p:contentPart>
                </mc:Choice>
                <mc:Fallback xmlns="">
                  <p:pic>
                    <p:nvPicPr>
                      <p:cNvPr id="32" name="Ink 31">
                        <a:extLst>
                          <a:ext uri="{FF2B5EF4-FFF2-40B4-BE49-F238E27FC236}">
                            <a16:creationId xmlns:a16="http://schemas.microsoft.com/office/drawing/2014/main" id="{24FE4402-F158-234D-9D83-07F4DCA17220}"/>
                          </a:ext>
                        </a:extLst>
                      </p:cNvPr>
                      <p:cNvPicPr/>
                      <p:nvPr/>
                    </p:nvPicPr>
                    <p:blipFill>
                      <a:blip r:embed="rId60"/>
                      <a:stretch>
                        <a:fillRect/>
                      </a:stretch>
                    </p:blipFill>
                    <p:spPr>
                      <a:xfrm>
                        <a:off x="7839280" y="1295166"/>
                        <a:ext cx="96480" cy="112028"/>
                      </a:xfrm>
                      <a:prstGeom prst="rect">
                        <a:avLst/>
                      </a:prstGeom>
                    </p:spPr>
                  </p:pic>
                </mc:Fallback>
              </mc:AlternateContent>
            </p:grpSp>
            <p:grpSp>
              <p:nvGrpSpPr>
                <p:cNvPr id="46" name="Group 45">
                  <a:extLst>
                    <a:ext uri="{FF2B5EF4-FFF2-40B4-BE49-F238E27FC236}">
                      <a16:creationId xmlns:a16="http://schemas.microsoft.com/office/drawing/2014/main" id="{B4E7E5EA-4B8B-5A41-9BD6-9FD533AE97FC}"/>
                    </a:ext>
                  </a:extLst>
                </p:cNvPr>
                <p:cNvGrpSpPr/>
                <p:nvPr/>
              </p:nvGrpSpPr>
              <p:grpSpPr>
                <a:xfrm>
                  <a:off x="8022880" y="1265320"/>
                  <a:ext cx="307800" cy="117000"/>
                  <a:chOff x="8022880" y="1265320"/>
                  <a:chExt cx="307800" cy="117000"/>
                </a:xfrm>
              </p:grpSpPr>
              <mc:AlternateContent xmlns:mc="http://schemas.openxmlformats.org/markup-compatibility/2006" xmlns:p14="http://schemas.microsoft.com/office/powerpoint/2010/main">
                <mc:Choice Requires="p14">
                  <p:contentPart p14:bwMode="auto" r:id="rId61">
                    <p14:nvContentPartPr>
                      <p14:cNvPr id="43" name="Ink 42">
                        <a:extLst>
                          <a:ext uri="{FF2B5EF4-FFF2-40B4-BE49-F238E27FC236}">
                            <a16:creationId xmlns:a16="http://schemas.microsoft.com/office/drawing/2014/main" id="{0D9B4A74-6E98-5244-B831-2912A5AC95BD}"/>
                          </a:ext>
                        </a:extLst>
                      </p14:cNvPr>
                      <p14:cNvContentPartPr/>
                      <p14:nvPr/>
                    </p14:nvContentPartPr>
                    <p14:xfrm>
                      <a:off x="8022880" y="1377280"/>
                      <a:ext cx="5040" cy="5040"/>
                    </p14:xfrm>
                  </p:contentPart>
                </mc:Choice>
                <mc:Fallback xmlns="">
                  <p:pic>
                    <p:nvPicPr>
                      <p:cNvPr id="43" name="Ink 42">
                        <a:extLst>
                          <a:ext uri="{FF2B5EF4-FFF2-40B4-BE49-F238E27FC236}">
                            <a16:creationId xmlns:a16="http://schemas.microsoft.com/office/drawing/2014/main" id="{0D9B4A74-6E98-5244-B831-2912A5AC95BD}"/>
                          </a:ext>
                        </a:extLst>
                      </p:cNvPr>
                      <p:cNvPicPr/>
                      <p:nvPr/>
                    </p:nvPicPr>
                    <p:blipFill>
                      <a:blip r:embed="rId62"/>
                      <a:stretch>
                        <a:fillRect/>
                      </a:stretch>
                    </p:blipFill>
                    <p:spPr>
                      <a:xfrm>
                        <a:off x="8013880" y="1368280"/>
                        <a:ext cx="226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8576A739-D91C-EB45-B755-81FB7096A5FD}"/>
                          </a:ext>
                        </a:extLst>
                      </p14:cNvPr>
                      <p14:cNvContentPartPr/>
                      <p14:nvPr/>
                    </p14:nvContentPartPr>
                    <p14:xfrm>
                      <a:off x="8100640" y="1277200"/>
                      <a:ext cx="95760" cy="99000"/>
                    </p14:xfrm>
                  </p:contentPart>
                </mc:Choice>
                <mc:Fallback xmlns="">
                  <p:pic>
                    <p:nvPicPr>
                      <p:cNvPr id="44" name="Ink 43">
                        <a:extLst>
                          <a:ext uri="{FF2B5EF4-FFF2-40B4-BE49-F238E27FC236}">
                            <a16:creationId xmlns:a16="http://schemas.microsoft.com/office/drawing/2014/main" id="{8576A739-D91C-EB45-B755-81FB7096A5FD}"/>
                          </a:ext>
                        </a:extLst>
                      </p:cNvPr>
                      <p:cNvPicPr/>
                      <p:nvPr/>
                    </p:nvPicPr>
                    <p:blipFill>
                      <a:blip r:embed="rId64"/>
                      <a:stretch>
                        <a:fillRect/>
                      </a:stretch>
                    </p:blipFill>
                    <p:spPr>
                      <a:xfrm>
                        <a:off x="8091640" y="1268200"/>
                        <a:ext cx="113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85D05C93-09BC-E042-8C73-8C6B998BFFC2}"/>
                          </a:ext>
                        </a:extLst>
                      </p14:cNvPr>
                      <p14:cNvContentPartPr/>
                      <p14:nvPr/>
                    </p14:nvContentPartPr>
                    <p14:xfrm>
                      <a:off x="8265880" y="1265320"/>
                      <a:ext cx="64800" cy="86040"/>
                    </p14:xfrm>
                  </p:contentPart>
                </mc:Choice>
                <mc:Fallback xmlns="">
                  <p:pic>
                    <p:nvPicPr>
                      <p:cNvPr id="45" name="Ink 44">
                        <a:extLst>
                          <a:ext uri="{FF2B5EF4-FFF2-40B4-BE49-F238E27FC236}">
                            <a16:creationId xmlns:a16="http://schemas.microsoft.com/office/drawing/2014/main" id="{85D05C93-09BC-E042-8C73-8C6B998BFFC2}"/>
                          </a:ext>
                        </a:extLst>
                      </p:cNvPr>
                      <p:cNvPicPr/>
                      <p:nvPr/>
                    </p:nvPicPr>
                    <p:blipFill>
                      <a:blip r:embed="rId66"/>
                      <a:stretch>
                        <a:fillRect/>
                      </a:stretch>
                    </p:blipFill>
                    <p:spPr>
                      <a:xfrm>
                        <a:off x="8256830" y="1256357"/>
                        <a:ext cx="82539" cy="10360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316" name="Ink 315">
                      <a:extLst>
                        <a:ext uri="{FF2B5EF4-FFF2-40B4-BE49-F238E27FC236}">
                          <a16:creationId xmlns:a16="http://schemas.microsoft.com/office/drawing/2014/main" id="{956FADBE-6FEE-A646-A4BB-2993B560AB48}"/>
                        </a:ext>
                      </a:extLst>
                    </p14:cNvPr>
                    <p14:cNvContentPartPr/>
                    <p14:nvPr/>
                  </p14:nvContentPartPr>
                  <p14:xfrm>
                    <a:off x="7110640" y="2047240"/>
                    <a:ext cx="317520" cy="233640"/>
                  </p14:xfrm>
                </p:contentPart>
              </mc:Choice>
              <mc:Fallback xmlns="">
                <p:pic>
                  <p:nvPicPr>
                    <p:cNvPr id="316" name="Ink 315">
                      <a:extLst>
                        <a:ext uri="{FF2B5EF4-FFF2-40B4-BE49-F238E27FC236}">
                          <a16:creationId xmlns:a16="http://schemas.microsoft.com/office/drawing/2014/main" id="{956FADBE-6FEE-A646-A4BB-2993B560AB48}"/>
                        </a:ext>
                      </a:extLst>
                    </p:cNvPr>
                    <p:cNvPicPr/>
                    <p:nvPr/>
                  </p:nvPicPr>
                  <p:blipFill>
                    <a:blip r:embed="rId68"/>
                    <a:stretch>
                      <a:fillRect/>
                    </a:stretch>
                  </p:blipFill>
                  <p:spPr>
                    <a:xfrm>
                      <a:off x="7101640" y="2038226"/>
                      <a:ext cx="335160" cy="25130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17" name="Ink 316">
                      <a:extLst>
                        <a:ext uri="{FF2B5EF4-FFF2-40B4-BE49-F238E27FC236}">
                          <a16:creationId xmlns:a16="http://schemas.microsoft.com/office/drawing/2014/main" id="{48C2315A-BBD0-7B4D-98ED-02B816F7622B}"/>
                        </a:ext>
                      </a:extLst>
                    </p14:cNvPr>
                    <p14:cNvContentPartPr/>
                    <p14:nvPr/>
                  </p14:nvContentPartPr>
                  <p14:xfrm>
                    <a:off x="5975560" y="1960480"/>
                    <a:ext cx="367200" cy="324720"/>
                  </p14:xfrm>
                </p:contentPart>
              </mc:Choice>
              <mc:Fallback xmlns="">
                <p:pic>
                  <p:nvPicPr>
                    <p:cNvPr id="317" name="Ink 316">
                      <a:extLst>
                        <a:ext uri="{FF2B5EF4-FFF2-40B4-BE49-F238E27FC236}">
                          <a16:creationId xmlns:a16="http://schemas.microsoft.com/office/drawing/2014/main" id="{48C2315A-BBD0-7B4D-98ED-02B816F7622B}"/>
                        </a:ext>
                      </a:extLst>
                    </p:cNvPr>
                    <p:cNvPicPr/>
                    <p:nvPr/>
                  </p:nvPicPr>
                  <p:blipFill>
                    <a:blip r:embed="rId70"/>
                    <a:stretch>
                      <a:fillRect/>
                    </a:stretch>
                  </p:blipFill>
                  <p:spPr>
                    <a:xfrm>
                      <a:off x="5966560" y="1951480"/>
                      <a:ext cx="384840" cy="342360"/>
                    </a:xfrm>
                    <a:prstGeom prst="rect">
                      <a:avLst/>
                    </a:prstGeom>
                  </p:spPr>
                </p:pic>
              </mc:Fallback>
            </mc:AlternateContent>
            <p:grpSp>
              <p:nvGrpSpPr>
                <p:cNvPr id="329" name="Group 328">
                  <a:extLst>
                    <a:ext uri="{FF2B5EF4-FFF2-40B4-BE49-F238E27FC236}">
                      <a16:creationId xmlns:a16="http://schemas.microsoft.com/office/drawing/2014/main" id="{E28C20B5-82F7-4B41-B88D-A45424900462}"/>
                    </a:ext>
                  </a:extLst>
                </p:cNvPr>
                <p:cNvGrpSpPr/>
                <p:nvPr/>
              </p:nvGrpSpPr>
              <p:grpSpPr>
                <a:xfrm>
                  <a:off x="7260040" y="1779400"/>
                  <a:ext cx="1137240" cy="438480"/>
                  <a:chOff x="7260040" y="1779400"/>
                  <a:chExt cx="1137240" cy="438480"/>
                </a:xfrm>
              </p:grpSpPr>
              <mc:AlternateContent xmlns:mc="http://schemas.openxmlformats.org/markup-compatibility/2006" xmlns:p14="http://schemas.microsoft.com/office/powerpoint/2010/main">
                <mc:Choice Requires="p14">
                  <p:contentPart p14:bwMode="auto" r:id="rId71">
                    <p14:nvContentPartPr>
                      <p14:cNvPr id="318" name="Ink 317">
                        <a:extLst>
                          <a:ext uri="{FF2B5EF4-FFF2-40B4-BE49-F238E27FC236}">
                            <a16:creationId xmlns:a16="http://schemas.microsoft.com/office/drawing/2014/main" id="{69C64989-0A95-9642-A460-C64B6477F163}"/>
                          </a:ext>
                        </a:extLst>
                      </p14:cNvPr>
                      <p14:cNvContentPartPr/>
                      <p14:nvPr/>
                    </p14:nvContentPartPr>
                    <p14:xfrm>
                      <a:off x="7260040" y="1980640"/>
                      <a:ext cx="203400" cy="237240"/>
                    </p14:xfrm>
                  </p:contentPart>
                </mc:Choice>
                <mc:Fallback xmlns="">
                  <p:pic>
                    <p:nvPicPr>
                      <p:cNvPr id="318" name="Ink 317">
                        <a:extLst>
                          <a:ext uri="{FF2B5EF4-FFF2-40B4-BE49-F238E27FC236}">
                            <a16:creationId xmlns:a16="http://schemas.microsoft.com/office/drawing/2014/main" id="{69C64989-0A95-9642-A460-C64B6477F163}"/>
                          </a:ext>
                        </a:extLst>
                      </p:cNvPr>
                      <p:cNvPicPr/>
                      <p:nvPr/>
                    </p:nvPicPr>
                    <p:blipFill>
                      <a:blip r:embed="rId72"/>
                      <a:stretch>
                        <a:fillRect/>
                      </a:stretch>
                    </p:blipFill>
                    <p:spPr>
                      <a:xfrm>
                        <a:off x="7251040" y="1971640"/>
                        <a:ext cx="2210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19" name="Ink 318">
                        <a:extLst>
                          <a:ext uri="{FF2B5EF4-FFF2-40B4-BE49-F238E27FC236}">
                            <a16:creationId xmlns:a16="http://schemas.microsoft.com/office/drawing/2014/main" id="{B9840D2A-1283-FE49-AF3D-64F4E0FD0129}"/>
                          </a:ext>
                        </a:extLst>
                      </p14:cNvPr>
                      <p14:cNvContentPartPr/>
                      <p14:nvPr/>
                    </p14:nvContentPartPr>
                    <p14:xfrm>
                      <a:off x="7451920" y="1952560"/>
                      <a:ext cx="48960" cy="90720"/>
                    </p14:xfrm>
                  </p:contentPart>
                </mc:Choice>
                <mc:Fallback xmlns="">
                  <p:pic>
                    <p:nvPicPr>
                      <p:cNvPr id="319" name="Ink 318">
                        <a:extLst>
                          <a:ext uri="{FF2B5EF4-FFF2-40B4-BE49-F238E27FC236}">
                            <a16:creationId xmlns:a16="http://schemas.microsoft.com/office/drawing/2014/main" id="{B9840D2A-1283-FE49-AF3D-64F4E0FD0129}"/>
                          </a:ext>
                        </a:extLst>
                      </p:cNvPr>
                      <p:cNvPicPr/>
                      <p:nvPr/>
                    </p:nvPicPr>
                    <p:blipFill>
                      <a:blip r:embed="rId74"/>
                      <a:stretch>
                        <a:fillRect/>
                      </a:stretch>
                    </p:blipFill>
                    <p:spPr>
                      <a:xfrm>
                        <a:off x="7442920" y="1943560"/>
                        <a:ext cx="666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20" name="Ink 319">
                        <a:extLst>
                          <a:ext uri="{FF2B5EF4-FFF2-40B4-BE49-F238E27FC236}">
                            <a16:creationId xmlns:a16="http://schemas.microsoft.com/office/drawing/2014/main" id="{B75C536A-6C82-1540-AD65-442A86C16269}"/>
                          </a:ext>
                        </a:extLst>
                      </p14:cNvPr>
                      <p14:cNvContentPartPr/>
                      <p14:nvPr/>
                    </p14:nvContentPartPr>
                    <p14:xfrm>
                      <a:off x="7661440" y="1779400"/>
                      <a:ext cx="112320" cy="230760"/>
                    </p14:xfrm>
                  </p:contentPart>
                </mc:Choice>
                <mc:Fallback xmlns="">
                  <p:pic>
                    <p:nvPicPr>
                      <p:cNvPr id="320" name="Ink 319">
                        <a:extLst>
                          <a:ext uri="{FF2B5EF4-FFF2-40B4-BE49-F238E27FC236}">
                            <a16:creationId xmlns:a16="http://schemas.microsoft.com/office/drawing/2014/main" id="{B75C536A-6C82-1540-AD65-442A86C16269}"/>
                          </a:ext>
                        </a:extLst>
                      </p:cNvPr>
                      <p:cNvPicPr/>
                      <p:nvPr/>
                    </p:nvPicPr>
                    <p:blipFill>
                      <a:blip r:embed="rId76"/>
                      <a:stretch>
                        <a:fillRect/>
                      </a:stretch>
                    </p:blipFill>
                    <p:spPr>
                      <a:xfrm>
                        <a:off x="7652440" y="1770414"/>
                        <a:ext cx="129960" cy="24837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21" name="Ink 320">
                        <a:extLst>
                          <a:ext uri="{FF2B5EF4-FFF2-40B4-BE49-F238E27FC236}">
                            <a16:creationId xmlns:a16="http://schemas.microsoft.com/office/drawing/2014/main" id="{F53502BA-F6E1-664A-97AC-1541A5842B25}"/>
                          </a:ext>
                        </a:extLst>
                      </p14:cNvPr>
                      <p14:cNvContentPartPr/>
                      <p14:nvPr/>
                    </p14:nvContentPartPr>
                    <p14:xfrm>
                      <a:off x="7787440" y="1927000"/>
                      <a:ext cx="99000" cy="20160"/>
                    </p14:xfrm>
                  </p:contentPart>
                </mc:Choice>
                <mc:Fallback xmlns="">
                  <p:pic>
                    <p:nvPicPr>
                      <p:cNvPr id="321" name="Ink 320">
                        <a:extLst>
                          <a:ext uri="{FF2B5EF4-FFF2-40B4-BE49-F238E27FC236}">
                            <a16:creationId xmlns:a16="http://schemas.microsoft.com/office/drawing/2014/main" id="{F53502BA-F6E1-664A-97AC-1541A5842B25}"/>
                          </a:ext>
                        </a:extLst>
                      </p:cNvPr>
                      <p:cNvPicPr/>
                      <p:nvPr/>
                    </p:nvPicPr>
                    <p:blipFill>
                      <a:blip r:embed="rId78"/>
                      <a:stretch>
                        <a:fillRect/>
                      </a:stretch>
                    </p:blipFill>
                    <p:spPr>
                      <a:xfrm>
                        <a:off x="7778440" y="1918000"/>
                        <a:ext cx="1166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22" name="Ink 321">
                        <a:extLst>
                          <a:ext uri="{FF2B5EF4-FFF2-40B4-BE49-F238E27FC236}">
                            <a16:creationId xmlns:a16="http://schemas.microsoft.com/office/drawing/2014/main" id="{A0BFC63F-360D-1046-B9F5-AFC3D92B9807}"/>
                          </a:ext>
                        </a:extLst>
                      </p14:cNvPr>
                      <p14:cNvContentPartPr/>
                      <p14:nvPr/>
                    </p14:nvContentPartPr>
                    <p14:xfrm>
                      <a:off x="7816240" y="1966960"/>
                      <a:ext cx="115560" cy="28440"/>
                    </p14:xfrm>
                  </p:contentPart>
                </mc:Choice>
                <mc:Fallback xmlns="">
                  <p:pic>
                    <p:nvPicPr>
                      <p:cNvPr id="322" name="Ink 321">
                        <a:extLst>
                          <a:ext uri="{FF2B5EF4-FFF2-40B4-BE49-F238E27FC236}">
                            <a16:creationId xmlns:a16="http://schemas.microsoft.com/office/drawing/2014/main" id="{A0BFC63F-360D-1046-B9F5-AFC3D92B9807}"/>
                          </a:ext>
                        </a:extLst>
                      </p:cNvPr>
                      <p:cNvPicPr/>
                      <p:nvPr/>
                    </p:nvPicPr>
                    <p:blipFill>
                      <a:blip r:embed="rId80"/>
                      <a:stretch>
                        <a:fillRect/>
                      </a:stretch>
                    </p:blipFill>
                    <p:spPr>
                      <a:xfrm>
                        <a:off x="7807240" y="1958072"/>
                        <a:ext cx="133200" cy="458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24" name="Ink 323">
                        <a:extLst>
                          <a:ext uri="{FF2B5EF4-FFF2-40B4-BE49-F238E27FC236}">
                            <a16:creationId xmlns:a16="http://schemas.microsoft.com/office/drawing/2014/main" id="{5EF19E64-1E77-0940-8969-0626E309317D}"/>
                          </a:ext>
                        </a:extLst>
                      </p14:cNvPr>
                      <p14:cNvContentPartPr/>
                      <p14:nvPr/>
                    </p14:nvContentPartPr>
                    <p14:xfrm>
                      <a:off x="8010280" y="1830880"/>
                      <a:ext cx="103320" cy="145800"/>
                    </p14:xfrm>
                  </p:contentPart>
                </mc:Choice>
                <mc:Fallback xmlns="">
                  <p:pic>
                    <p:nvPicPr>
                      <p:cNvPr id="324" name="Ink 323">
                        <a:extLst>
                          <a:ext uri="{FF2B5EF4-FFF2-40B4-BE49-F238E27FC236}">
                            <a16:creationId xmlns:a16="http://schemas.microsoft.com/office/drawing/2014/main" id="{5EF19E64-1E77-0940-8969-0626E309317D}"/>
                          </a:ext>
                        </a:extLst>
                      </p:cNvPr>
                      <p:cNvPicPr/>
                      <p:nvPr/>
                    </p:nvPicPr>
                    <p:blipFill>
                      <a:blip r:embed="rId82"/>
                      <a:stretch>
                        <a:fillRect/>
                      </a:stretch>
                    </p:blipFill>
                    <p:spPr>
                      <a:xfrm>
                        <a:off x="8001249" y="1821880"/>
                        <a:ext cx="121022"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25" name="Ink 324">
                        <a:extLst>
                          <a:ext uri="{FF2B5EF4-FFF2-40B4-BE49-F238E27FC236}">
                            <a16:creationId xmlns:a16="http://schemas.microsoft.com/office/drawing/2014/main" id="{C98A1DBC-13FD-8349-9412-A71BE1CA65C2}"/>
                          </a:ext>
                        </a:extLst>
                      </p14:cNvPr>
                      <p14:cNvContentPartPr/>
                      <p14:nvPr/>
                    </p14:nvContentPartPr>
                    <p14:xfrm>
                      <a:off x="8174080" y="1943560"/>
                      <a:ext cx="360" cy="360"/>
                    </p14:xfrm>
                  </p:contentPart>
                </mc:Choice>
                <mc:Fallback xmlns="">
                  <p:pic>
                    <p:nvPicPr>
                      <p:cNvPr id="325" name="Ink 324">
                        <a:extLst>
                          <a:ext uri="{FF2B5EF4-FFF2-40B4-BE49-F238E27FC236}">
                            <a16:creationId xmlns:a16="http://schemas.microsoft.com/office/drawing/2014/main" id="{C98A1DBC-13FD-8349-9412-A71BE1CA65C2}"/>
                          </a:ext>
                        </a:extLst>
                      </p:cNvPr>
                      <p:cNvPicPr/>
                      <p:nvPr/>
                    </p:nvPicPr>
                    <p:blipFill>
                      <a:blip r:embed="rId84"/>
                      <a:stretch>
                        <a:fillRect/>
                      </a:stretch>
                    </p:blipFill>
                    <p:spPr>
                      <a:xfrm>
                        <a:off x="8165080" y="1934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27" name="Ink 326">
                        <a:extLst>
                          <a:ext uri="{FF2B5EF4-FFF2-40B4-BE49-F238E27FC236}">
                            <a16:creationId xmlns:a16="http://schemas.microsoft.com/office/drawing/2014/main" id="{46527FE2-AFC2-414E-A03B-FEDC4E4AE18E}"/>
                          </a:ext>
                        </a:extLst>
                      </p14:cNvPr>
                      <p14:cNvContentPartPr/>
                      <p14:nvPr/>
                    </p14:nvContentPartPr>
                    <p14:xfrm>
                      <a:off x="8248240" y="1817560"/>
                      <a:ext cx="15480" cy="84240"/>
                    </p14:xfrm>
                  </p:contentPart>
                </mc:Choice>
                <mc:Fallback xmlns="">
                  <p:pic>
                    <p:nvPicPr>
                      <p:cNvPr id="327" name="Ink 326">
                        <a:extLst>
                          <a:ext uri="{FF2B5EF4-FFF2-40B4-BE49-F238E27FC236}">
                            <a16:creationId xmlns:a16="http://schemas.microsoft.com/office/drawing/2014/main" id="{46527FE2-AFC2-414E-A03B-FEDC4E4AE18E}"/>
                          </a:ext>
                        </a:extLst>
                      </p:cNvPr>
                      <p:cNvPicPr/>
                      <p:nvPr/>
                    </p:nvPicPr>
                    <p:blipFill>
                      <a:blip r:embed="rId86"/>
                      <a:stretch>
                        <a:fillRect/>
                      </a:stretch>
                    </p:blipFill>
                    <p:spPr>
                      <a:xfrm>
                        <a:off x="8239240" y="1808560"/>
                        <a:ext cx="33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28" name="Ink 327">
                        <a:extLst>
                          <a:ext uri="{FF2B5EF4-FFF2-40B4-BE49-F238E27FC236}">
                            <a16:creationId xmlns:a16="http://schemas.microsoft.com/office/drawing/2014/main" id="{39BBB3AF-C530-614D-B343-4B541DB7211B}"/>
                          </a:ext>
                        </a:extLst>
                      </p14:cNvPr>
                      <p14:cNvContentPartPr/>
                      <p14:nvPr/>
                    </p14:nvContentPartPr>
                    <p14:xfrm>
                      <a:off x="8345080" y="1799200"/>
                      <a:ext cx="52200" cy="124920"/>
                    </p14:xfrm>
                  </p:contentPart>
                </mc:Choice>
                <mc:Fallback xmlns="">
                  <p:pic>
                    <p:nvPicPr>
                      <p:cNvPr id="328" name="Ink 327">
                        <a:extLst>
                          <a:ext uri="{FF2B5EF4-FFF2-40B4-BE49-F238E27FC236}">
                            <a16:creationId xmlns:a16="http://schemas.microsoft.com/office/drawing/2014/main" id="{39BBB3AF-C530-614D-B343-4B541DB7211B}"/>
                          </a:ext>
                        </a:extLst>
                      </p:cNvPr>
                      <p:cNvPicPr/>
                      <p:nvPr/>
                    </p:nvPicPr>
                    <p:blipFill>
                      <a:blip r:embed="rId88"/>
                      <a:stretch>
                        <a:fillRect/>
                      </a:stretch>
                    </p:blipFill>
                    <p:spPr>
                      <a:xfrm>
                        <a:off x="8336080" y="1790200"/>
                        <a:ext cx="69840" cy="142560"/>
                      </a:xfrm>
                      <a:prstGeom prst="rect">
                        <a:avLst/>
                      </a:prstGeom>
                    </p:spPr>
                  </p:pic>
                </mc:Fallback>
              </mc:AlternateContent>
            </p:grpSp>
            <p:grpSp>
              <p:nvGrpSpPr>
                <p:cNvPr id="345" name="Group 344">
                  <a:extLst>
                    <a:ext uri="{FF2B5EF4-FFF2-40B4-BE49-F238E27FC236}">
                      <a16:creationId xmlns:a16="http://schemas.microsoft.com/office/drawing/2014/main" id="{3DF192E6-C0CD-A641-AF40-26995302CC02}"/>
                    </a:ext>
                  </a:extLst>
                </p:cNvPr>
                <p:cNvGrpSpPr/>
                <p:nvPr/>
              </p:nvGrpSpPr>
              <p:grpSpPr>
                <a:xfrm>
                  <a:off x="5547520" y="1769680"/>
                  <a:ext cx="686160" cy="356040"/>
                  <a:chOff x="5547520" y="1769680"/>
                  <a:chExt cx="686160" cy="356040"/>
                </a:xfrm>
              </p:grpSpPr>
              <mc:AlternateContent xmlns:mc="http://schemas.openxmlformats.org/markup-compatibility/2006" xmlns:p14="http://schemas.microsoft.com/office/powerpoint/2010/main">
                <mc:Choice Requires="p14">
                  <p:contentPart p14:bwMode="auto" r:id="rId89">
                    <p14:nvContentPartPr>
                      <p14:cNvPr id="330" name="Ink 329">
                        <a:extLst>
                          <a:ext uri="{FF2B5EF4-FFF2-40B4-BE49-F238E27FC236}">
                            <a16:creationId xmlns:a16="http://schemas.microsoft.com/office/drawing/2014/main" id="{422C0F3B-0654-7C44-8AFF-141FF4B167C5}"/>
                          </a:ext>
                        </a:extLst>
                      </p14:cNvPr>
                      <p14:cNvContentPartPr/>
                      <p14:nvPr/>
                    </p14:nvContentPartPr>
                    <p14:xfrm>
                      <a:off x="6063040" y="2036800"/>
                      <a:ext cx="170640" cy="88920"/>
                    </p14:xfrm>
                  </p:contentPart>
                </mc:Choice>
                <mc:Fallback xmlns="">
                  <p:pic>
                    <p:nvPicPr>
                      <p:cNvPr id="330" name="Ink 329">
                        <a:extLst>
                          <a:ext uri="{FF2B5EF4-FFF2-40B4-BE49-F238E27FC236}">
                            <a16:creationId xmlns:a16="http://schemas.microsoft.com/office/drawing/2014/main" id="{422C0F3B-0654-7C44-8AFF-141FF4B167C5}"/>
                          </a:ext>
                        </a:extLst>
                      </p:cNvPr>
                      <p:cNvPicPr/>
                      <p:nvPr/>
                    </p:nvPicPr>
                    <p:blipFill>
                      <a:blip r:embed="rId90"/>
                      <a:stretch>
                        <a:fillRect/>
                      </a:stretch>
                    </p:blipFill>
                    <p:spPr>
                      <a:xfrm>
                        <a:off x="6054040" y="2027800"/>
                        <a:ext cx="1882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31" name="Ink 330">
                        <a:extLst>
                          <a:ext uri="{FF2B5EF4-FFF2-40B4-BE49-F238E27FC236}">
                            <a16:creationId xmlns:a16="http://schemas.microsoft.com/office/drawing/2014/main" id="{F0A050AA-7341-EB4B-96AE-47D78CA6A545}"/>
                          </a:ext>
                        </a:extLst>
                      </p14:cNvPr>
                      <p14:cNvContentPartPr/>
                      <p14:nvPr/>
                    </p14:nvContentPartPr>
                    <p14:xfrm>
                      <a:off x="6046840" y="1991080"/>
                      <a:ext cx="42840" cy="109080"/>
                    </p14:xfrm>
                  </p:contentPart>
                </mc:Choice>
                <mc:Fallback xmlns="">
                  <p:pic>
                    <p:nvPicPr>
                      <p:cNvPr id="331" name="Ink 330">
                        <a:extLst>
                          <a:ext uri="{FF2B5EF4-FFF2-40B4-BE49-F238E27FC236}">
                            <a16:creationId xmlns:a16="http://schemas.microsoft.com/office/drawing/2014/main" id="{F0A050AA-7341-EB4B-96AE-47D78CA6A545}"/>
                          </a:ext>
                        </a:extLst>
                      </p:cNvPr>
                      <p:cNvPicPr/>
                      <p:nvPr/>
                    </p:nvPicPr>
                    <p:blipFill>
                      <a:blip r:embed="rId92"/>
                      <a:stretch>
                        <a:fillRect/>
                      </a:stretch>
                    </p:blipFill>
                    <p:spPr>
                      <a:xfrm>
                        <a:off x="6037915" y="1982080"/>
                        <a:ext cx="60333"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32" name="Ink 331">
                        <a:extLst>
                          <a:ext uri="{FF2B5EF4-FFF2-40B4-BE49-F238E27FC236}">
                            <a16:creationId xmlns:a16="http://schemas.microsoft.com/office/drawing/2014/main" id="{2DEE73F4-4B2B-7C45-B7A3-8DC0A9F9513C}"/>
                          </a:ext>
                        </a:extLst>
                      </p14:cNvPr>
                      <p14:cNvContentPartPr/>
                      <p14:nvPr/>
                    </p14:nvContentPartPr>
                    <p14:xfrm>
                      <a:off x="5547520" y="1785520"/>
                      <a:ext cx="54360" cy="113400"/>
                    </p14:xfrm>
                  </p:contentPart>
                </mc:Choice>
                <mc:Fallback xmlns="">
                  <p:pic>
                    <p:nvPicPr>
                      <p:cNvPr id="332" name="Ink 331">
                        <a:extLst>
                          <a:ext uri="{FF2B5EF4-FFF2-40B4-BE49-F238E27FC236}">
                            <a16:creationId xmlns:a16="http://schemas.microsoft.com/office/drawing/2014/main" id="{2DEE73F4-4B2B-7C45-B7A3-8DC0A9F9513C}"/>
                          </a:ext>
                        </a:extLst>
                      </p:cNvPr>
                      <p:cNvPicPr/>
                      <p:nvPr/>
                    </p:nvPicPr>
                    <p:blipFill>
                      <a:blip r:embed="rId94"/>
                      <a:stretch>
                        <a:fillRect/>
                      </a:stretch>
                    </p:blipFill>
                    <p:spPr>
                      <a:xfrm>
                        <a:off x="5538520" y="1776520"/>
                        <a:ext cx="720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33" name="Ink 332">
                        <a:extLst>
                          <a:ext uri="{FF2B5EF4-FFF2-40B4-BE49-F238E27FC236}">
                            <a16:creationId xmlns:a16="http://schemas.microsoft.com/office/drawing/2014/main" id="{22270897-A93E-0D48-8DDD-10722D4BECDE}"/>
                          </a:ext>
                        </a:extLst>
                      </p14:cNvPr>
                      <p14:cNvContentPartPr/>
                      <p14:nvPr/>
                    </p14:nvContentPartPr>
                    <p14:xfrm>
                      <a:off x="5626720" y="1862920"/>
                      <a:ext cx="54000" cy="7560"/>
                    </p14:xfrm>
                  </p:contentPart>
                </mc:Choice>
                <mc:Fallback xmlns="">
                  <p:pic>
                    <p:nvPicPr>
                      <p:cNvPr id="333" name="Ink 332">
                        <a:extLst>
                          <a:ext uri="{FF2B5EF4-FFF2-40B4-BE49-F238E27FC236}">
                            <a16:creationId xmlns:a16="http://schemas.microsoft.com/office/drawing/2014/main" id="{22270897-A93E-0D48-8DDD-10722D4BECDE}"/>
                          </a:ext>
                        </a:extLst>
                      </p:cNvPr>
                      <p:cNvPicPr/>
                      <p:nvPr/>
                    </p:nvPicPr>
                    <p:blipFill>
                      <a:blip r:embed="rId96"/>
                      <a:stretch>
                        <a:fillRect/>
                      </a:stretch>
                    </p:blipFill>
                    <p:spPr>
                      <a:xfrm>
                        <a:off x="5617780" y="1853920"/>
                        <a:ext cx="71523"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34" name="Ink 333">
                        <a:extLst>
                          <a:ext uri="{FF2B5EF4-FFF2-40B4-BE49-F238E27FC236}">
                            <a16:creationId xmlns:a16="http://schemas.microsoft.com/office/drawing/2014/main" id="{A7E0E5A9-7744-9442-A5EA-B3D0B8E786F8}"/>
                          </a:ext>
                        </a:extLst>
                      </p14:cNvPr>
                      <p14:cNvContentPartPr/>
                      <p14:nvPr/>
                    </p14:nvContentPartPr>
                    <p14:xfrm>
                      <a:off x="5651560" y="1930600"/>
                      <a:ext cx="66600" cy="11520"/>
                    </p14:xfrm>
                  </p:contentPart>
                </mc:Choice>
                <mc:Fallback xmlns="">
                  <p:pic>
                    <p:nvPicPr>
                      <p:cNvPr id="334" name="Ink 333">
                        <a:extLst>
                          <a:ext uri="{FF2B5EF4-FFF2-40B4-BE49-F238E27FC236}">
                            <a16:creationId xmlns:a16="http://schemas.microsoft.com/office/drawing/2014/main" id="{A7E0E5A9-7744-9442-A5EA-B3D0B8E786F8}"/>
                          </a:ext>
                        </a:extLst>
                      </p:cNvPr>
                      <p:cNvPicPr/>
                      <p:nvPr/>
                    </p:nvPicPr>
                    <p:blipFill>
                      <a:blip r:embed="rId98"/>
                      <a:stretch>
                        <a:fillRect/>
                      </a:stretch>
                    </p:blipFill>
                    <p:spPr>
                      <a:xfrm>
                        <a:off x="5642560" y="1921873"/>
                        <a:ext cx="84240" cy="2862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35" name="Ink 334">
                        <a:extLst>
                          <a:ext uri="{FF2B5EF4-FFF2-40B4-BE49-F238E27FC236}">
                            <a16:creationId xmlns:a16="http://schemas.microsoft.com/office/drawing/2014/main" id="{F58D3B17-C244-B844-8E46-39AB58B64205}"/>
                          </a:ext>
                        </a:extLst>
                      </p14:cNvPr>
                      <p14:cNvContentPartPr/>
                      <p14:nvPr/>
                    </p14:nvContentPartPr>
                    <p14:xfrm>
                      <a:off x="5756680" y="1829800"/>
                      <a:ext cx="71640" cy="73080"/>
                    </p14:xfrm>
                  </p:contentPart>
                </mc:Choice>
                <mc:Fallback xmlns="">
                  <p:pic>
                    <p:nvPicPr>
                      <p:cNvPr id="335" name="Ink 334">
                        <a:extLst>
                          <a:ext uri="{FF2B5EF4-FFF2-40B4-BE49-F238E27FC236}">
                            <a16:creationId xmlns:a16="http://schemas.microsoft.com/office/drawing/2014/main" id="{F58D3B17-C244-B844-8E46-39AB58B64205}"/>
                          </a:ext>
                        </a:extLst>
                      </p:cNvPr>
                      <p:cNvPicPr/>
                      <p:nvPr/>
                    </p:nvPicPr>
                    <p:blipFill>
                      <a:blip r:embed="rId100"/>
                      <a:stretch>
                        <a:fillRect/>
                      </a:stretch>
                    </p:blipFill>
                    <p:spPr>
                      <a:xfrm>
                        <a:off x="5747680" y="1820800"/>
                        <a:ext cx="892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41" name="Ink 340">
                        <a:extLst>
                          <a:ext uri="{FF2B5EF4-FFF2-40B4-BE49-F238E27FC236}">
                            <a16:creationId xmlns:a16="http://schemas.microsoft.com/office/drawing/2014/main" id="{2DDB7FC5-9B75-2941-BF3D-27BDD3B13382}"/>
                          </a:ext>
                        </a:extLst>
                      </p14:cNvPr>
                      <p14:cNvContentPartPr/>
                      <p14:nvPr/>
                    </p14:nvContentPartPr>
                    <p14:xfrm>
                      <a:off x="5871880" y="1880200"/>
                      <a:ext cx="1440" cy="7560"/>
                    </p14:xfrm>
                  </p:contentPart>
                </mc:Choice>
                <mc:Fallback xmlns="">
                  <p:pic>
                    <p:nvPicPr>
                      <p:cNvPr id="341" name="Ink 340">
                        <a:extLst>
                          <a:ext uri="{FF2B5EF4-FFF2-40B4-BE49-F238E27FC236}">
                            <a16:creationId xmlns:a16="http://schemas.microsoft.com/office/drawing/2014/main" id="{2DDB7FC5-9B75-2941-BF3D-27BDD3B13382}"/>
                          </a:ext>
                        </a:extLst>
                      </p:cNvPr>
                      <p:cNvPicPr/>
                      <p:nvPr/>
                    </p:nvPicPr>
                    <p:blipFill>
                      <a:blip r:embed="rId102"/>
                      <a:stretch>
                        <a:fillRect/>
                      </a:stretch>
                    </p:blipFill>
                    <p:spPr>
                      <a:xfrm>
                        <a:off x="5862880" y="1871200"/>
                        <a:ext cx="190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42" name="Ink 341">
                        <a:extLst>
                          <a:ext uri="{FF2B5EF4-FFF2-40B4-BE49-F238E27FC236}">
                            <a16:creationId xmlns:a16="http://schemas.microsoft.com/office/drawing/2014/main" id="{6A99623B-0269-B14E-AE33-B6B4553EBE6E}"/>
                          </a:ext>
                        </a:extLst>
                      </p14:cNvPr>
                      <p14:cNvContentPartPr/>
                      <p14:nvPr/>
                    </p14:nvContentPartPr>
                    <p14:xfrm>
                      <a:off x="5922640" y="1781200"/>
                      <a:ext cx="11880" cy="70920"/>
                    </p14:xfrm>
                  </p:contentPart>
                </mc:Choice>
                <mc:Fallback xmlns="">
                  <p:pic>
                    <p:nvPicPr>
                      <p:cNvPr id="342" name="Ink 341">
                        <a:extLst>
                          <a:ext uri="{FF2B5EF4-FFF2-40B4-BE49-F238E27FC236}">
                            <a16:creationId xmlns:a16="http://schemas.microsoft.com/office/drawing/2014/main" id="{6A99623B-0269-B14E-AE33-B6B4553EBE6E}"/>
                          </a:ext>
                        </a:extLst>
                      </p:cNvPr>
                      <p:cNvPicPr/>
                      <p:nvPr/>
                    </p:nvPicPr>
                    <p:blipFill>
                      <a:blip r:embed="rId104"/>
                      <a:stretch>
                        <a:fillRect/>
                      </a:stretch>
                    </p:blipFill>
                    <p:spPr>
                      <a:xfrm>
                        <a:off x="5913640" y="1772200"/>
                        <a:ext cx="295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44" name="Ink 343">
                        <a:extLst>
                          <a:ext uri="{FF2B5EF4-FFF2-40B4-BE49-F238E27FC236}">
                            <a16:creationId xmlns:a16="http://schemas.microsoft.com/office/drawing/2014/main" id="{8AADD8B0-154C-BB4E-B143-22543D615E1F}"/>
                          </a:ext>
                        </a:extLst>
                      </p14:cNvPr>
                      <p14:cNvContentPartPr/>
                      <p14:nvPr/>
                    </p14:nvContentPartPr>
                    <p14:xfrm>
                      <a:off x="5980240" y="1769680"/>
                      <a:ext cx="41760" cy="88200"/>
                    </p14:xfrm>
                  </p:contentPart>
                </mc:Choice>
                <mc:Fallback xmlns="">
                  <p:pic>
                    <p:nvPicPr>
                      <p:cNvPr id="344" name="Ink 343">
                        <a:extLst>
                          <a:ext uri="{FF2B5EF4-FFF2-40B4-BE49-F238E27FC236}">
                            <a16:creationId xmlns:a16="http://schemas.microsoft.com/office/drawing/2014/main" id="{8AADD8B0-154C-BB4E-B143-22543D615E1F}"/>
                          </a:ext>
                        </a:extLst>
                      </p:cNvPr>
                      <p:cNvPicPr/>
                      <p:nvPr/>
                    </p:nvPicPr>
                    <p:blipFill>
                      <a:blip r:embed="rId106"/>
                      <a:stretch>
                        <a:fillRect/>
                      </a:stretch>
                    </p:blipFill>
                    <p:spPr>
                      <a:xfrm>
                        <a:off x="5971240" y="1760680"/>
                        <a:ext cx="59400" cy="105840"/>
                      </a:xfrm>
                      <a:prstGeom prst="rect">
                        <a:avLst/>
                      </a:prstGeom>
                    </p:spPr>
                  </p:pic>
                </mc:Fallback>
              </mc:AlternateContent>
            </p:grpSp>
          </p:grpSp>
        </p:grpSp>
      </p:grpSp>
      <p:grpSp>
        <p:nvGrpSpPr>
          <p:cNvPr id="27" name="Group 26">
            <a:extLst>
              <a:ext uri="{FF2B5EF4-FFF2-40B4-BE49-F238E27FC236}">
                <a16:creationId xmlns:a16="http://schemas.microsoft.com/office/drawing/2014/main" id="{DB82C4A1-921F-4286-5B51-87003ABE6E80}"/>
              </a:ext>
            </a:extLst>
          </p:cNvPr>
          <p:cNvGrpSpPr/>
          <p:nvPr/>
        </p:nvGrpSpPr>
        <p:grpSpPr>
          <a:xfrm>
            <a:off x="6448918" y="4766320"/>
            <a:ext cx="5461685" cy="1321683"/>
            <a:chOff x="7957458" y="5587848"/>
            <a:chExt cx="5461685" cy="1321683"/>
          </a:xfrm>
        </p:grpSpPr>
        <p:grpSp>
          <p:nvGrpSpPr>
            <p:cNvPr id="13" name="Group 12">
              <a:extLst>
                <a:ext uri="{FF2B5EF4-FFF2-40B4-BE49-F238E27FC236}">
                  <a16:creationId xmlns:a16="http://schemas.microsoft.com/office/drawing/2014/main" id="{08BBD56B-D3B2-51C3-FC3F-6FB41DAE2E95}"/>
                </a:ext>
              </a:extLst>
            </p:cNvPr>
            <p:cNvGrpSpPr/>
            <p:nvPr/>
          </p:nvGrpSpPr>
          <p:grpSpPr>
            <a:xfrm>
              <a:off x="10609343" y="5587848"/>
              <a:ext cx="2809800" cy="1206447"/>
              <a:chOff x="5609800" y="4632650"/>
              <a:chExt cx="2809800" cy="1206447"/>
            </a:xfrm>
          </p:grpSpPr>
          <p:pic>
            <p:nvPicPr>
              <p:cNvPr id="38" name="Picture 37">
                <a:extLst>
                  <a:ext uri="{FF2B5EF4-FFF2-40B4-BE49-F238E27FC236}">
                    <a16:creationId xmlns:a16="http://schemas.microsoft.com/office/drawing/2014/main" id="{ECAB42A0-504D-DC4F-99F3-7F4F3A19EFC1}"/>
                  </a:ext>
                </a:extLst>
              </p:cNvPr>
              <p:cNvPicPr>
                <a:picLocks noChangeAspect="1"/>
              </p:cNvPicPr>
              <p:nvPr/>
            </p:nvPicPr>
            <p:blipFill>
              <a:blip r:embed="rId107"/>
              <a:stretch>
                <a:fillRect/>
              </a:stretch>
            </p:blipFill>
            <p:spPr>
              <a:xfrm>
                <a:off x="5893556" y="4632650"/>
                <a:ext cx="1566814" cy="1206447"/>
              </a:xfrm>
              <a:prstGeom prst="rect">
                <a:avLst/>
              </a:prstGeom>
            </p:spPr>
          </p:pic>
          <p:grpSp>
            <p:nvGrpSpPr>
              <p:cNvPr id="10" name="Group 9">
                <a:extLst>
                  <a:ext uri="{FF2B5EF4-FFF2-40B4-BE49-F238E27FC236}">
                    <a16:creationId xmlns:a16="http://schemas.microsoft.com/office/drawing/2014/main" id="{B3FDCEBB-358A-0016-BAA2-7FC0CBAF3B6A}"/>
                  </a:ext>
                </a:extLst>
              </p:cNvPr>
              <p:cNvGrpSpPr/>
              <p:nvPr/>
            </p:nvGrpSpPr>
            <p:grpSpPr>
              <a:xfrm>
                <a:off x="5609800" y="4680640"/>
                <a:ext cx="2809800" cy="1154880"/>
                <a:chOff x="5609800" y="4680640"/>
                <a:chExt cx="2809800" cy="1154880"/>
              </a:xfrm>
            </p:grpSpPr>
            <p:grpSp>
              <p:nvGrpSpPr>
                <p:cNvPr id="304" name="Group 303">
                  <a:extLst>
                    <a:ext uri="{FF2B5EF4-FFF2-40B4-BE49-F238E27FC236}">
                      <a16:creationId xmlns:a16="http://schemas.microsoft.com/office/drawing/2014/main" id="{D554E4CD-A658-CD4E-97B1-FEEDD2C7C3E1}"/>
                    </a:ext>
                  </a:extLst>
                </p:cNvPr>
                <p:cNvGrpSpPr/>
                <p:nvPr/>
              </p:nvGrpSpPr>
              <p:grpSpPr>
                <a:xfrm>
                  <a:off x="6532480" y="4680640"/>
                  <a:ext cx="1515960" cy="930600"/>
                  <a:chOff x="6532480" y="4680640"/>
                  <a:chExt cx="1515960" cy="930600"/>
                </a:xfrm>
              </p:grpSpPr>
              <mc:AlternateContent xmlns:mc="http://schemas.openxmlformats.org/markup-compatibility/2006" xmlns:p14="http://schemas.microsoft.com/office/powerpoint/2010/main">
                <mc:Choice Requires="p14">
                  <p:contentPart p14:bwMode="auto" r:id="rId108">
                    <p14:nvContentPartPr>
                      <p14:cNvPr id="258" name="Ink 257">
                        <a:extLst>
                          <a:ext uri="{FF2B5EF4-FFF2-40B4-BE49-F238E27FC236}">
                            <a16:creationId xmlns:a16="http://schemas.microsoft.com/office/drawing/2014/main" id="{206FC4E4-B9A3-924D-93C5-CE22E5A1687A}"/>
                          </a:ext>
                        </a:extLst>
                      </p14:cNvPr>
                      <p14:cNvContentPartPr/>
                      <p14:nvPr/>
                    </p14:nvContentPartPr>
                    <p14:xfrm>
                      <a:off x="6532480" y="4680640"/>
                      <a:ext cx="37800" cy="930600"/>
                    </p14:xfrm>
                  </p:contentPart>
                </mc:Choice>
                <mc:Fallback xmlns="">
                  <p:pic>
                    <p:nvPicPr>
                      <p:cNvPr id="258" name="Ink 257">
                        <a:extLst>
                          <a:ext uri="{FF2B5EF4-FFF2-40B4-BE49-F238E27FC236}">
                            <a16:creationId xmlns:a16="http://schemas.microsoft.com/office/drawing/2014/main" id="{206FC4E4-B9A3-924D-93C5-CE22E5A1687A}"/>
                          </a:ext>
                        </a:extLst>
                      </p:cNvPr>
                      <p:cNvPicPr/>
                      <p:nvPr/>
                    </p:nvPicPr>
                    <p:blipFill>
                      <a:blip r:embed="rId109"/>
                      <a:stretch>
                        <a:fillRect/>
                      </a:stretch>
                    </p:blipFill>
                    <p:spPr>
                      <a:xfrm>
                        <a:off x="6523480" y="4671643"/>
                        <a:ext cx="55440" cy="948233"/>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59" name="Ink 258">
                        <a:extLst>
                          <a:ext uri="{FF2B5EF4-FFF2-40B4-BE49-F238E27FC236}">
                            <a16:creationId xmlns:a16="http://schemas.microsoft.com/office/drawing/2014/main" id="{1D086FAC-5547-3A4B-86EC-49112CABC396}"/>
                          </a:ext>
                        </a:extLst>
                      </p14:cNvPr>
                      <p14:cNvContentPartPr/>
                      <p14:nvPr/>
                    </p14:nvContentPartPr>
                    <p14:xfrm>
                      <a:off x="6825160" y="4712680"/>
                      <a:ext cx="31680" cy="883080"/>
                    </p14:xfrm>
                  </p:contentPart>
                </mc:Choice>
                <mc:Fallback xmlns="">
                  <p:pic>
                    <p:nvPicPr>
                      <p:cNvPr id="259" name="Ink 258">
                        <a:extLst>
                          <a:ext uri="{FF2B5EF4-FFF2-40B4-BE49-F238E27FC236}">
                            <a16:creationId xmlns:a16="http://schemas.microsoft.com/office/drawing/2014/main" id="{1D086FAC-5547-3A4B-86EC-49112CABC396}"/>
                          </a:ext>
                        </a:extLst>
                      </p:cNvPr>
                      <p:cNvPicPr/>
                      <p:nvPr/>
                    </p:nvPicPr>
                    <p:blipFill>
                      <a:blip r:embed="rId111"/>
                      <a:stretch>
                        <a:fillRect/>
                      </a:stretch>
                    </p:blipFill>
                    <p:spPr>
                      <a:xfrm>
                        <a:off x="6816160" y="4703676"/>
                        <a:ext cx="49320" cy="900727"/>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60" name="Ink 259">
                        <a:extLst>
                          <a:ext uri="{FF2B5EF4-FFF2-40B4-BE49-F238E27FC236}">
                            <a16:creationId xmlns:a16="http://schemas.microsoft.com/office/drawing/2014/main" id="{99D70C07-8297-E647-B072-15F87C567A1A}"/>
                          </a:ext>
                        </a:extLst>
                      </p14:cNvPr>
                      <p14:cNvContentPartPr/>
                      <p14:nvPr/>
                    </p14:nvContentPartPr>
                    <p14:xfrm>
                      <a:off x="6563800" y="4820680"/>
                      <a:ext cx="293400" cy="773280"/>
                    </p14:xfrm>
                  </p:contentPart>
                </mc:Choice>
                <mc:Fallback xmlns="">
                  <p:pic>
                    <p:nvPicPr>
                      <p:cNvPr id="260" name="Ink 259">
                        <a:extLst>
                          <a:ext uri="{FF2B5EF4-FFF2-40B4-BE49-F238E27FC236}">
                            <a16:creationId xmlns:a16="http://schemas.microsoft.com/office/drawing/2014/main" id="{99D70C07-8297-E647-B072-15F87C567A1A}"/>
                          </a:ext>
                        </a:extLst>
                      </p:cNvPr>
                      <p:cNvPicPr/>
                      <p:nvPr/>
                    </p:nvPicPr>
                    <p:blipFill>
                      <a:blip r:embed="rId113"/>
                      <a:stretch>
                        <a:fillRect/>
                      </a:stretch>
                    </p:blipFill>
                    <p:spPr>
                      <a:xfrm>
                        <a:off x="6554800" y="4811680"/>
                        <a:ext cx="311040" cy="790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62" name="Ink 261">
                        <a:extLst>
                          <a:ext uri="{FF2B5EF4-FFF2-40B4-BE49-F238E27FC236}">
                            <a16:creationId xmlns:a16="http://schemas.microsoft.com/office/drawing/2014/main" id="{358A3A83-44AF-C140-A5F6-081081B9D1A7}"/>
                          </a:ext>
                        </a:extLst>
                      </p14:cNvPr>
                      <p14:cNvContentPartPr/>
                      <p14:nvPr/>
                    </p14:nvContentPartPr>
                    <p14:xfrm>
                      <a:off x="6694120" y="4901320"/>
                      <a:ext cx="479160" cy="221040"/>
                    </p14:xfrm>
                  </p:contentPart>
                </mc:Choice>
                <mc:Fallback xmlns="">
                  <p:pic>
                    <p:nvPicPr>
                      <p:cNvPr id="262" name="Ink 261">
                        <a:extLst>
                          <a:ext uri="{FF2B5EF4-FFF2-40B4-BE49-F238E27FC236}">
                            <a16:creationId xmlns:a16="http://schemas.microsoft.com/office/drawing/2014/main" id="{358A3A83-44AF-C140-A5F6-081081B9D1A7}"/>
                          </a:ext>
                        </a:extLst>
                      </p:cNvPr>
                      <p:cNvPicPr/>
                      <p:nvPr/>
                    </p:nvPicPr>
                    <p:blipFill>
                      <a:blip r:embed="rId115"/>
                      <a:stretch>
                        <a:fillRect/>
                      </a:stretch>
                    </p:blipFill>
                    <p:spPr>
                      <a:xfrm>
                        <a:off x="6685127" y="4892335"/>
                        <a:ext cx="496787" cy="238651"/>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63" name="Ink 262">
                        <a:extLst>
                          <a:ext uri="{FF2B5EF4-FFF2-40B4-BE49-F238E27FC236}">
                            <a16:creationId xmlns:a16="http://schemas.microsoft.com/office/drawing/2014/main" id="{7F4F7DBC-5F82-9749-9F6E-D4ABC2A5F882}"/>
                          </a:ext>
                        </a:extLst>
                      </p14:cNvPr>
                      <p14:cNvContentPartPr/>
                      <p14:nvPr/>
                    </p14:nvContentPartPr>
                    <p14:xfrm>
                      <a:off x="7147360" y="4864960"/>
                      <a:ext cx="63000" cy="75960"/>
                    </p14:xfrm>
                  </p:contentPart>
                </mc:Choice>
                <mc:Fallback xmlns="">
                  <p:pic>
                    <p:nvPicPr>
                      <p:cNvPr id="263" name="Ink 262">
                        <a:extLst>
                          <a:ext uri="{FF2B5EF4-FFF2-40B4-BE49-F238E27FC236}">
                            <a16:creationId xmlns:a16="http://schemas.microsoft.com/office/drawing/2014/main" id="{7F4F7DBC-5F82-9749-9F6E-D4ABC2A5F882}"/>
                          </a:ext>
                        </a:extLst>
                      </p:cNvPr>
                      <p:cNvPicPr/>
                      <p:nvPr/>
                    </p:nvPicPr>
                    <p:blipFill>
                      <a:blip r:embed="rId117"/>
                      <a:stretch>
                        <a:fillRect/>
                      </a:stretch>
                    </p:blipFill>
                    <p:spPr>
                      <a:xfrm>
                        <a:off x="7138360" y="4855960"/>
                        <a:ext cx="806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64" name="Ink 263">
                        <a:extLst>
                          <a:ext uri="{FF2B5EF4-FFF2-40B4-BE49-F238E27FC236}">
                            <a16:creationId xmlns:a16="http://schemas.microsoft.com/office/drawing/2014/main" id="{00B3653B-1133-5647-894C-568E5ACA4201}"/>
                          </a:ext>
                        </a:extLst>
                      </p14:cNvPr>
                      <p14:cNvContentPartPr/>
                      <p14:nvPr/>
                    </p14:nvContentPartPr>
                    <p14:xfrm>
                      <a:off x="7307560" y="4743640"/>
                      <a:ext cx="83880" cy="147240"/>
                    </p14:xfrm>
                  </p:contentPart>
                </mc:Choice>
                <mc:Fallback xmlns="">
                  <p:pic>
                    <p:nvPicPr>
                      <p:cNvPr id="264" name="Ink 263">
                        <a:extLst>
                          <a:ext uri="{FF2B5EF4-FFF2-40B4-BE49-F238E27FC236}">
                            <a16:creationId xmlns:a16="http://schemas.microsoft.com/office/drawing/2014/main" id="{00B3653B-1133-5647-894C-568E5ACA4201}"/>
                          </a:ext>
                        </a:extLst>
                      </p:cNvPr>
                      <p:cNvPicPr/>
                      <p:nvPr/>
                    </p:nvPicPr>
                    <p:blipFill>
                      <a:blip r:embed="rId119"/>
                      <a:stretch>
                        <a:fillRect/>
                      </a:stretch>
                    </p:blipFill>
                    <p:spPr>
                      <a:xfrm>
                        <a:off x="7298560" y="4734618"/>
                        <a:ext cx="101520" cy="164923"/>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67" name="Ink 266">
                        <a:extLst>
                          <a:ext uri="{FF2B5EF4-FFF2-40B4-BE49-F238E27FC236}">
                            <a16:creationId xmlns:a16="http://schemas.microsoft.com/office/drawing/2014/main" id="{206D915C-29DC-F440-ACF4-A90B7FD5C2DC}"/>
                          </a:ext>
                        </a:extLst>
                      </p14:cNvPr>
                      <p14:cNvContentPartPr/>
                      <p14:nvPr/>
                    </p14:nvContentPartPr>
                    <p14:xfrm>
                      <a:off x="7419880" y="4828240"/>
                      <a:ext cx="76320" cy="10440"/>
                    </p14:xfrm>
                  </p:contentPart>
                </mc:Choice>
                <mc:Fallback xmlns="">
                  <p:pic>
                    <p:nvPicPr>
                      <p:cNvPr id="267" name="Ink 266">
                        <a:extLst>
                          <a:ext uri="{FF2B5EF4-FFF2-40B4-BE49-F238E27FC236}">
                            <a16:creationId xmlns:a16="http://schemas.microsoft.com/office/drawing/2014/main" id="{206D915C-29DC-F440-ACF4-A90B7FD5C2DC}"/>
                          </a:ext>
                        </a:extLst>
                      </p:cNvPr>
                      <p:cNvPicPr/>
                      <p:nvPr/>
                    </p:nvPicPr>
                    <p:blipFill>
                      <a:blip r:embed="rId121"/>
                      <a:stretch>
                        <a:fillRect/>
                      </a:stretch>
                    </p:blipFill>
                    <p:spPr>
                      <a:xfrm>
                        <a:off x="7410880" y="4818919"/>
                        <a:ext cx="93960" cy="2871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68" name="Ink 267">
                        <a:extLst>
                          <a:ext uri="{FF2B5EF4-FFF2-40B4-BE49-F238E27FC236}">
                            <a16:creationId xmlns:a16="http://schemas.microsoft.com/office/drawing/2014/main" id="{F6E2EE78-C481-AD41-83DA-AF591827F949}"/>
                          </a:ext>
                        </a:extLst>
                      </p14:cNvPr>
                      <p14:cNvContentPartPr/>
                      <p14:nvPr/>
                    </p14:nvContentPartPr>
                    <p14:xfrm>
                      <a:off x="7450120" y="4890160"/>
                      <a:ext cx="72000" cy="13320"/>
                    </p14:xfrm>
                  </p:contentPart>
                </mc:Choice>
                <mc:Fallback xmlns="">
                  <p:pic>
                    <p:nvPicPr>
                      <p:cNvPr id="268" name="Ink 267">
                        <a:extLst>
                          <a:ext uri="{FF2B5EF4-FFF2-40B4-BE49-F238E27FC236}">
                            <a16:creationId xmlns:a16="http://schemas.microsoft.com/office/drawing/2014/main" id="{F6E2EE78-C481-AD41-83DA-AF591827F949}"/>
                          </a:ext>
                        </a:extLst>
                      </p:cNvPr>
                      <p:cNvPicPr/>
                      <p:nvPr/>
                    </p:nvPicPr>
                    <p:blipFill>
                      <a:blip r:embed="rId123"/>
                      <a:stretch>
                        <a:fillRect/>
                      </a:stretch>
                    </p:blipFill>
                    <p:spPr>
                      <a:xfrm>
                        <a:off x="7441120" y="4881160"/>
                        <a:ext cx="896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70" name="Ink 269">
                        <a:extLst>
                          <a:ext uri="{FF2B5EF4-FFF2-40B4-BE49-F238E27FC236}">
                            <a16:creationId xmlns:a16="http://schemas.microsoft.com/office/drawing/2014/main" id="{780387C6-1AD4-D942-8017-480E1B4C9A39}"/>
                          </a:ext>
                        </a:extLst>
                      </p14:cNvPr>
                      <p14:cNvContentPartPr/>
                      <p14:nvPr/>
                    </p14:nvContentPartPr>
                    <p14:xfrm>
                      <a:off x="7637680" y="4792960"/>
                      <a:ext cx="113400" cy="181440"/>
                    </p14:xfrm>
                  </p:contentPart>
                </mc:Choice>
                <mc:Fallback xmlns="">
                  <p:pic>
                    <p:nvPicPr>
                      <p:cNvPr id="270" name="Ink 269">
                        <a:extLst>
                          <a:ext uri="{FF2B5EF4-FFF2-40B4-BE49-F238E27FC236}">
                            <a16:creationId xmlns:a16="http://schemas.microsoft.com/office/drawing/2014/main" id="{780387C6-1AD4-D942-8017-480E1B4C9A39}"/>
                          </a:ext>
                        </a:extLst>
                      </p:cNvPr>
                      <p:cNvPicPr/>
                      <p:nvPr/>
                    </p:nvPicPr>
                    <p:blipFill>
                      <a:blip r:embed="rId125"/>
                      <a:stretch>
                        <a:fillRect/>
                      </a:stretch>
                    </p:blipFill>
                    <p:spPr>
                      <a:xfrm>
                        <a:off x="7628680" y="4783960"/>
                        <a:ext cx="1310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71" name="Ink 270">
                        <a:extLst>
                          <a:ext uri="{FF2B5EF4-FFF2-40B4-BE49-F238E27FC236}">
                            <a16:creationId xmlns:a16="http://schemas.microsoft.com/office/drawing/2014/main" id="{00DEFCF3-2B9D-524E-8D44-2102210B94DC}"/>
                          </a:ext>
                        </a:extLst>
                      </p14:cNvPr>
                      <p14:cNvContentPartPr/>
                      <p14:nvPr/>
                    </p14:nvContentPartPr>
                    <p14:xfrm>
                      <a:off x="7824520" y="4952800"/>
                      <a:ext cx="360" cy="360"/>
                    </p14:xfrm>
                  </p:contentPart>
                </mc:Choice>
                <mc:Fallback xmlns="">
                  <p:pic>
                    <p:nvPicPr>
                      <p:cNvPr id="271" name="Ink 270">
                        <a:extLst>
                          <a:ext uri="{FF2B5EF4-FFF2-40B4-BE49-F238E27FC236}">
                            <a16:creationId xmlns:a16="http://schemas.microsoft.com/office/drawing/2014/main" id="{00DEFCF3-2B9D-524E-8D44-2102210B94DC}"/>
                          </a:ext>
                        </a:extLst>
                      </p:cNvPr>
                      <p:cNvPicPr/>
                      <p:nvPr/>
                    </p:nvPicPr>
                    <p:blipFill>
                      <a:blip r:embed="rId23"/>
                      <a:stretch>
                        <a:fillRect/>
                      </a:stretch>
                    </p:blipFill>
                    <p:spPr>
                      <a:xfrm>
                        <a:off x="7815520" y="4943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77" name="Ink 276">
                        <a:extLst>
                          <a:ext uri="{FF2B5EF4-FFF2-40B4-BE49-F238E27FC236}">
                            <a16:creationId xmlns:a16="http://schemas.microsoft.com/office/drawing/2014/main" id="{7A0E108F-5A72-4F4F-A713-42AE96C8D0E3}"/>
                          </a:ext>
                        </a:extLst>
                      </p14:cNvPr>
                      <p14:cNvContentPartPr/>
                      <p14:nvPr/>
                    </p14:nvContentPartPr>
                    <p14:xfrm>
                      <a:off x="7903720" y="4833280"/>
                      <a:ext cx="25200" cy="106560"/>
                    </p14:xfrm>
                  </p:contentPart>
                </mc:Choice>
                <mc:Fallback xmlns="">
                  <p:pic>
                    <p:nvPicPr>
                      <p:cNvPr id="277" name="Ink 276">
                        <a:extLst>
                          <a:ext uri="{FF2B5EF4-FFF2-40B4-BE49-F238E27FC236}">
                            <a16:creationId xmlns:a16="http://schemas.microsoft.com/office/drawing/2014/main" id="{7A0E108F-5A72-4F4F-A713-42AE96C8D0E3}"/>
                          </a:ext>
                        </a:extLst>
                      </p:cNvPr>
                      <p:cNvPicPr/>
                      <p:nvPr/>
                    </p:nvPicPr>
                    <p:blipFill>
                      <a:blip r:embed="rId128"/>
                      <a:stretch>
                        <a:fillRect/>
                      </a:stretch>
                    </p:blipFill>
                    <p:spPr>
                      <a:xfrm>
                        <a:off x="7894720" y="4824249"/>
                        <a:ext cx="42840" cy="1242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3" name="Ink 302">
                        <a:extLst>
                          <a:ext uri="{FF2B5EF4-FFF2-40B4-BE49-F238E27FC236}">
                            <a16:creationId xmlns:a16="http://schemas.microsoft.com/office/drawing/2014/main" id="{51C3F614-9C17-6A4F-84CC-B164A8225CA9}"/>
                          </a:ext>
                        </a:extLst>
                      </p14:cNvPr>
                      <p14:cNvContentPartPr/>
                      <p14:nvPr/>
                    </p14:nvContentPartPr>
                    <p14:xfrm>
                      <a:off x="7994080" y="4818880"/>
                      <a:ext cx="54360" cy="129240"/>
                    </p14:xfrm>
                  </p:contentPart>
                </mc:Choice>
                <mc:Fallback xmlns="">
                  <p:pic>
                    <p:nvPicPr>
                      <p:cNvPr id="303" name="Ink 302">
                        <a:extLst>
                          <a:ext uri="{FF2B5EF4-FFF2-40B4-BE49-F238E27FC236}">
                            <a16:creationId xmlns:a16="http://schemas.microsoft.com/office/drawing/2014/main" id="{51C3F614-9C17-6A4F-84CC-B164A8225CA9}"/>
                          </a:ext>
                        </a:extLst>
                      </p:cNvPr>
                      <p:cNvPicPr/>
                      <p:nvPr/>
                    </p:nvPicPr>
                    <p:blipFill>
                      <a:blip r:embed="rId130"/>
                      <a:stretch>
                        <a:fillRect/>
                      </a:stretch>
                    </p:blipFill>
                    <p:spPr>
                      <a:xfrm>
                        <a:off x="7985020" y="4809855"/>
                        <a:ext cx="72118" cy="146929"/>
                      </a:xfrm>
                      <a:prstGeom prst="rect">
                        <a:avLst/>
                      </a:prstGeom>
                    </p:spPr>
                  </p:pic>
                </mc:Fallback>
              </mc:AlternateContent>
            </p:grpSp>
            <p:grpSp>
              <p:nvGrpSpPr>
                <p:cNvPr id="308" name="Group 307">
                  <a:extLst>
                    <a:ext uri="{FF2B5EF4-FFF2-40B4-BE49-F238E27FC236}">
                      <a16:creationId xmlns:a16="http://schemas.microsoft.com/office/drawing/2014/main" id="{9F599A8A-A0BB-7F48-86D8-C6BC3FC92E37}"/>
                    </a:ext>
                  </a:extLst>
                </p:cNvPr>
                <p:cNvGrpSpPr/>
                <p:nvPr/>
              </p:nvGrpSpPr>
              <p:grpSpPr>
                <a:xfrm>
                  <a:off x="6961600" y="5676040"/>
                  <a:ext cx="251280" cy="154080"/>
                  <a:chOff x="6961600" y="5676040"/>
                  <a:chExt cx="251280" cy="154080"/>
                </a:xfrm>
              </p:grpSpPr>
              <mc:AlternateContent xmlns:mc="http://schemas.openxmlformats.org/markup-compatibility/2006" xmlns:p14="http://schemas.microsoft.com/office/powerpoint/2010/main">
                <mc:Choice Requires="p14">
                  <p:contentPart p14:bwMode="auto" r:id="rId131">
                    <p14:nvContentPartPr>
                      <p14:cNvPr id="305" name="Ink 304">
                        <a:extLst>
                          <a:ext uri="{FF2B5EF4-FFF2-40B4-BE49-F238E27FC236}">
                            <a16:creationId xmlns:a16="http://schemas.microsoft.com/office/drawing/2014/main" id="{E81BBE56-89D4-EC47-B965-9543D5E37EE5}"/>
                          </a:ext>
                        </a:extLst>
                      </p14:cNvPr>
                      <p14:cNvContentPartPr/>
                      <p14:nvPr/>
                    </p14:nvContentPartPr>
                    <p14:xfrm>
                      <a:off x="6961600" y="5676040"/>
                      <a:ext cx="86400" cy="133200"/>
                    </p14:xfrm>
                  </p:contentPart>
                </mc:Choice>
                <mc:Fallback xmlns="">
                  <p:pic>
                    <p:nvPicPr>
                      <p:cNvPr id="305" name="Ink 304">
                        <a:extLst>
                          <a:ext uri="{FF2B5EF4-FFF2-40B4-BE49-F238E27FC236}">
                            <a16:creationId xmlns:a16="http://schemas.microsoft.com/office/drawing/2014/main" id="{E81BBE56-89D4-EC47-B965-9543D5E37EE5}"/>
                          </a:ext>
                        </a:extLst>
                      </p:cNvPr>
                      <p:cNvPicPr/>
                      <p:nvPr/>
                    </p:nvPicPr>
                    <p:blipFill>
                      <a:blip r:embed="rId132"/>
                      <a:stretch>
                        <a:fillRect/>
                      </a:stretch>
                    </p:blipFill>
                    <p:spPr>
                      <a:xfrm>
                        <a:off x="6952600" y="5667040"/>
                        <a:ext cx="1040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06" name="Ink 305">
                        <a:extLst>
                          <a:ext uri="{FF2B5EF4-FFF2-40B4-BE49-F238E27FC236}">
                            <a16:creationId xmlns:a16="http://schemas.microsoft.com/office/drawing/2014/main" id="{27218208-ABF3-1545-8BDC-83ADB82ED3DF}"/>
                          </a:ext>
                        </a:extLst>
                      </p14:cNvPr>
                      <p14:cNvContentPartPr/>
                      <p14:nvPr/>
                    </p14:nvContentPartPr>
                    <p14:xfrm>
                      <a:off x="7008040" y="5702680"/>
                      <a:ext cx="65520" cy="84600"/>
                    </p14:xfrm>
                  </p:contentPart>
                </mc:Choice>
                <mc:Fallback xmlns="">
                  <p:pic>
                    <p:nvPicPr>
                      <p:cNvPr id="306" name="Ink 305">
                        <a:extLst>
                          <a:ext uri="{FF2B5EF4-FFF2-40B4-BE49-F238E27FC236}">
                            <a16:creationId xmlns:a16="http://schemas.microsoft.com/office/drawing/2014/main" id="{27218208-ABF3-1545-8BDC-83ADB82ED3DF}"/>
                          </a:ext>
                        </a:extLst>
                      </p:cNvPr>
                      <p:cNvPicPr/>
                      <p:nvPr/>
                    </p:nvPicPr>
                    <p:blipFill>
                      <a:blip r:embed="rId134"/>
                      <a:stretch>
                        <a:fillRect/>
                      </a:stretch>
                    </p:blipFill>
                    <p:spPr>
                      <a:xfrm>
                        <a:off x="6999089" y="5693680"/>
                        <a:ext cx="83064"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07" name="Ink 306">
                        <a:extLst>
                          <a:ext uri="{FF2B5EF4-FFF2-40B4-BE49-F238E27FC236}">
                            <a16:creationId xmlns:a16="http://schemas.microsoft.com/office/drawing/2014/main" id="{2AA1ED8B-9B87-1143-B079-E8C7EC1849EC}"/>
                          </a:ext>
                        </a:extLst>
                      </p14:cNvPr>
                      <p14:cNvContentPartPr/>
                      <p14:nvPr/>
                    </p14:nvContentPartPr>
                    <p14:xfrm>
                      <a:off x="7123240" y="5760640"/>
                      <a:ext cx="89640" cy="69480"/>
                    </p14:xfrm>
                  </p:contentPart>
                </mc:Choice>
                <mc:Fallback xmlns="">
                  <p:pic>
                    <p:nvPicPr>
                      <p:cNvPr id="307" name="Ink 306">
                        <a:extLst>
                          <a:ext uri="{FF2B5EF4-FFF2-40B4-BE49-F238E27FC236}">
                            <a16:creationId xmlns:a16="http://schemas.microsoft.com/office/drawing/2014/main" id="{2AA1ED8B-9B87-1143-B079-E8C7EC1849EC}"/>
                          </a:ext>
                        </a:extLst>
                      </p:cNvPr>
                      <p:cNvPicPr/>
                      <p:nvPr/>
                    </p:nvPicPr>
                    <p:blipFill>
                      <a:blip r:embed="rId136"/>
                      <a:stretch>
                        <a:fillRect/>
                      </a:stretch>
                    </p:blipFill>
                    <p:spPr>
                      <a:xfrm>
                        <a:off x="7114240" y="5751686"/>
                        <a:ext cx="107280" cy="87029"/>
                      </a:xfrm>
                      <a:prstGeom prst="rect">
                        <a:avLst/>
                      </a:prstGeom>
                    </p:spPr>
                  </p:pic>
                </mc:Fallback>
              </mc:AlternateContent>
            </p:grpSp>
            <p:grpSp>
              <p:nvGrpSpPr>
                <p:cNvPr id="314" name="Group 313">
                  <a:extLst>
                    <a:ext uri="{FF2B5EF4-FFF2-40B4-BE49-F238E27FC236}">
                      <a16:creationId xmlns:a16="http://schemas.microsoft.com/office/drawing/2014/main" id="{13E6F682-A0B0-F240-B16A-A0814E2EC8D9}"/>
                    </a:ext>
                  </a:extLst>
                </p:cNvPr>
                <p:cNvGrpSpPr/>
                <p:nvPr/>
              </p:nvGrpSpPr>
              <p:grpSpPr>
                <a:xfrm>
                  <a:off x="6409720" y="5718520"/>
                  <a:ext cx="175680" cy="117000"/>
                  <a:chOff x="6409720" y="5718520"/>
                  <a:chExt cx="175680" cy="117000"/>
                </a:xfrm>
              </p:grpSpPr>
              <mc:AlternateContent xmlns:mc="http://schemas.openxmlformats.org/markup-compatibility/2006" xmlns:p14="http://schemas.microsoft.com/office/powerpoint/2010/main">
                <mc:Choice Requires="p14">
                  <p:contentPart p14:bwMode="auto" r:id="rId137">
                    <p14:nvContentPartPr>
                      <p14:cNvPr id="309" name="Ink 308">
                        <a:extLst>
                          <a:ext uri="{FF2B5EF4-FFF2-40B4-BE49-F238E27FC236}">
                            <a16:creationId xmlns:a16="http://schemas.microsoft.com/office/drawing/2014/main" id="{BD33F104-EC7F-0D47-BF4E-2E7D1DB24E82}"/>
                          </a:ext>
                        </a:extLst>
                      </p14:cNvPr>
                      <p14:cNvContentPartPr/>
                      <p14:nvPr/>
                    </p14:nvContentPartPr>
                    <p14:xfrm>
                      <a:off x="6409720" y="5736520"/>
                      <a:ext cx="105840" cy="58320"/>
                    </p14:xfrm>
                  </p:contentPart>
                </mc:Choice>
                <mc:Fallback xmlns="">
                  <p:pic>
                    <p:nvPicPr>
                      <p:cNvPr id="309" name="Ink 308">
                        <a:extLst>
                          <a:ext uri="{FF2B5EF4-FFF2-40B4-BE49-F238E27FC236}">
                            <a16:creationId xmlns:a16="http://schemas.microsoft.com/office/drawing/2014/main" id="{BD33F104-EC7F-0D47-BF4E-2E7D1DB24E82}"/>
                          </a:ext>
                        </a:extLst>
                      </p:cNvPr>
                      <p:cNvPicPr/>
                      <p:nvPr/>
                    </p:nvPicPr>
                    <p:blipFill>
                      <a:blip r:embed="rId138"/>
                      <a:stretch>
                        <a:fillRect/>
                      </a:stretch>
                    </p:blipFill>
                    <p:spPr>
                      <a:xfrm>
                        <a:off x="6400720" y="5727464"/>
                        <a:ext cx="123480" cy="7607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10" name="Ink 309">
                        <a:extLst>
                          <a:ext uri="{FF2B5EF4-FFF2-40B4-BE49-F238E27FC236}">
                            <a16:creationId xmlns:a16="http://schemas.microsoft.com/office/drawing/2014/main" id="{496FB46D-9858-4743-92DB-780E0EEEBD81}"/>
                          </a:ext>
                        </a:extLst>
                      </p14:cNvPr>
                      <p14:cNvContentPartPr/>
                      <p14:nvPr/>
                    </p14:nvContentPartPr>
                    <p14:xfrm>
                      <a:off x="6439240" y="5718520"/>
                      <a:ext cx="64800" cy="106920"/>
                    </p14:xfrm>
                  </p:contentPart>
                </mc:Choice>
                <mc:Fallback xmlns="">
                  <p:pic>
                    <p:nvPicPr>
                      <p:cNvPr id="310" name="Ink 309">
                        <a:extLst>
                          <a:ext uri="{FF2B5EF4-FFF2-40B4-BE49-F238E27FC236}">
                            <a16:creationId xmlns:a16="http://schemas.microsoft.com/office/drawing/2014/main" id="{496FB46D-9858-4743-92DB-780E0EEEBD81}"/>
                          </a:ext>
                        </a:extLst>
                      </p:cNvPr>
                      <p:cNvPicPr/>
                      <p:nvPr/>
                    </p:nvPicPr>
                    <p:blipFill>
                      <a:blip r:embed="rId140"/>
                      <a:stretch>
                        <a:fillRect/>
                      </a:stretch>
                    </p:blipFill>
                    <p:spPr>
                      <a:xfrm>
                        <a:off x="6430240" y="5709520"/>
                        <a:ext cx="824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13" name="Ink 312">
                        <a:extLst>
                          <a:ext uri="{FF2B5EF4-FFF2-40B4-BE49-F238E27FC236}">
                            <a16:creationId xmlns:a16="http://schemas.microsoft.com/office/drawing/2014/main" id="{4609BF15-8EA3-0447-B537-186D333C7B23}"/>
                          </a:ext>
                        </a:extLst>
                      </p14:cNvPr>
                      <p14:cNvContentPartPr/>
                      <p14:nvPr/>
                    </p14:nvContentPartPr>
                    <p14:xfrm>
                      <a:off x="6582880" y="5796640"/>
                      <a:ext cx="2520" cy="38880"/>
                    </p14:xfrm>
                  </p:contentPart>
                </mc:Choice>
                <mc:Fallback xmlns="">
                  <p:pic>
                    <p:nvPicPr>
                      <p:cNvPr id="313" name="Ink 312">
                        <a:extLst>
                          <a:ext uri="{FF2B5EF4-FFF2-40B4-BE49-F238E27FC236}">
                            <a16:creationId xmlns:a16="http://schemas.microsoft.com/office/drawing/2014/main" id="{4609BF15-8EA3-0447-B537-186D333C7B23}"/>
                          </a:ext>
                        </a:extLst>
                      </p:cNvPr>
                      <p:cNvPicPr/>
                      <p:nvPr/>
                    </p:nvPicPr>
                    <p:blipFill>
                      <a:blip r:embed="rId142"/>
                      <a:stretch>
                        <a:fillRect/>
                      </a:stretch>
                    </p:blipFill>
                    <p:spPr>
                      <a:xfrm>
                        <a:off x="6575005" y="5787640"/>
                        <a:ext cx="17955" cy="5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3">
                  <p14:nvContentPartPr>
                    <p14:cNvPr id="315" name="Ink 314">
                      <a:extLst>
                        <a:ext uri="{FF2B5EF4-FFF2-40B4-BE49-F238E27FC236}">
                          <a16:creationId xmlns:a16="http://schemas.microsoft.com/office/drawing/2014/main" id="{7A03CC25-8283-9D4C-95AD-1DCC07B46B3D}"/>
                        </a:ext>
                      </a:extLst>
                    </p14:cNvPr>
                    <p14:cNvContentPartPr/>
                    <p14:nvPr/>
                  </p14:nvContentPartPr>
                  <p14:xfrm>
                    <a:off x="6860800" y="5075560"/>
                    <a:ext cx="456120" cy="510840"/>
                  </p14:xfrm>
                </p:contentPart>
              </mc:Choice>
              <mc:Fallback xmlns="">
                <p:pic>
                  <p:nvPicPr>
                    <p:cNvPr id="315" name="Ink 314">
                      <a:extLst>
                        <a:ext uri="{FF2B5EF4-FFF2-40B4-BE49-F238E27FC236}">
                          <a16:creationId xmlns:a16="http://schemas.microsoft.com/office/drawing/2014/main" id="{7A03CC25-8283-9D4C-95AD-1DCC07B46B3D}"/>
                        </a:ext>
                      </a:extLst>
                    </p:cNvPr>
                    <p:cNvPicPr/>
                    <p:nvPr/>
                  </p:nvPicPr>
                  <p:blipFill>
                    <a:blip r:embed="rId144"/>
                    <a:stretch>
                      <a:fillRect/>
                    </a:stretch>
                  </p:blipFill>
                  <p:spPr>
                    <a:xfrm>
                      <a:off x="6851800" y="5066560"/>
                      <a:ext cx="473760" cy="528480"/>
                    </a:xfrm>
                    <a:prstGeom prst="rect">
                      <a:avLst/>
                    </a:prstGeom>
                  </p:spPr>
                </p:pic>
              </mc:Fallback>
            </mc:AlternateContent>
            <p:grpSp>
              <p:nvGrpSpPr>
                <p:cNvPr id="348" name="Group 347">
                  <a:extLst>
                    <a:ext uri="{FF2B5EF4-FFF2-40B4-BE49-F238E27FC236}">
                      <a16:creationId xmlns:a16="http://schemas.microsoft.com/office/drawing/2014/main" id="{263F9B90-346C-A140-9F07-3D083AC39364}"/>
                    </a:ext>
                  </a:extLst>
                </p:cNvPr>
                <p:cNvGrpSpPr/>
                <p:nvPr/>
              </p:nvGrpSpPr>
              <p:grpSpPr>
                <a:xfrm>
                  <a:off x="7096960" y="5299840"/>
                  <a:ext cx="217440" cy="157680"/>
                  <a:chOff x="7096960" y="5299840"/>
                  <a:chExt cx="217440" cy="157680"/>
                </a:xfrm>
              </p:grpSpPr>
              <mc:AlternateContent xmlns:mc="http://schemas.openxmlformats.org/markup-compatibility/2006" xmlns:p14="http://schemas.microsoft.com/office/powerpoint/2010/main">
                <mc:Choice Requires="p14">
                  <p:contentPart p14:bwMode="auto" r:id="rId145">
                    <p14:nvContentPartPr>
                      <p14:cNvPr id="346" name="Ink 345">
                        <a:extLst>
                          <a:ext uri="{FF2B5EF4-FFF2-40B4-BE49-F238E27FC236}">
                            <a16:creationId xmlns:a16="http://schemas.microsoft.com/office/drawing/2014/main" id="{AE32527A-8C89-7F46-A373-8F2EF21DADAF}"/>
                          </a:ext>
                        </a:extLst>
                      </p14:cNvPr>
                      <p14:cNvContentPartPr/>
                      <p14:nvPr/>
                    </p14:nvContentPartPr>
                    <p14:xfrm>
                      <a:off x="7096960" y="5340520"/>
                      <a:ext cx="148680" cy="117000"/>
                    </p14:xfrm>
                  </p:contentPart>
                </mc:Choice>
                <mc:Fallback xmlns="">
                  <p:pic>
                    <p:nvPicPr>
                      <p:cNvPr id="346" name="Ink 345">
                        <a:extLst>
                          <a:ext uri="{FF2B5EF4-FFF2-40B4-BE49-F238E27FC236}">
                            <a16:creationId xmlns:a16="http://schemas.microsoft.com/office/drawing/2014/main" id="{AE32527A-8C89-7F46-A373-8F2EF21DADAF}"/>
                          </a:ext>
                        </a:extLst>
                      </p:cNvPr>
                      <p:cNvPicPr/>
                      <p:nvPr/>
                    </p:nvPicPr>
                    <p:blipFill>
                      <a:blip r:embed="rId146"/>
                      <a:stretch>
                        <a:fillRect/>
                      </a:stretch>
                    </p:blipFill>
                    <p:spPr>
                      <a:xfrm>
                        <a:off x="7087960" y="5331520"/>
                        <a:ext cx="1663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47" name="Ink 346">
                        <a:extLst>
                          <a:ext uri="{FF2B5EF4-FFF2-40B4-BE49-F238E27FC236}">
                            <a16:creationId xmlns:a16="http://schemas.microsoft.com/office/drawing/2014/main" id="{C2D4B95A-5A61-8647-AB3A-48585A44ADDE}"/>
                          </a:ext>
                        </a:extLst>
                      </p14:cNvPr>
                      <p14:cNvContentPartPr/>
                      <p14:nvPr/>
                    </p14:nvContentPartPr>
                    <p14:xfrm>
                      <a:off x="7282360" y="5299840"/>
                      <a:ext cx="32040" cy="86040"/>
                    </p14:xfrm>
                  </p:contentPart>
                </mc:Choice>
                <mc:Fallback xmlns="">
                  <p:pic>
                    <p:nvPicPr>
                      <p:cNvPr id="347" name="Ink 346">
                        <a:extLst>
                          <a:ext uri="{FF2B5EF4-FFF2-40B4-BE49-F238E27FC236}">
                            <a16:creationId xmlns:a16="http://schemas.microsoft.com/office/drawing/2014/main" id="{C2D4B95A-5A61-8647-AB3A-48585A44ADDE}"/>
                          </a:ext>
                        </a:extLst>
                      </p:cNvPr>
                      <p:cNvPicPr/>
                      <p:nvPr/>
                    </p:nvPicPr>
                    <p:blipFill>
                      <a:blip r:embed="rId148"/>
                      <a:stretch>
                        <a:fillRect/>
                      </a:stretch>
                    </p:blipFill>
                    <p:spPr>
                      <a:xfrm>
                        <a:off x="7273360" y="5290840"/>
                        <a:ext cx="49680" cy="103680"/>
                      </a:xfrm>
                      <a:prstGeom prst="rect">
                        <a:avLst/>
                      </a:prstGeom>
                    </p:spPr>
                  </p:pic>
                </mc:Fallback>
              </mc:AlternateContent>
            </p:grpSp>
            <p:grpSp>
              <p:nvGrpSpPr>
                <p:cNvPr id="352" name="Group 351">
                  <a:extLst>
                    <a:ext uri="{FF2B5EF4-FFF2-40B4-BE49-F238E27FC236}">
                      <a16:creationId xmlns:a16="http://schemas.microsoft.com/office/drawing/2014/main" id="{E8689484-EE81-FB49-B1F7-3A3D65A7EC50}"/>
                    </a:ext>
                  </a:extLst>
                </p:cNvPr>
                <p:cNvGrpSpPr/>
                <p:nvPr/>
              </p:nvGrpSpPr>
              <p:grpSpPr>
                <a:xfrm>
                  <a:off x="7516360" y="5263120"/>
                  <a:ext cx="242280" cy="127800"/>
                  <a:chOff x="7516360" y="5263120"/>
                  <a:chExt cx="242280" cy="127800"/>
                </a:xfrm>
              </p:grpSpPr>
              <mc:AlternateContent xmlns:mc="http://schemas.openxmlformats.org/markup-compatibility/2006" xmlns:p14="http://schemas.microsoft.com/office/powerpoint/2010/main">
                <mc:Choice Requires="p14">
                  <p:contentPart p14:bwMode="auto" r:id="rId149">
                    <p14:nvContentPartPr>
                      <p14:cNvPr id="349" name="Ink 348">
                        <a:extLst>
                          <a:ext uri="{FF2B5EF4-FFF2-40B4-BE49-F238E27FC236}">
                            <a16:creationId xmlns:a16="http://schemas.microsoft.com/office/drawing/2014/main" id="{F497C43A-92D7-A74F-8C7C-8A6071C81F1C}"/>
                          </a:ext>
                        </a:extLst>
                      </p14:cNvPr>
                      <p14:cNvContentPartPr/>
                      <p14:nvPr/>
                    </p14:nvContentPartPr>
                    <p14:xfrm>
                      <a:off x="7516360" y="5263120"/>
                      <a:ext cx="83160" cy="127800"/>
                    </p14:xfrm>
                  </p:contentPart>
                </mc:Choice>
                <mc:Fallback xmlns="">
                  <p:pic>
                    <p:nvPicPr>
                      <p:cNvPr id="349" name="Ink 348">
                        <a:extLst>
                          <a:ext uri="{FF2B5EF4-FFF2-40B4-BE49-F238E27FC236}">
                            <a16:creationId xmlns:a16="http://schemas.microsoft.com/office/drawing/2014/main" id="{F497C43A-92D7-A74F-8C7C-8A6071C81F1C}"/>
                          </a:ext>
                        </a:extLst>
                      </p:cNvPr>
                      <p:cNvPicPr/>
                      <p:nvPr/>
                    </p:nvPicPr>
                    <p:blipFill>
                      <a:blip r:embed="rId150"/>
                      <a:stretch>
                        <a:fillRect/>
                      </a:stretch>
                    </p:blipFill>
                    <p:spPr>
                      <a:xfrm>
                        <a:off x="7507360" y="5254095"/>
                        <a:ext cx="100800" cy="14549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50" name="Ink 349">
                        <a:extLst>
                          <a:ext uri="{FF2B5EF4-FFF2-40B4-BE49-F238E27FC236}">
                            <a16:creationId xmlns:a16="http://schemas.microsoft.com/office/drawing/2014/main" id="{E66BD523-0983-D746-9661-2B52232B87DE}"/>
                          </a:ext>
                        </a:extLst>
                      </p14:cNvPr>
                      <p14:cNvContentPartPr/>
                      <p14:nvPr/>
                    </p14:nvContentPartPr>
                    <p14:xfrm>
                      <a:off x="7669000" y="5305240"/>
                      <a:ext cx="89640" cy="21240"/>
                    </p14:xfrm>
                  </p:contentPart>
                </mc:Choice>
                <mc:Fallback xmlns="">
                  <p:pic>
                    <p:nvPicPr>
                      <p:cNvPr id="350" name="Ink 349">
                        <a:extLst>
                          <a:ext uri="{FF2B5EF4-FFF2-40B4-BE49-F238E27FC236}">
                            <a16:creationId xmlns:a16="http://schemas.microsoft.com/office/drawing/2014/main" id="{E66BD523-0983-D746-9661-2B52232B87DE}"/>
                          </a:ext>
                        </a:extLst>
                      </p:cNvPr>
                      <p:cNvPicPr/>
                      <p:nvPr/>
                    </p:nvPicPr>
                    <p:blipFill>
                      <a:blip r:embed="rId152"/>
                      <a:stretch>
                        <a:fillRect/>
                      </a:stretch>
                    </p:blipFill>
                    <p:spPr>
                      <a:xfrm>
                        <a:off x="7660000" y="5296085"/>
                        <a:ext cx="107280" cy="39184"/>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51" name="Ink 350">
                        <a:extLst>
                          <a:ext uri="{FF2B5EF4-FFF2-40B4-BE49-F238E27FC236}">
                            <a16:creationId xmlns:a16="http://schemas.microsoft.com/office/drawing/2014/main" id="{5D4F504E-D459-1A4B-8F9B-2618A1E91B85}"/>
                          </a:ext>
                        </a:extLst>
                      </p14:cNvPr>
                      <p14:cNvContentPartPr/>
                      <p14:nvPr/>
                    </p14:nvContentPartPr>
                    <p14:xfrm>
                      <a:off x="7682680" y="5374720"/>
                      <a:ext cx="59040" cy="3960"/>
                    </p14:xfrm>
                  </p:contentPart>
                </mc:Choice>
                <mc:Fallback xmlns="">
                  <p:pic>
                    <p:nvPicPr>
                      <p:cNvPr id="351" name="Ink 350">
                        <a:extLst>
                          <a:ext uri="{FF2B5EF4-FFF2-40B4-BE49-F238E27FC236}">
                            <a16:creationId xmlns:a16="http://schemas.microsoft.com/office/drawing/2014/main" id="{5D4F504E-D459-1A4B-8F9B-2618A1E91B85}"/>
                          </a:ext>
                        </a:extLst>
                      </p:cNvPr>
                      <p:cNvPicPr/>
                      <p:nvPr/>
                    </p:nvPicPr>
                    <p:blipFill>
                      <a:blip r:embed="rId154"/>
                      <a:stretch>
                        <a:fillRect/>
                      </a:stretch>
                    </p:blipFill>
                    <p:spPr>
                      <a:xfrm>
                        <a:off x="7673680" y="5365720"/>
                        <a:ext cx="76680" cy="21600"/>
                      </a:xfrm>
                      <a:prstGeom prst="rect">
                        <a:avLst/>
                      </a:prstGeom>
                    </p:spPr>
                  </p:pic>
                </mc:Fallback>
              </mc:AlternateContent>
            </p:grpSp>
            <p:grpSp>
              <p:nvGrpSpPr>
                <p:cNvPr id="356" name="Group 355">
                  <a:extLst>
                    <a:ext uri="{FF2B5EF4-FFF2-40B4-BE49-F238E27FC236}">
                      <a16:creationId xmlns:a16="http://schemas.microsoft.com/office/drawing/2014/main" id="{F9F28034-CC7A-B647-96EF-8B083420EED2}"/>
                    </a:ext>
                  </a:extLst>
                </p:cNvPr>
                <p:cNvGrpSpPr/>
                <p:nvPr/>
              </p:nvGrpSpPr>
              <p:grpSpPr>
                <a:xfrm>
                  <a:off x="5982040" y="4875760"/>
                  <a:ext cx="550800" cy="703080"/>
                  <a:chOff x="5982040" y="4875760"/>
                  <a:chExt cx="550800" cy="703080"/>
                </a:xfrm>
              </p:grpSpPr>
              <mc:AlternateContent xmlns:mc="http://schemas.openxmlformats.org/markup-compatibility/2006" xmlns:p14="http://schemas.microsoft.com/office/powerpoint/2010/main">
                <mc:Choice Requires="p14">
                  <p:contentPart p14:bwMode="auto" r:id="rId155">
                    <p14:nvContentPartPr>
                      <p14:cNvPr id="353" name="Ink 352">
                        <a:extLst>
                          <a:ext uri="{FF2B5EF4-FFF2-40B4-BE49-F238E27FC236}">
                            <a16:creationId xmlns:a16="http://schemas.microsoft.com/office/drawing/2014/main" id="{F1661BBC-EEE4-5E4E-A48E-56AF21E1BF50}"/>
                          </a:ext>
                        </a:extLst>
                      </p14:cNvPr>
                      <p14:cNvContentPartPr/>
                      <p14:nvPr/>
                    </p14:nvContentPartPr>
                    <p14:xfrm>
                      <a:off x="5982040" y="4875760"/>
                      <a:ext cx="550800" cy="703080"/>
                    </p14:xfrm>
                  </p:contentPart>
                </mc:Choice>
                <mc:Fallback xmlns="">
                  <p:pic>
                    <p:nvPicPr>
                      <p:cNvPr id="353" name="Ink 352">
                        <a:extLst>
                          <a:ext uri="{FF2B5EF4-FFF2-40B4-BE49-F238E27FC236}">
                            <a16:creationId xmlns:a16="http://schemas.microsoft.com/office/drawing/2014/main" id="{F1661BBC-EEE4-5E4E-A48E-56AF21E1BF50}"/>
                          </a:ext>
                        </a:extLst>
                      </p:cNvPr>
                      <p:cNvPicPr/>
                      <p:nvPr/>
                    </p:nvPicPr>
                    <p:blipFill>
                      <a:blip r:embed="rId156"/>
                      <a:stretch>
                        <a:fillRect/>
                      </a:stretch>
                    </p:blipFill>
                    <p:spPr>
                      <a:xfrm>
                        <a:off x="5973040" y="4866760"/>
                        <a:ext cx="568440" cy="720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54" name="Ink 353">
                        <a:extLst>
                          <a:ext uri="{FF2B5EF4-FFF2-40B4-BE49-F238E27FC236}">
                            <a16:creationId xmlns:a16="http://schemas.microsoft.com/office/drawing/2014/main" id="{CBC237EA-25F4-6042-9032-D8BFF6585A43}"/>
                          </a:ext>
                        </a:extLst>
                      </p14:cNvPr>
                      <p14:cNvContentPartPr/>
                      <p14:nvPr/>
                    </p14:nvContentPartPr>
                    <p14:xfrm>
                      <a:off x="6185080" y="5259520"/>
                      <a:ext cx="182520" cy="124560"/>
                    </p14:xfrm>
                  </p:contentPart>
                </mc:Choice>
                <mc:Fallback xmlns="">
                  <p:pic>
                    <p:nvPicPr>
                      <p:cNvPr id="354" name="Ink 353">
                        <a:extLst>
                          <a:ext uri="{FF2B5EF4-FFF2-40B4-BE49-F238E27FC236}">
                            <a16:creationId xmlns:a16="http://schemas.microsoft.com/office/drawing/2014/main" id="{CBC237EA-25F4-6042-9032-D8BFF6585A43}"/>
                          </a:ext>
                        </a:extLst>
                      </p:cNvPr>
                      <p:cNvPicPr/>
                      <p:nvPr/>
                    </p:nvPicPr>
                    <p:blipFill>
                      <a:blip r:embed="rId158"/>
                      <a:stretch>
                        <a:fillRect/>
                      </a:stretch>
                    </p:blipFill>
                    <p:spPr>
                      <a:xfrm>
                        <a:off x="6176062" y="5250520"/>
                        <a:ext cx="200195"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55" name="Ink 354">
                        <a:extLst>
                          <a:ext uri="{FF2B5EF4-FFF2-40B4-BE49-F238E27FC236}">
                            <a16:creationId xmlns:a16="http://schemas.microsoft.com/office/drawing/2014/main" id="{79E6D3E6-01C7-E646-AC0B-5DF0C9D90C60}"/>
                          </a:ext>
                        </a:extLst>
                      </p14:cNvPr>
                      <p14:cNvContentPartPr/>
                      <p14:nvPr/>
                    </p14:nvContentPartPr>
                    <p14:xfrm>
                      <a:off x="6168160" y="5215600"/>
                      <a:ext cx="70560" cy="98640"/>
                    </p14:xfrm>
                  </p:contentPart>
                </mc:Choice>
                <mc:Fallback xmlns="">
                  <p:pic>
                    <p:nvPicPr>
                      <p:cNvPr id="355" name="Ink 354">
                        <a:extLst>
                          <a:ext uri="{FF2B5EF4-FFF2-40B4-BE49-F238E27FC236}">
                            <a16:creationId xmlns:a16="http://schemas.microsoft.com/office/drawing/2014/main" id="{79E6D3E6-01C7-E646-AC0B-5DF0C9D90C60}"/>
                          </a:ext>
                        </a:extLst>
                      </p:cNvPr>
                      <p:cNvPicPr/>
                      <p:nvPr/>
                    </p:nvPicPr>
                    <p:blipFill>
                      <a:blip r:embed="rId160"/>
                      <a:stretch>
                        <a:fillRect/>
                      </a:stretch>
                    </p:blipFill>
                    <p:spPr>
                      <a:xfrm>
                        <a:off x="6159160" y="5206567"/>
                        <a:ext cx="88200" cy="116345"/>
                      </a:xfrm>
                      <a:prstGeom prst="rect">
                        <a:avLst/>
                      </a:prstGeom>
                    </p:spPr>
                  </p:pic>
                </mc:Fallback>
              </mc:AlternateContent>
            </p:grpSp>
            <p:grpSp>
              <p:nvGrpSpPr>
                <p:cNvPr id="369" name="Group 368">
                  <a:extLst>
                    <a:ext uri="{FF2B5EF4-FFF2-40B4-BE49-F238E27FC236}">
                      <a16:creationId xmlns:a16="http://schemas.microsoft.com/office/drawing/2014/main" id="{C82C5DCA-32B4-7547-9CEA-4CBE7F0D426B}"/>
                    </a:ext>
                  </a:extLst>
                </p:cNvPr>
                <p:cNvGrpSpPr/>
                <p:nvPr/>
              </p:nvGrpSpPr>
              <p:grpSpPr>
                <a:xfrm>
                  <a:off x="5609800" y="4785760"/>
                  <a:ext cx="734400" cy="255240"/>
                  <a:chOff x="5609800" y="4785760"/>
                  <a:chExt cx="734400" cy="255240"/>
                </a:xfrm>
              </p:grpSpPr>
              <mc:AlternateContent xmlns:mc="http://schemas.openxmlformats.org/markup-compatibility/2006" xmlns:p14="http://schemas.microsoft.com/office/powerpoint/2010/main">
                <mc:Choice Requires="p14">
                  <p:contentPart p14:bwMode="auto" r:id="rId161">
                    <p14:nvContentPartPr>
                      <p14:cNvPr id="359" name="Ink 358">
                        <a:extLst>
                          <a:ext uri="{FF2B5EF4-FFF2-40B4-BE49-F238E27FC236}">
                            <a16:creationId xmlns:a16="http://schemas.microsoft.com/office/drawing/2014/main" id="{443D1C8E-CCCC-294B-A42C-0AE0872BCD96}"/>
                          </a:ext>
                        </a:extLst>
                      </p14:cNvPr>
                      <p14:cNvContentPartPr/>
                      <p14:nvPr/>
                    </p14:nvContentPartPr>
                    <p14:xfrm>
                      <a:off x="5609800" y="4859920"/>
                      <a:ext cx="95400" cy="165600"/>
                    </p14:xfrm>
                  </p:contentPart>
                </mc:Choice>
                <mc:Fallback xmlns="">
                  <p:pic>
                    <p:nvPicPr>
                      <p:cNvPr id="359" name="Ink 358">
                        <a:extLst>
                          <a:ext uri="{FF2B5EF4-FFF2-40B4-BE49-F238E27FC236}">
                            <a16:creationId xmlns:a16="http://schemas.microsoft.com/office/drawing/2014/main" id="{443D1C8E-CCCC-294B-A42C-0AE0872BCD96}"/>
                          </a:ext>
                        </a:extLst>
                      </p:cNvPr>
                      <p:cNvPicPr/>
                      <p:nvPr/>
                    </p:nvPicPr>
                    <p:blipFill>
                      <a:blip r:embed="rId162"/>
                      <a:stretch>
                        <a:fillRect/>
                      </a:stretch>
                    </p:blipFill>
                    <p:spPr>
                      <a:xfrm>
                        <a:off x="5600800" y="4850920"/>
                        <a:ext cx="1130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60" name="Ink 359">
                        <a:extLst>
                          <a:ext uri="{FF2B5EF4-FFF2-40B4-BE49-F238E27FC236}">
                            <a16:creationId xmlns:a16="http://schemas.microsoft.com/office/drawing/2014/main" id="{5A7CD24F-4873-D04E-983B-138133DAD08A}"/>
                          </a:ext>
                        </a:extLst>
                      </p14:cNvPr>
                      <p14:cNvContentPartPr/>
                      <p14:nvPr/>
                    </p14:nvContentPartPr>
                    <p14:xfrm>
                      <a:off x="5708440" y="4947040"/>
                      <a:ext cx="71640" cy="23400"/>
                    </p14:xfrm>
                  </p:contentPart>
                </mc:Choice>
                <mc:Fallback xmlns="">
                  <p:pic>
                    <p:nvPicPr>
                      <p:cNvPr id="360" name="Ink 359">
                        <a:extLst>
                          <a:ext uri="{FF2B5EF4-FFF2-40B4-BE49-F238E27FC236}">
                            <a16:creationId xmlns:a16="http://schemas.microsoft.com/office/drawing/2014/main" id="{5A7CD24F-4873-D04E-983B-138133DAD08A}"/>
                          </a:ext>
                        </a:extLst>
                      </p:cNvPr>
                      <p:cNvPicPr/>
                      <p:nvPr/>
                    </p:nvPicPr>
                    <p:blipFill>
                      <a:blip r:embed="rId164"/>
                      <a:stretch>
                        <a:fillRect/>
                      </a:stretch>
                    </p:blipFill>
                    <p:spPr>
                      <a:xfrm>
                        <a:off x="5699485" y="4937899"/>
                        <a:ext cx="89192" cy="41316"/>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61" name="Ink 360">
                        <a:extLst>
                          <a:ext uri="{FF2B5EF4-FFF2-40B4-BE49-F238E27FC236}">
                            <a16:creationId xmlns:a16="http://schemas.microsoft.com/office/drawing/2014/main" id="{3AB771E1-40B7-C74D-A242-31FCF891F255}"/>
                          </a:ext>
                        </a:extLst>
                      </p14:cNvPr>
                      <p14:cNvContentPartPr/>
                      <p14:nvPr/>
                    </p14:nvContentPartPr>
                    <p14:xfrm>
                      <a:off x="5740840" y="5011840"/>
                      <a:ext cx="69840" cy="29160"/>
                    </p14:xfrm>
                  </p:contentPart>
                </mc:Choice>
                <mc:Fallback xmlns="">
                  <p:pic>
                    <p:nvPicPr>
                      <p:cNvPr id="361" name="Ink 360">
                        <a:extLst>
                          <a:ext uri="{FF2B5EF4-FFF2-40B4-BE49-F238E27FC236}">
                            <a16:creationId xmlns:a16="http://schemas.microsoft.com/office/drawing/2014/main" id="{3AB771E1-40B7-C74D-A242-31FCF891F255}"/>
                          </a:ext>
                        </a:extLst>
                      </p:cNvPr>
                      <p:cNvPicPr/>
                      <p:nvPr/>
                    </p:nvPicPr>
                    <p:blipFill>
                      <a:blip r:embed="rId166"/>
                      <a:stretch>
                        <a:fillRect/>
                      </a:stretch>
                    </p:blipFill>
                    <p:spPr>
                      <a:xfrm>
                        <a:off x="5731793" y="5002840"/>
                        <a:ext cx="87571"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62" name="Ink 361">
                        <a:extLst>
                          <a:ext uri="{FF2B5EF4-FFF2-40B4-BE49-F238E27FC236}">
                            <a16:creationId xmlns:a16="http://schemas.microsoft.com/office/drawing/2014/main" id="{1495FDE2-EC6B-CE47-944B-79B98B0916D2}"/>
                          </a:ext>
                        </a:extLst>
                      </p14:cNvPr>
                      <p14:cNvContentPartPr/>
                      <p14:nvPr/>
                    </p14:nvContentPartPr>
                    <p14:xfrm>
                      <a:off x="5852080" y="4907440"/>
                      <a:ext cx="38880" cy="74520"/>
                    </p14:xfrm>
                  </p:contentPart>
                </mc:Choice>
                <mc:Fallback xmlns="">
                  <p:pic>
                    <p:nvPicPr>
                      <p:cNvPr id="362" name="Ink 361">
                        <a:extLst>
                          <a:ext uri="{FF2B5EF4-FFF2-40B4-BE49-F238E27FC236}">
                            <a16:creationId xmlns:a16="http://schemas.microsoft.com/office/drawing/2014/main" id="{1495FDE2-EC6B-CE47-944B-79B98B0916D2}"/>
                          </a:ext>
                        </a:extLst>
                      </p:cNvPr>
                      <p:cNvPicPr/>
                      <p:nvPr/>
                    </p:nvPicPr>
                    <p:blipFill>
                      <a:blip r:embed="rId168"/>
                      <a:stretch>
                        <a:fillRect/>
                      </a:stretch>
                    </p:blipFill>
                    <p:spPr>
                      <a:xfrm>
                        <a:off x="5843080" y="4898440"/>
                        <a:ext cx="565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64" name="Ink 363">
                        <a:extLst>
                          <a:ext uri="{FF2B5EF4-FFF2-40B4-BE49-F238E27FC236}">
                            <a16:creationId xmlns:a16="http://schemas.microsoft.com/office/drawing/2014/main" id="{0BDCE035-A246-E045-9BFB-108CCE8C036B}"/>
                          </a:ext>
                        </a:extLst>
                      </p14:cNvPr>
                      <p14:cNvContentPartPr/>
                      <p14:nvPr/>
                    </p14:nvContentPartPr>
                    <p14:xfrm>
                      <a:off x="5979520" y="4976560"/>
                      <a:ext cx="2520" cy="2520"/>
                    </p14:xfrm>
                  </p:contentPart>
                </mc:Choice>
                <mc:Fallback xmlns="">
                  <p:pic>
                    <p:nvPicPr>
                      <p:cNvPr id="364" name="Ink 363">
                        <a:extLst>
                          <a:ext uri="{FF2B5EF4-FFF2-40B4-BE49-F238E27FC236}">
                            <a16:creationId xmlns:a16="http://schemas.microsoft.com/office/drawing/2014/main" id="{0BDCE035-A246-E045-9BFB-108CCE8C036B}"/>
                          </a:ext>
                        </a:extLst>
                      </p:cNvPr>
                      <p:cNvPicPr/>
                      <p:nvPr/>
                    </p:nvPicPr>
                    <p:blipFill>
                      <a:blip r:embed="rId170"/>
                      <a:stretch>
                        <a:fillRect/>
                      </a:stretch>
                    </p:blipFill>
                    <p:spPr>
                      <a:xfrm>
                        <a:off x="5970520" y="4967560"/>
                        <a:ext cx="201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66" name="Ink 365">
                        <a:extLst>
                          <a:ext uri="{FF2B5EF4-FFF2-40B4-BE49-F238E27FC236}">
                            <a16:creationId xmlns:a16="http://schemas.microsoft.com/office/drawing/2014/main" id="{A1E8805F-1963-9749-A864-18C1191CF352}"/>
                          </a:ext>
                        </a:extLst>
                      </p14:cNvPr>
                      <p14:cNvContentPartPr/>
                      <p14:nvPr/>
                    </p14:nvContentPartPr>
                    <p14:xfrm>
                      <a:off x="6042520" y="4841200"/>
                      <a:ext cx="75600" cy="135720"/>
                    </p14:xfrm>
                  </p:contentPart>
                </mc:Choice>
                <mc:Fallback xmlns="">
                  <p:pic>
                    <p:nvPicPr>
                      <p:cNvPr id="366" name="Ink 365">
                        <a:extLst>
                          <a:ext uri="{FF2B5EF4-FFF2-40B4-BE49-F238E27FC236}">
                            <a16:creationId xmlns:a16="http://schemas.microsoft.com/office/drawing/2014/main" id="{A1E8805F-1963-9749-A864-18C1191CF352}"/>
                          </a:ext>
                        </a:extLst>
                      </p:cNvPr>
                      <p:cNvPicPr/>
                      <p:nvPr/>
                    </p:nvPicPr>
                    <p:blipFill>
                      <a:blip r:embed="rId172"/>
                      <a:stretch>
                        <a:fillRect/>
                      </a:stretch>
                    </p:blipFill>
                    <p:spPr>
                      <a:xfrm>
                        <a:off x="6033520" y="4832200"/>
                        <a:ext cx="932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67" name="Ink 366">
                        <a:extLst>
                          <a:ext uri="{FF2B5EF4-FFF2-40B4-BE49-F238E27FC236}">
                            <a16:creationId xmlns:a16="http://schemas.microsoft.com/office/drawing/2014/main" id="{15B6C6D6-DDB8-C949-9F92-BC1C525C9408}"/>
                          </a:ext>
                        </a:extLst>
                      </p14:cNvPr>
                      <p14:cNvContentPartPr/>
                      <p14:nvPr/>
                    </p14:nvContentPartPr>
                    <p14:xfrm>
                      <a:off x="6149080" y="4831120"/>
                      <a:ext cx="97200" cy="93960"/>
                    </p14:xfrm>
                  </p:contentPart>
                </mc:Choice>
                <mc:Fallback xmlns="">
                  <p:pic>
                    <p:nvPicPr>
                      <p:cNvPr id="367" name="Ink 366">
                        <a:extLst>
                          <a:ext uri="{FF2B5EF4-FFF2-40B4-BE49-F238E27FC236}">
                            <a16:creationId xmlns:a16="http://schemas.microsoft.com/office/drawing/2014/main" id="{15B6C6D6-DDB8-C949-9F92-BC1C525C9408}"/>
                          </a:ext>
                        </a:extLst>
                      </p:cNvPr>
                      <p:cNvPicPr/>
                      <p:nvPr/>
                    </p:nvPicPr>
                    <p:blipFill>
                      <a:blip r:embed="rId174"/>
                      <a:stretch>
                        <a:fillRect/>
                      </a:stretch>
                    </p:blipFill>
                    <p:spPr>
                      <a:xfrm>
                        <a:off x="6140080" y="4822154"/>
                        <a:ext cx="114840" cy="111533"/>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68" name="Ink 367">
                        <a:extLst>
                          <a:ext uri="{FF2B5EF4-FFF2-40B4-BE49-F238E27FC236}">
                            <a16:creationId xmlns:a16="http://schemas.microsoft.com/office/drawing/2014/main" id="{F899EC33-685B-FF4A-B6D9-70748CE50A7D}"/>
                          </a:ext>
                        </a:extLst>
                      </p14:cNvPr>
                      <p14:cNvContentPartPr/>
                      <p14:nvPr/>
                    </p14:nvContentPartPr>
                    <p14:xfrm>
                      <a:off x="6301720" y="4785760"/>
                      <a:ext cx="42480" cy="84240"/>
                    </p14:xfrm>
                  </p:contentPart>
                </mc:Choice>
                <mc:Fallback xmlns="">
                  <p:pic>
                    <p:nvPicPr>
                      <p:cNvPr id="368" name="Ink 367">
                        <a:extLst>
                          <a:ext uri="{FF2B5EF4-FFF2-40B4-BE49-F238E27FC236}">
                            <a16:creationId xmlns:a16="http://schemas.microsoft.com/office/drawing/2014/main" id="{F899EC33-685B-FF4A-B6D9-70748CE50A7D}"/>
                          </a:ext>
                        </a:extLst>
                      </p:cNvPr>
                      <p:cNvPicPr/>
                      <p:nvPr/>
                    </p:nvPicPr>
                    <p:blipFill>
                      <a:blip r:embed="rId176"/>
                      <a:stretch>
                        <a:fillRect/>
                      </a:stretch>
                    </p:blipFill>
                    <p:spPr>
                      <a:xfrm>
                        <a:off x="6292643" y="4776798"/>
                        <a:ext cx="60271" cy="101805"/>
                      </a:xfrm>
                      <a:prstGeom prst="rect">
                        <a:avLst/>
                      </a:prstGeom>
                    </p:spPr>
                  </p:pic>
                </mc:Fallback>
              </mc:AlternateContent>
            </p:grpSp>
            <p:grpSp>
              <p:nvGrpSpPr>
                <p:cNvPr id="375" name="Group 374">
                  <a:extLst>
                    <a:ext uri="{FF2B5EF4-FFF2-40B4-BE49-F238E27FC236}">
                      <a16:creationId xmlns:a16="http://schemas.microsoft.com/office/drawing/2014/main" id="{C3F62E8E-CC61-9743-8BDA-2888821E86FD}"/>
                    </a:ext>
                  </a:extLst>
                </p:cNvPr>
                <p:cNvGrpSpPr/>
                <p:nvPr/>
              </p:nvGrpSpPr>
              <p:grpSpPr>
                <a:xfrm>
                  <a:off x="7965280" y="5191120"/>
                  <a:ext cx="454320" cy="168840"/>
                  <a:chOff x="7965280" y="5191120"/>
                  <a:chExt cx="454320" cy="168840"/>
                </a:xfrm>
              </p:grpSpPr>
              <mc:AlternateContent xmlns:mc="http://schemas.openxmlformats.org/markup-compatibility/2006" xmlns:p14="http://schemas.microsoft.com/office/powerpoint/2010/main">
                <mc:Choice Requires="p14">
                  <p:contentPart p14:bwMode="auto" r:id="rId177">
                    <p14:nvContentPartPr>
                      <p14:cNvPr id="370" name="Ink 369">
                        <a:extLst>
                          <a:ext uri="{FF2B5EF4-FFF2-40B4-BE49-F238E27FC236}">
                            <a16:creationId xmlns:a16="http://schemas.microsoft.com/office/drawing/2014/main" id="{C3BF8F37-3470-CA45-B79C-6B7D101E360A}"/>
                          </a:ext>
                        </a:extLst>
                      </p14:cNvPr>
                      <p14:cNvContentPartPr/>
                      <p14:nvPr/>
                    </p14:nvContentPartPr>
                    <p14:xfrm>
                      <a:off x="7965280" y="5259880"/>
                      <a:ext cx="73440" cy="100080"/>
                    </p14:xfrm>
                  </p:contentPart>
                </mc:Choice>
                <mc:Fallback xmlns="">
                  <p:pic>
                    <p:nvPicPr>
                      <p:cNvPr id="370" name="Ink 369">
                        <a:extLst>
                          <a:ext uri="{FF2B5EF4-FFF2-40B4-BE49-F238E27FC236}">
                            <a16:creationId xmlns:a16="http://schemas.microsoft.com/office/drawing/2014/main" id="{C3BF8F37-3470-CA45-B79C-6B7D101E360A}"/>
                          </a:ext>
                        </a:extLst>
                      </p:cNvPr>
                      <p:cNvPicPr/>
                      <p:nvPr/>
                    </p:nvPicPr>
                    <p:blipFill>
                      <a:blip r:embed="rId178"/>
                      <a:stretch>
                        <a:fillRect/>
                      </a:stretch>
                    </p:blipFill>
                    <p:spPr>
                      <a:xfrm>
                        <a:off x="7956324" y="5250912"/>
                        <a:ext cx="90994" cy="117657"/>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371" name="Ink 370">
                        <a:extLst>
                          <a:ext uri="{FF2B5EF4-FFF2-40B4-BE49-F238E27FC236}">
                            <a16:creationId xmlns:a16="http://schemas.microsoft.com/office/drawing/2014/main" id="{E604D3A1-3C05-744B-AABD-D54B0EC81E1C}"/>
                          </a:ext>
                        </a:extLst>
                      </p14:cNvPr>
                      <p14:cNvContentPartPr/>
                      <p14:nvPr/>
                    </p14:nvContentPartPr>
                    <p14:xfrm>
                      <a:off x="8075800" y="5331160"/>
                      <a:ext cx="6120" cy="2520"/>
                    </p14:xfrm>
                  </p:contentPart>
                </mc:Choice>
                <mc:Fallback xmlns="">
                  <p:pic>
                    <p:nvPicPr>
                      <p:cNvPr id="371" name="Ink 370">
                        <a:extLst>
                          <a:ext uri="{FF2B5EF4-FFF2-40B4-BE49-F238E27FC236}">
                            <a16:creationId xmlns:a16="http://schemas.microsoft.com/office/drawing/2014/main" id="{E604D3A1-3C05-744B-AABD-D54B0EC81E1C}"/>
                          </a:ext>
                        </a:extLst>
                      </p:cNvPr>
                      <p:cNvPicPr/>
                      <p:nvPr/>
                    </p:nvPicPr>
                    <p:blipFill>
                      <a:blip r:embed="rId180"/>
                      <a:stretch>
                        <a:fillRect/>
                      </a:stretch>
                    </p:blipFill>
                    <p:spPr>
                      <a:xfrm>
                        <a:off x="8066800" y="5323285"/>
                        <a:ext cx="23760" cy="17955"/>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372" name="Ink 371">
                        <a:extLst>
                          <a:ext uri="{FF2B5EF4-FFF2-40B4-BE49-F238E27FC236}">
                            <a16:creationId xmlns:a16="http://schemas.microsoft.com/office/drawing/2014/main" id="{4BFD7CB4-6273-A149-8740-8C55842AEF37}"/>
                          </a:ext>
                        </a:extLst>
                      </p14:cNvPr>
                      <p14:cNvContentPartPr/>
                      <p14:nvPr/>
                    </p14:nvContentPartPr>
                    <p14:xfrm>
                      <a:off x="8103160" y="5227840"/>
                      <a:ext cx="79560" cy="104400"/>
                    </p14:xfrm>
                  </p:contentPart>
                </mc:Choice>
                <mc:Fallback xmlns="">
                  <p:pic>
                    <p:nvPicPr>
                      <p:cNvPr id="372" name="Ink 371">
                        <a:extLst>
                          <a:ext uri="{FF2B5EF4-FFF2-40B4-BE49-F238E27FC236}">
                            <a16:creationId xmlns:a16="http://schemas.microsoft.com/office/drawing/2014/main" id="{4BFD7CB4-6273-A149-8740-8C55842AEF37}"/>
                          </a:ext>
                        </a:extLst>
                      </p:cNvPr>
                      <p:cNvPicPr/>
                      <p:nvPr/>
                    </p:nvPicPr>
                    <p:blipFill>
                      <a:blip r:embed="rId182"/>
                      <a:stretch>
                        <a:fillRect/>
                      </a:stretch>
                    </p:blipFill>
                    <p:spPr>
                      <a:xfrm>
                        <a:off x="8094160" y="5218840"/>
                        <a:ext cx="972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373" name="Ink 372">
                        <a:extLst>
                          <a:ext uri="{FF2B5EF4-FFF2-40B4-BE49-F238E27FC236}">
                            <a16:creationId xmlns:a16="http://schemas.microsoft.com/office/drawing/2014/main" id="{AFE795CC-6CC7-7E4A-9315-87F964EA5A7A}"/>
                          </a:ext>
                        </a:extLst>
                      </p14:cNvPr>
                      <p14:cNvContentPartPr/>
                      <p14:nvPr/>
                    </p14:nvContentPartPr>
                    <p14:xfrm>
                      <a:off x="8235640" y="5211640"/>
                      <a:ext cx="81720" cy="117000"/>
                    </p14:xfrm>
                  </p:contentPart>
                </mc:Choice>
                <mc:Fallback xmlns="">
                  <p:pic>
                    <p:nvPicPr>
                      <p:cNvPr id="373" name="Ink 372">
                        <a:extLst>
                          <a:ext uri="{FF2B5EF4-FFF2-40B4-BE49-F238E27FC236}">
                            <a16:creationId xmlns:a16="http://schemas.microsoft.com/office/drawing/2014/main" id="{AFE795CC-6CC7-7E4A-9315-87F964EA5A7A}"/>
                          </a:ext>
                        </a:extLst>
                      </p:cNvPr>
                      <p:cNvPicPr/>
                      <p:nvPr/>
                    </p:nvPicPr>
                    <p:blipFill>
                      <a:blip r:embed="rId184"/>
                      <a:stretch>
                        <a:fillRect/>
                      </a:stretch>
                    </p:blipFill>
                    <p:spPr>
                      <a:xfrm>
                        <a:off x="8226640" y="5202640"/>
                        <a:ext cx="993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374" name="Ink 373">
                        <a:extLst>
                          <a:ext uri="{FF2B5EF4-FFF2-40B4-BE49-F238E27FC236}">
                            <a16:creationId xmlns:a16="http://schemas.microsoft.com/office/drawing/2014/main" id="{7B95926B-6165-A741-845D-78ADAECFBF81}"/>
                          </a:ext>
                        </a:extLst>
                      </p14:cNvPr>
                      <p14:cNvContentPartPr/>
                      <p14:nvPr/>
                    </p14:nvContentPartPr>
                    <p14:xfrm>
                      <a:off x="8366680" y="5191120"/>
                      <a:ext cx="52920" cy="132840"/>
                    </p14:xfrm>
                  </p:contentPart>
                </mc:Choice>
                <mc:Fallback xmlns="">
                  <p:pic>
                    <p:nvPicPr>
                      <p:cNvPr id="374" name="Ink 373">
                        <a:extLst>
                          <a:ext uri="{FF2B5EF4-FFF2-40B4-BE49-F238E27FC236}">
                            <a16:creationId xmlns:a16="http://schemas.microsoft.com/office/drawing/2014/main" id="{7B95926B-6165-A741-845D-78ADAECFBF81}"/>
                          </a:ext>
                        </a:extLst>
                      </p:cNvPr>
                      <p:cNvPicPr/>
                      <p:nvPr/>
                    </p:nvPicPr>
                    <p:blipFill>
                      <a:blip r:embed="rId186"/>
                      <a:stretch>
                        <a:fillRect/>
                      </a:stretch>
                    </p:blipFill>
                    <p:spPr>
                      <a:xfrm>
                        <a:off x="8357618" y="5182120"/>
                        <a:ext cx="70681" cy="150480"/>
                      </a:xfrm>
                      <a:prstGeom prst="rect">
                        <a:avLst/>
                      </a:prstGeom>
                    </p:spPr>
                  </p:pic>
                </mc:Fallback>
              </mc:AlternateContent>
            </p:grpSp>
          </p:grpSp>
        </p:grpSp>
        <p:sp>
          <p:nvSpPr>
            <p:cNvPr id="184" name="TextBox 183">
              <a:extLst>
                <a:ext uri="{FF2B5EF4-FFF2-40B4-BE49-F238E27FC236}">
                  <a16:creationId xmlns:a16="http://schemas.microsoft.com/office/drawing/2014/main" id="{16D46325-3EAA-6749-9CFA-0A0971CBCDA2}"/>
                </a:ext>
              </a:extLst>
            </p:cNvPr>
            <p:cNvSpPr txBox="1"/>
            <p:nvPr/>
          </p:nvSpPr>
          <p:spPr>
            <a:xfrm>
              <a:off x="7957458" y="6170867"/>
              <a:ext cx="2850204" cy="738664"/>
            </a:xfrm>
            <a:prstGeom prst="rect">
              <a:avLst/>
            </a:prstGeom>
            <a:noFill/>
          </p:spPr>
          <p:txBody>
            <a:bodyPr wrap="none" rtlCol="0">
              <a:spAutoFit/>
            </a:bodyPr>
            <a:lstStyle/>
            <a:p>
              <a:r>
                <a:rPr lang="en-US" sz="1400" dirty="0">
                  <a:solidFill>
                    <a:srgbClr val="0070C0"/>
                  </a:solidFill>
                </a:rPr>
                <a:t>Prob outside: 1 – 0.15 = 0.85</a:t>
              </a:r>
            </a:p>
            <a:p>
              <a:r>
                <a:rPr lang="en-US" sz="1400" dirty="0">
                  <a:solidFill>
                    <a:srgbClr val="0070C0"/>
                  </a:solidFill>
                </a:rPr>
                <a:t>Prob on left (for X1): 0.85 / 2 = 0.425</a:t>
              </a:r>
            </a:p>
            <a:p>
              <a:r>
                <a:rPr lang="en-US" sz="1400" dirty="0">
                  <a:solidFill>
                    <a:srgbClr val="0070C0"/>
                  </a:solidFill>
                </a:rPr>
                <a:t>X2: 0.425 + 0.15 = 1 – 0.425 = 0.575</a:t>
              </a:r>
            </a:p>
          </p:txBody>
        </p:sp>
      </p:grpSp>
      <p:grpSp>
        <p:nvGrpSpPr>
          <p:cNvPr id="16" name="Group 15">
            <a:extLst>
              <a:ext uri="{FF2B5EF4-FFF2-40B4-BE49-F238E27FC236}">
                <a16:creationId xmlns:a16="http://schemas.microsoft.com/office/drawing/2014/main" id="{39C57B5A-6F79-F1D2-1CBC-D4437C0C549E}"/>
              </a:ext>
            </a:extLst>
          </p:cNvPr>
          <p:cNvGrpSpPr/>
          <p:nvPr/>
        </p:nvGrpSpPr>
        <p:grpSpPr>
          <a:xfrm>
            <a:off x="6456334" y="3154641"/>
            <a:ext cx="5550666" cy="1333136"/>
            <a:chOff x="5047090" y="3078651"/>
            <a:chExt cx="5550666" cy="1333136"/>
          </a:xfrm>
        </p:grpSpPr>
        <p:grpSp>
          <p:nvGrpSpPr>
            <p:cNvPr id="15" name="Group 14">
              <a:extLst>
                <a:ext uri="{FF2B5EF4-FFF2-40B4-BE49-F238E27FC236}">
                  <a16:creationId xmlns:a16="http://schemas.microsoft.com/office/drawing/2014/main" id="{E2561C1C-A97D-BF9D-B341-7CD8A4B44A60}"/>
                </a:ext>
              </a:extLst>
            </p:cNvPr>
            <p:cNvGrpSpPr/>
            <p:nvPr/>
          </p:nvGrpSpPr>
          <p:grpSpPr>
            <a:xfrm>
              <a:off x="5047090" y="3090940"/>
              <a:ext cx="3829533" cy="1320847"/>
              <a:chOff x="5047090" y="3090940"/>
              <a:chExt cx="3829533" cy="1320847"/>
            </a:xfrm>
          </p:grpSpPr>
          <p:grpSp>
            <p:nvGrpSpPr>
              <p:cNvPr id="12" name="Group 11">
                <a:extLst>
                  <a:ext uri="{FF2B5EF4-FFF2-40B4-BE49-F238E27FC236}">
                    <a16:creationId xmlns:a16="http://schemas.microsoft.com/office/drawing/2014/main" id="{19AEEC1E-A17A-6ACC-43B0-4B0F01398BDF}"/>
                  </a:ext>
                </a:extLst>
              </p:cNvPr>
              <p:cNvGrpSpPr/>
              <p:nvPr/>
            </p:nvGrpSpPr>
            <p:grpSpPr>
              <a:xfrm>
                <a:off x="5047090" y="3090940"/>
                <a:ext cx="2128490" cy="1320847"/>
                <a:chOff x="4612600" y="2999793"/>
                <a:chExt cx="2128490" cy="1320847"/>
              </a:xfrm>
            </p:grpSpPr>
            <p:pic>
              <p:nvPicPr>
                <p:cNvPr id="5" name="Picture 4">
                  <a:extLst>
                    <a:ext uri="{FF2B5EF4-FFF2-40B4-BE49-F238E27FC236}">
                      <a16:creationId xmlns:a16="http://schemas.microsoft.com/office/drawing/2014/main" id="{C055ED39-561A-7741-9782-3F4486E52915}"/>
                    </a:ext>
                  </a:extLst>
                </p:cNvPr>
                <p:cNvPicPr>
                  <a:picLocks noChangeAspect="1"/>
                </p:cNvPicPr>
                <p:nvPr/>
              </p:nvPicPr>
              <p:blipFill>
                <a:blip r:embed="rId107"/>
                <a:stretch>
                  <a:fillRect/>
                </a:stretch>
              </p:blipFill>
              <p:spPr>
                <a:xfrm>
                  <a:off x="5174276" y="2999793"/>
                  <a:ext cx="1566814" cy="1206447"/>
                </a:xfrm>
                <a:prstGeom prst="rect">
                  <a:avLst/>
                </a:prstGeom>
              </p:spPr>
            </p:pic>
            <p:grpSp>
              <p:nvGrpSpPr>
                <p:cNvPr id="4" name="Group 3">
                  <a:extLst>
                    <a:ext uri="{FF2B5EF4-FFF2-40B4-BE49-F238E27FC236}">
                      <a16:creationId xmlns:a16="http://schemas.microsoft.com/office/drawing/2014/main" id="{491B7023-5B04-BC93-F8BB-EA0FFF35D195}"/>
                    </a:ext>
                  </a:extLst>
                </p:cNvPr>
                <p:cNvGrpSpPr/>
                <p:nvPr/>
              </p:nvGrpSpPr>
              <p:grpSpPr>
                <a:xfrm>
                  <a:off x="4612600" y="3259720"/>
                  <a:ext cx="1178640" cy="1060920"/>
                  <a:chOff x="4612600" y="3259720"/>
                  <a:chExt cx="1178640" cy="1060920"/>
                </a:xfrm>
              </p:grpSpPr>
              <p:grpSp>
                <p:nvGrpSpPr>
                  <p:cNvPr id="53" name="Group 52">
                    <a:extLst>
                      <a:ext uri="{FF2B5EF4-FFF2-40B4-BE49-F238E27FC236}">
                        <a16:creationId xmlns:a16="http://schemas.microsoft.com/office/drawing/2014/main" id="{1B823A52-36DE-FA4F-B020-A6894FA51F8F}"/>
                      </a:ext>
                    </a:extLst>
                  </p:cNvPr>
                  <p:cNvGrpSpPr/>
                  <p:nvPr/>
                </p:nvGrpSpPr>
                <p:grpSpPr>
                  <a:xfrm>
                    <a:off x="5332960" y="3259720"/>
                    <a:ext cx="395640" cy="897840"/>
                    <a:chOff x="5332960" y="3259720"/>
                    <a:chExt cx="395640" cy="897840"/>
                  </a:xfrm>
                </p:grpSpPr>
                <mc:AlternateContent xmlns:mc="http://schemas.openxmlformats.org/markup-compatibility/2006" xmlns:p14="http://schemas.microsoft.com/office/powerpoint/2010/main">
                  <mc:Choice Requires="p14">
                    <p:contentPart p14:bwMode="auto" r:id="rId187">
                      <p14:nvContentPartPr>
                        <p14:cNvPr id="47" name="Ink 46">
                          <a:extLst>
                            <a:ext uri="{FF2B5EF4-FFF2-40B4-BE49-F238E27FC236}">
                              <a16:creationId xmlns:a16="http://schemas.microsoft.com/office/drawing/2014/main" id="{210C09F3-0DA2-FD4C-8E87-4871AE8C073A}"/>
                            </a:ext>
                          </a:extLst>
                        </p14:cNvPr>
                        <p14:cNvContentPartPr/>
                        <p14:nvPr/>
                      </p14:nvContentPartPr>
                      <p14:xfrm>
                        <a:off x="5665600" y="3259720"/>
                        <a:ext cx="63000" cy="897840"/>
                      </p14:xfrm>
                    </p:contentPart>
                  </mc:Choice>
                  <mc:Fallback xmlns="">
                    <p:pic>
                      <p:nvPicPr>
                        <p:cNvPr id="47" name="Ink 46">
                          <a:extLst>
                            <a:ext uri="{FF2B5EF4-FFF2-40B4-BE49-F238E27FC236}">
                              <a16:creationId xmlns:a16="http://schemas.microsoft.com/office/drawing/2014/main" id="{210C09F3-0DA2-FD4C-8E87-4871AE8C073A}"/>
                            </a:ext>
                          </a:extLst>
                        </p:cNvPr>
                        <p:cNvPicPr/>
                        <p:nvPr/>
                      </p:nvPicPr>
                      <p:blipFill>
                        <a:blip r:embed="rId5"/>
                        <a:stretch>
                          <a:fillRect/>
                        </a:stretch>
                      </p:blipFill>
                      <p:spPr>
                        <a:xfrm>
                          <a:off x="5656600" y="3250720"/>
                          <a:ext cx="80640" cy="915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8" name="Ink 47">
                          <a:extLst>
                            <a:ext uri="{FF2B5EF4-FFF2-40B4-BE49-F238E27FC236}">
                              <a16:creationId xmlns:a16="http://schemas.microsoft.com/office/drawing/2014/main" id="{EE2E6ACA-8648-984E-80EB-6777D3EAD4FB}"/>
                            </a:ext>
                          </a:extLst>
                        </p14:cNvPr>
                        <p14:cNvContentPartPr/>
                        <p14:nvPr/>
                      </p14:nvContentPartPr>
                      <p14:xfrm>
                        <a:off x="5340520" y="3585520"/>
                        <a:ext cx="379800" cy="365760"/>
                      </p14:xfrm>
                    </p:contentPart>
                  </mc:Choice>
                  <mc:Fallback xmlns="">
                    <p:pic>
                      <p:nvPicPr>
                        <p:cNvPr id="48" name="Ink 47">
                          <a:extLst>
                            <a:ext uri="{FF2B5EF4-FFF2-40B4-BE49-F238E27FC236}">
                              <a16:creationId xmlns:a16="http://schemas.microsoft.com/office/drawing/2014/main" id="{EE2E6ACA-8648-984E-80EB-6777D3EAD4FB}"/>
                            </a:ext>
                          </a:extLst>
                        </p:cNvPr>
                        <p:cNvPicPr/>
                        <p:nvPr/>
                      </p:nvPicPr>
                      <p:blipFill>
                        <a:blip r:embed="rId7"/>
                        <a:stretch>
                          <a:fillRect/>
                        </a:stretch>
                      </p:blipFill>
                      <p:spPr>
                        <a:xfrm>
                          <a:off x="5331529" y="3576520"/>
                          <a:ext cx="397423"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49" name="Ink 48">
                          <a:extLst>
                            <a:ext uri="{FF2B5EF4-FFF2-40B4-BE49-F238E27FC236}">
                              <a16:creationId xmlns:a16="http://schemas.microsoft.com/office/drawing/2014/main" id="{9F12FFC4-3B86-6545-91DA-12B808E982C7}"/>
                            </a:ext>
                          </a:extLst>
                        </p14:cNvPr>
                        <p14:cNvContentPartPr/>
                        <p14:nvPr/>
                      </p14:nvContentPartPr>
                      <p14:xfrm>
                        <a:off x="5699800" y="3755800"/>
                        <a:ext cx="22680" cy="3960"/>
                      </p14:xfrm>
                    </p:contentPart>
                  </mc:Choice>
                  <mc:Fallback xmlns="">
                    <p:pic>
                      <p:nvPicPr>
                        <p:cNvPr id="49" name="Ink 48">
                          <a:extLst>
                            <a:ext uri="{FF2B5EF4-FFF2-40B4-BE49-F238E27FC236}">
                              <a16:creationId xmlns:a16="http://schemas.microsoft.com/office/drawing/2014/main" id="{9F12FFC4-3B86-6545-91DA-12B808E982C7}"/>
                            </a:ext>
                          </a:extLst>
                        </p:cNvPr>
                        <p:cNvPicPr/>
                        <p:nvPr/>
                      </p:nvPicPr>
                      <p:blipFill>
                        <a:blip r:embed="rId9"/>
                        <a:stretch>
                          <a:fillRect/>
                        </a:stretch>
                      </p:blipFill>
                      <p:spPr>
                        <a:xfrm>
                          <a:off x="5690655" y="3746800"/>
                          <a:ext cx="40605"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50" name="Ink 49">
                          <a:extLst>
                            <a:ext uri="{FF2B5EF4-FFF2-40B4-BE49-F238E27FC236}">
                              <a16:creationId xmlns:a16="http://schemas.microsoft.com/office/drawing/2014/main" id="{008AAAA5-97F8-B04B-B824-F444ADE16DF9}"/>
                            </a:ext>
                          </a:extLst>
                        </p14:cNvPr>
                        <p14:cNvContentPartPr/>
                        <p14:nvPr/>
                      </p14:nvContentPartPr>
                      <p14:xfrm>
                        <a:off x="5368240" y="3633760"/>
                        <a:ext cx="228960" cy="196560"/>
                      </p14:xfrm>
                    </p:contentPart>
                  </mc:Choice>
                  <mc:Fallback xmlns="">
                    <p:pic>
                      <p:nvPicPr>
                        <p:cNvPr id="50" name="Ink 49">
                          <a:extLst>
                            <a:ext uri="{FF2B5EF4-FFF2-40B4-BE49-F238E27FC236}">
                              <a16:creationId xmlns:a16="http://schemas.microsoft.com/office/drawing/2014/main" id="{008AAAA5-97F8-B04B-B824-F444ADE16DF9}"/>
                            </a:ext>
                          </a:extLst>
                        </p:cNvPr>
                        <p:cNvPicPr/>
                        <p:nvPr/>
                      </p:nvPicPr>
                      <p:blipFill>
                        <a:blip r:embed="rId11"/>
                        <a:stretch>
                          <a:fillRect/>
                        </a:stretch>
                      </p:blipFill>
                      <p:spPr>
                        <a:xfrm>
                          <a:off x="5359240" y="3624743"/>
                          <a:ext cx="246600" cy="214232"/>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51" name="Ink 50">
                          <a:extLst>
                            <a:ext uri="{FF2B5EF4-FFF2-40B4-BE49-F238E27FC236}">
                              <a16:creationId xmlns:a16="http://schemas.microsoft.com/office/drawing/2014/main" id="{C54D0D6D-84D9-C343-A96F-E0CF199E50CD}"/>
                            </a:ext>
                          </a:extLst>
                        </p14:cNvPr>
                        <p14:cNvContentPartPr/>
                        <p14:nvPr/>
                      </p14:nvContentPartPr>
                      <p14:xfrm>
                        <a:off x="5332960" y="3568960"/>
                        <a:ext cx="92520" cy="169200"/>
                      </p14:xfrm>
                    </p:contentPart>
                  </mc:Choice>
                  <mc:Fallback xmlns="">
                    <p:pic>
                      <p:nvPicPr>
                        <p:cNvPr id="51" name="Ink 50">
                          <a:extLst>
                            <a:ext uri="{FF2B5EF4-FFF2-40B4-BE49-F238E27FC236}">
                              <a16:creationId xmlns:a16="http://schemas.microsoft.com/office/drawing/2014/main" id="{C54D0D6D-84D9-C343-A96F-E0CF199E50CD}"/>
                            </a:ext>
                          </a:extLst>
                        </p:cNvPr>
                        <p:cNvPicPr/>
                        <p:nvPr/>
                      </p:nvPicPr>
                      <p:blipFill>
                        <a:blip r:embed="rId13"/>
                        <a:stretch>
                          <a:fillRect/>
                        </a:stretch>
                      </p:blipFill>
                      <p:spPr>
                        <a:xfrm>
                          <a:off x="5323960" y="3559960"/>
                          <a:ext cx="110160" cy="186840"/>
                        </a:xfrm>
                        <a:prstGeom prst="rect">
                          <a:avLst/>
                        </a:prstGeom>
                      </p:spPr>
                    </p:pic>
                  </mc:Fallback>
                </mc:AlternateContent>
              </p:grpSp>
              <p:grpSp>
                <p:nvGrpSpPr>
                  <p:cNvPr id="62" name="Group 61">
                    <a:extLst>
                      <a:ext uri="{FF2B5EF4-FFF2-40B4-BE49-F238E27FC236}">
                        <a16:creationId xmlns:a16="http://schemas.microsoft.com/office/drawing/2014/main" id="{A4A6B067-1FC8-D743-921C-6B8EFEDDE748}"/>
                      </a:ext>
                    </a:extLst>
                  </p:cNvPr>
                  <p:cNvGrpSpPr/>
                  <p:nvPr/>
                </p:nvGrpSpPr>
                <p:grpSpPr>
                  <a:xfrm>
                    <a:off x="4612600" y="3320560"/>
                    <a:ext cx="478440" cy="173520"/>
                    <a:chOff x="4612600" y="3320560"/>
                    <a:chExt cx="478440" cy="173520"/>
                  </a:xfrm>
                </p:grpSpPr>
                <mc:AlternateContent xmlns:mc="http://schemas.openxmlformats.org/markup-compatibility/2006" xmlns:p14="http://schemas.microsoft.com/office/powerpoint/2010/main">
                  <mc:Choice Requires="p14">
                    <p:contentPart p14:bwMode="auto" r:id="rId192">
                      <p14:nvContentPartPr>
                        <p14:cNvPr id="56" name="Ink 55">
                          <a:extLst>
                            <a:ext uri="{FF2B5EF4-FFF2-40B4-BE49-F238E27FC236}">
                              <a16:creationId xmlns:a16="http://schemas.microsoft.com/office/drawing/2014/main" id="{A36A4585-8180-8A4B-99EE-BBD03BC177C5}"/>
                            </a:ext>
                          </a:extLst>
                        </p14:cNvPr>
                        <p14:cNvContentPartPr/>
                        <p14:nvPr/>
                      </p14:nvContentPartPr>
                      <p14:xfrm>
                        <a:off x="4612600" y="3351160"/>
                        <a:ext cx="95040" cy="120240"/>
                      </p14:xfrm>
                    </p:contentPart>
                  </mc:Choice>
                  <mc:Fallback xmlns="">
                    <p:pic>
                      <p:nvPicPr>
                        <p:cNvPr id="56" name="Ink 55">
                          <a:extLst>
                            <a:ext uri="{FF2B5EF4-FFF2-40B4-BE49-F238E27FC236}">
                              <a16:creationId xmlns:a16="http://schemas.microsoft.com/office/drawing/2014/main" id="{A36A4585-8180-8A4B-99EE-BBD03BC177C5}"/>
                            </a:ext>
                          </a:extLst>
                        </p:cNvPr>
                        <p:cNvPicPr/>
                        <p:nvPr/>
                      </p:nvPicPr>
                      <p:blipFill>
                        <a:blip r:embed="rId15"/>
                        <a:stretch>
                          <a:fillRect/>
                        </a:stretch>
                      </p:blipFill>
                      <p:spPr>
                        <a:xfrm>
                          <a:off x="4603634" y="3342160"/>
                          <a:ext cx="112613"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57" name="Ink 56">
                          <a:extLst>
                            <a:ext uri="{FF2B5EF4-FFF2-40B4-BE49-F238E27FC236}">
                              <a16:creationId xmlns:a16="http://schemas.microsoft.com/office/drawing/2014/main" id="{35B5C474-DDEF-8A4A-A9DA-FCFA9798FA79}"/>
                            </a:ext>
                          </a:extLst>
                        </p14:cNvPr>
                        <p14:cNvContentPartPr/>
                        <p14:nvPr/>
                      </p14:nvContentPartPr>
                      <p14:xfrm>
                        <a:off x="4800520" y="3431080"/>
                        <a:ext cx="43920" cy="20160"/>
                      </p14:xfrm>
                    </p:contentPart>
                  </mc:Choice>
                  <mc:Fallback xmlns="">
                    <p:pic>
                      <p:nvPicPr>
                        <p:cNvPr id="57" name="Ink 56">
                          <a:extLst>
                            <a:ext uri="{FF2B5EF4-FFF2-40B4-BE49-F238E27FC236}">
                              <a16:creationId xmlns:a16="http://schemas.microsoft.com/office/drawing/2014/main" id="{35B5C474-DDEF-8A4A-A9DA-FCFA9798FA79}"/>
                            </a:ext>
                          </a:extLst>
                        </p:cNvPr>
                        <p:cNvPicPr/>
                        <p:nvPr/>
                      </p:nvPicPr>
                      <p:blipFill>
                        <a:blip r:embed="rId17"/>
                        <a:stretch>
                          <a:fillRect/>
                        </a:stretch>
                      </p:blipFill>
                      <p:spPr>
                        <a:xfrm>
                          <a:off x="4791446" y="3422080"/>
                          <a:ext cx="61706"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58" name="Ink 57">
                          <a:extLst>
                            <a:ext uri="{FF2B5EF4-FFF2-40B4-BE49-F238E27FC236}">
                              <a16:creationId xmlns:a16="http://schemas.microsoft.com/office/drawing/2014/main" id="{2D1D59C5-9C1C-C14F-B960-BD43A30F8063}"/>
                            </a:ext>
                          </a:extLst>
                        </p14:cNvPr>
                        <p14:cNvContentPartPr/>
                        <p14:nvPr/>
                      </p14:nvContentPartPr>
                      <p14:xfrm>
                        <a:off x="4801960" y="3479320"/>
                        <a:ext cx="62280" cy="14760"/>
                      </p14:xfrm>
                    </p:contentPart>
                  </mc:Choice>
                  <mc:Fallback xmlns="">
                    <p:pic>
                      <p:nvPicPr>
                        <p:cNvPr id="58" name="Ink 57">
                          <a:extLst>
                            <a:ext uri="{FF2B5EF4-FFF2-40B4-BE49-F238E27FC236}">
                              <a16:creationId xmlns:a16="http://schemas.microsoft.com/office/drawing/2014/main" id="{2D1D59C5-9C1C-C14F-B960-BD43A30F8063}"/>
                            </a:ext>
                          </a:extLst>
                        </p:cNvPr>
                        <p:cNvPicPr/>
                        <p:nvPr/>
                      </p:nvPicPr>
                      <p:blipFill>
                        <a:blip r:embed="rId19"/>
                        <a:stretch>
                          <a:fillRect/>
                        </a:stretch>
                      </p:blipFill>
                      <p:spPr>
                        <a:xfrm>
                          <a:off x="4792960" y="3470320"/>
                          <a:ext cx="799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59" name="Ink 58">
                          <a:extLst>
                            <a:ext uri="{FF2B5EF4-FFF2-40B4-BE49-F238E27FC236}">
                              <a16:creationId xmlns:a16="http://schemas.microsoft.com/office/drawing/2014/main" id="{AAEFF431-07A3-4D40-B5F1-5D5F544AADEB}"/>
                            </a:ext>
                          </a:extLst>
                        </p14:cNvPr>
                        <p14:cNvContentPartPr/>
                        <p14:nvPr/>
                      </p14:nvContentPartPr>
                      <p14:xfrm>
                        <a:off x="4882960" y="3356200"/>
                        <a:ext cx="61200" cy="73800"/>
                      </p14:xfrm>
                    </p:contentPart>
                  </mc:Choice>
                  <mc:Fallback xmlns="">
                    <p:pic>
                      <p:nvPicPr>
                        <p:cNvPr id="59" name="Ink 58">
                          <a:extLst>
                            <a:ext uri="{FF2B5EF4-FFF2-40B4-BE49-F238E27FC236}">
                              <a16:creationId xmlns:a16="http://schemas.microsoft.com/office/drawing/2014/main" id="{AAEFF431-07A3-4D40-B5F1-5D5F544AADEB}"/>
                            </a:ext>
                          </a:extLst>
                        </p:cNvPr>
                        <p:cNvPicPr/>
                        <p:nvPr/>
                      </p:nvPicPr>
                      <p:blipFill>
                        <a:blip r:embed="rId21"/>
                        <a:stretch>
                          <a:fillRect/>
                        </a:stretch>
                      </p:blipFill>
                      <p:spPr>
                        <a:xfrm>
                          <a:off x="4873960" y="3347200"/>
                          <a:ext cx="788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0" name="Ink 59">
                          <a:extLst>
                            <a:ext uri="{FF2B5EF4-FFF2-40B4-BE49-F238E27FC236}">
                              <a16:creationId xmlns:a16="http://schemas.microsoft.com/office/drawing/2014/main" id="{47F31D73-FBC0-5241-8FF4-BDC10BCD50F9}"/>
                            </a:ext>
                          </a:extLst>
                        </p14:cNvPr>
                        <p14:cNvContentPartPr/>
                        <p14:nvPr/>
                      </p14:nvContentPartPr>
                      <p14:xfrm>
                        <a:off x="4992040" y="3402280"/>
                        <a:ext cx="360" cy="360"/>
                      </p14:xfrm>
                    </p:contentPart>
                  </mc:Choice>
                  <mc:Fallback xmlns="">
                    <p:pic>
                      <p:nvPicPr>
                        <p:cNvPr id="60" name="Ink 59">
                          <a:extLst>
                            <a:ext uri="{FF2B5EF4-FFF2-40B4-BE49-F238E27FC236}">
                              <a16:creationId xmlns:a16="http://schemas.microsoft.com/office/drawing/2014/main" id="{47F31D73-FBC0-5241-8FF4-BDC10BCD50F9}"/>
                            </a:ext>
                          </a:extLst>
                        </p:cNvPr>
                        <p:cNvPicPr/>
                        <p:nvPr/>
                      </p:nvPicPr>
                      <p:blipFill>
                        <a:blip r:embed="rId23"/>
                        <a:stretch>
                          <a:fillRect/>
                        </a:stretch>
                      </p:blipFill>
                      <p:spPr>
                        <a:xfrm>
                          <a:off x="4983040" y="3393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61" name="Ink 60">
                          <a:extLst>
                            <a:ext uri="{FF2B5EF4-FFF2-40B4-BE49-F238E27FC236}">
                              <a16:creationId xmlns:a16="http://schemas.microsoft.com/office/drawing/2014/main" id="{C8D82961-915F-D145-9643-CF5EFB8D7F05}"/>
                            </a:ext>
                          </a:extLst>
                        </p14:cNvPr>
                        <p14:cNvContentPartPr/>
                        <p14:nvPr/>
                      </p14:nvContentPartPr>
                      <p14:xfrm>
                        <a:off x="5041720" y="3320560"/>
                        <a:ext cx="49320" cy="122040"/>
                      </p14:xfrm>
                    </p:contentPart>
                  </mc:Choice>
                  <mc:Fallback xmlns="">
                    <p:pic>
                      <p:nvPicPr>
                        <p:cNvPr id="61" name="Ink 60">
                          <a:extLst>
                            <a:ext uri="{FF2B5EF4-FFF2-40B4-BE49-F238E27FC236}">
                              <a16:creationId xmlns:a16="http://schemas.microsoft.com/office/drawing/2014/main" id="{C8D82961-915F-D145-9643-CF5EFB8D7F05}"/>
                            </a:ext>
                          </a:extLst>
                        </p:cNvPr>
                        <p:cNvPicPr/>
                        <p:nvPr/>
                      </p:nvPicPr>
                      <p:blipFill>
                        <a:blip r:embed="rId25"/>
                        <a:stretch>
                          <a:fillRect/>
                        </a:stretch>
                      </p:blipFill>
                      <p:spPr>
                        <a:xfrm>
                          <a:off x="5032720" y="3311560"/>
                          <a:ext cx="66960" cy="139680"/>
                        </a:xfrm>
                        <a:prstGeom prst="rect">
                          <a:avLst/>
                        </a:prstGeom>
                      </p:spPr>
                    </p:pic>
                  </mc:Fallback>
                </mc:AlternateContent>
              </p:grpSp>
              <p:grpSp>
                <p:nvGrpSpPr>
                  <p:cNvPr id="257" name="Group 256">
                    <a:extLst>
                      <a:ext uri="{FF2B5EF4-FFF2-40B4-BE49-F238E27FC236}">
                        <a16:creationId xmlns:a16="http://schemas.microsoft.com/office/drawing/2014/main" id="{EE4E0C32-ECC9-F948-9A02-905F0FB72E37}"/>
                      </a:ext>
                    </a:extLst>
                  </p:cNvPr>
                  <p:cNvGrpSpPr/>
                  <p:nvPr/>
                </p:nvGrpSpPr>
                <p:grpSpPr>
                  <a:xfrm>
                    <a:off x="5664160" y="4209760"/>
                    <a:ext cx="127080" cy="110880"/>
                    <a:chOff x="5664160" y="4209760"/>
                    <a:chExt cx="127080" cy="110880"/>
                  </a:xfrm>
                </p:grpSpPr>
                <mc:AlternateContent xmlns:mc="http://schemas.openxmlformats.org/markup-compatibility/2006" xmlns:p14="http://schemas.microsoft.com/office/powerpoint/2010/main">
                  <mc:Choice Requires="p14">
                    <p:contentPart p14:bwMode="auto" r:id="rId198">
                      <p14:nvContentPartPr>
                        <p14:cNvPr id="63" name="Ink 62">
                          <a:extLst>
                            <a:ext uri="{FF2B5EF4-FFF2-40B4-BE49-F238E27FC236}">
                              <a16:creationId xmlns:a16="http://schemas.microsoft.com/office/drawing/2014/main" id="{8B5AB6AC-13CA-544B-972E-E2749DE5E107}"/>
                            </a:ext>
                          </a:extLst>
                        </p14:cNvPr>
                        <p14:cNvContentPartPr/>
                        <p14:nvPr/>
                      </p14:nvContentPartPr>
                      <p14:xfrm>
                        <a:off x="5664160" y="4209760"/>
                        <a:ext cx="111600" cy="109080"/>
                      </p14:xfrm>
                    </p:contentPart>
                  </mc:Choice>
                  <mc:Fallback xmlns="">
                    <p:pic>
                      <p:nvPicPr>
                        <p:cNvPr id="63" name="Ink 62">
                          <a:extLst>
                            <a:ext uri="{FF2B5EF4-FFF2-40B4-BE49-F238E27FC236}">
                              <a16:creationId xmlns:a16="http://schemas.microsoft.com/office/drawing/2014/main" id="{8B5AB6AC-13CA-544B-972E-E2749DE5E107}"/>
                            </a:ext>
                          </a:extLst>
                        </p:cNvPr>
                        <p:cNvPicPr/>
                        <p:nvPr/>
                      </p:nvPicPr>
                      <p:blipFill>
                        <a:blip r:embed="rId27"/>
                        <a:stretch>
                          <a:fillRect/>
                        </a:stretch>
                      </p:blipFill>
                      <p:spPr>
                        <a:xfrm>
                          <a:off x="5655160" y="4200760"/>
                          <a:ext cx="129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56" name="Ink 255">
                          <a:extLst>
                            <a:ext uri="{FF2B5EF4-FFF2-40B4-BE49-F238E27FC236}">
                              <a16:creationId xmlns:a16="http://schemas.microsoft.com/office/drawing/2014/main" id="{84BEF37F-C9FE-9942-B1AA-0CC3FC6CAA08}"/>
                            </a:ext>
                          </a:extLst>
                        </p14:cNvPr>
                        <p14:cNvContentPartPr/>
                        <p14:nvPr/>
                      </p14:nvContentPartPr>
                      <p14:xfrm>
                        <a:off x="5672440" y="4209760"/>
                        <a:ext cx="118800" cy="110880"/>
                      </p14:xfrm>
                    </p:contentPart>
                  </mc:Choice>
                  <mc:Fallback xmlns="">
                    <p:pic>
                      <p:nvPicPr>
                        <p:cNvPr id="256" name="Ink 255">
                          <a:extLst>
                            <a:ext uri="{FF2B5EF4-FFF2-40B4-BE49-F238E27FC236}">
                              <a16:creationId xmlns:a16="http://schemas.microsoft.com/office/drawing/2014/main" id="{84BEF37F-C9FE-9942-B1AA-0CC3FC6CAA08}"/>
                            </a:ext>
                          </a:extLst>
                        </p:cNvPr>
                        <p:cNvPicPr/>
                        <p:nvPr/>
                      </p:nvPicPr>
                      <p:blipFill>
                        <a:blip r:embed="rId29"/>
                        <a:stretch>
                          <a:fillRect/>
                        </a:stretch>
                      </p:blipFill>
                      <p:spPr>
                        <a:xfrm>
                          <a:off x="5663440" y="4200731"/>
                          <a:ext cx="136440" cy="128577"/>
                        </a:xfrm>
                        <a:prstGeom prst="rect">
                          <a:avLst/>
                        </a:prstGeom>
                      </p:spPr>
                    </p:pic>
                  </mc:Fallback>
                </mc:AlternateContent>
              </p:grpSp>
            </p:grpSp>
          </p:grpSp>
          <p:pic>
            <p:nvPicPr>
              <p:cNvPr id="377" name="Picture 376">
                <a:extLst>
                  <a:ext uri="{FF2B5EF4-FFF2-40B4-BE49-F238E27FC236}">
                    <a16:creationId xmlns:a16="http://schemas.microsoft.com/office/drawing/2014/main" id="{DB01F43B-64DA-744D-852E-EBCB44B25BD6}"/>
                  </a:ext>
                </a:extLst>
              </p:cNvPr>
              <p:cNvPicPr>
                <a:picLocks noChangeAspect="1"/>
              </p:cNvPicPr>
              <p:nvPr/>
            </p:nvPicPr>
            <p:blipFill>
              <a:blip r:embed="rId200"/>
              <a:stretch>
                <a:fillRect/>
              </a:stretch>
            </p:blipFill>
            <p:spPr>
              <a:xfrm>
                <a:off x="7327223" y="3098484"/>
                <a:ext cx="1549400" cy="1168400"/>
              </a:xfrm>
              <a:prstGeom prst="rect">
                <a:avLst/>
              </a:prstGeom>
            </p:spPr>
          </p:pic>
        </p:grpSp>
        <p:pic>
          <p:nvPicPr>
            <p:cNvPr id="379" name="Picture 378">
              <a:extLst>
                <a:ext uri="{FF2B5EF4-FFF2-40B4-BE49-F238E27FC236}">
                  <a16:creationId xmlns:a16="http://schemas.microsoft.com/office/drawing/2014/main" id="{43810E2A-46D0-2B43-BAFF-BEA3CB39D294}"/>
                </a:ext>
              </a:extLst>
            </p:cNvPr>
            <p:cNvPicPr>
              <a:picLocks noChangeAspect="1"/>
            </p:cNvPicPr>
            <p:nvPr/>
          </p:nvPicPr>
          <p:blipFill>
            <a:blip r:embed="rId201"/>
            <a:stretch>
              <a:fillRect/>
            </a:stretch>
          </p:blipFill>
          <p:spPr>
            <a:xfrm>
              <a:off x="9048356" y="3078651"/>
              <a:ext cx="1549400" cy="1168400"/>
            </a:xfrm>
            <a:prstGeom prst="rect">
              <a:avLst/>
            </a:prstGeom>
          </p:spPr>
        </p:pic>
      </p:grpSp>
      <p:sp>
        <p:nvSpPr>
          <p:cNvPr id="121" name="TextBox 120">
            <a:extLst>
              <a:ext uri="{FF2B5EF4-FFF2-40B4-BE49-F238E27FC236}">
                <a16:creationId xmlns:a16="http://schemas.microsoft.com/office/drawing/2014/main" id="{05C866E7-8895-9242-2CB2-AC075CF8FEA0}"/>
              </a:ext>
            </a:extLst>
          </p:cNvPr>
          <p:cNvSpPr txBox="1"/>
          <p:nvPr/>
        </p:nvSpPr>
        <p:spPr>
          <a:xfrm>
            <a:off x="7874020" y="-19411"/>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spTree>
    <p:extLst>
      <p:ext uri="{BB962C8B-B14F-4D97-AF65-F5344CB8AC3E}">
        <p14:creationId xmlns:p14="http://schemas.microsoft.com/office/powerpoint/2010/main" val="1306723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Finding Probabilities and Percentiles Example</a:t>
            </a:r>
            <a:endParaRPr/>
          </a:p>
        </p:txBody>
      </p:sp>
      <p:sp>
        <p:nvSpPr>
          <p:cNvPr id="280" name="Google Shape;280;p5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The 3 point shooting percentage (number made/number attempted) for NBA players are Normally Distributed with a mean of 0.33 and standard deviation of 0.05.</a:t>
            </a:r>
            <a:endParaRPr/>
          </a:p>
          <a:p>
            <a:pPr marL="0" indent="0">
              <a:spcBef>
                <a:spcPts val="2133"/>
              </a:spcBef>
              <a:spcAft>
                <a:spcPts val="2133"/>
              </a:spcAft>
              <a:buNone/>
            </a:pPr>
            <a:r>
              <a:rPr lang="en"/>
              <a:t>What is the probability a randomly selected player makes more than 25% of their 3 point shots?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Finding Probabilities and Percentiles Example</a:t>
            </a:r>
            <a:endParaRPr/>
          </a:p>
        </p:txBody>
      </p:sp>
      <p:sp>
        <p:nvSpPr>
          <p:cNvPr id="286" name="Google Shape;286;p5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The 3 point shooting percentage (number made/number attempted) for NBA players are Normally Distributed with a mean of 0.33 and standard deviation of 0.05.</a:t>
            </a:r>
            <a:endParaRPr dirty="0"/>
          </a:p>
          <a:p>
            <a:pPr marL="0" indent="0">
              <a:spcBef>
                <a:spcPts val="2133"/>
              </a:spcBef>
              <a:buNone/>
            </a:pPr>
            <a:r>
              <a:rPr lang="en" dirty="0"/>
              <a:t>What is the probability a randomly selected player makes more than 25% of their 3 point shots?</a:t>
            </a:r>
            <a:endParaRPr dirty="0"/>
          </a:p>
          <a:p>
            <a:pPr marL="0" indent="0">
              <a:spcBef>
                <a:spcPts val="2133"/>
              </a:spcBef>
              <a:spcAft>
                <a:spcPts val="2133"/>
              </a:spcAft>
              <a:buNone/>
            </a:pPr>
            <a:r>
              <a:rPr lang="en" dirty="0"/>
              <a:t>P(X&gt;=0.25) =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Finding Probabilities and Percentiles Example</a:t>
            </a:r>
            <a:endParaRPr/>
          </a:p>
        </p:txBody>
      </p:sp>
      <p:sp>
        <p:nvSpPr>
          <p:cNvPr id="293" name="Google Shape;293;p5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The 3 point shooting percentage (number made/number attempted) for NBA players are Normally Distributed with a mean of 0.33 and standard deviation of 0.05.</a:t>
            </a:r>
            <a:endParaRPr dirty="0"/>
          </a:p>
          <a:p>
            <a:pPr marL="0" indent="0">
              <a:spcBef>
                <a:spcPts val="2133"/>
              </a:spcBef>
              <a:buNone/>
            </a:pPr>
            <a:r>
              <a:rPr lang="en" dirty="0"/>
              <a:t>What is the probability a randomly selected player makes more than 25% of their 3 point shots?</a:t>
            </a:r>
            <a:endParaRPr dirty="0"/>
          </a:p>
          <a:p>
            <a:pPr marL="0" indent="0">
              <a:spcBef>
                <a:spcPts val="2133"/>
              </a:spcBef>
              <a:spcAft>
                <a:spcPts val="2133"/>
              </a:spcAft>
              <a:buNone/>
            </a:pPr>
            <a:r>
              <a:rPr lang="en" dirty="0"/>
              <a:t>P(X&gt;=0.25) = 0.9452</a:t>
            </a:r>
            <a:endParaRPr dirty="0"/>
          </a:p>
        </p:txBody>
      </p:sp>
      <p:pic>
        <p:nvPicPr>
          <p:cNvPr id="294" name="Google Shape;294;p59"/>
          <p:cNvPicPr preferRelativeResize="0"/>
          <p:nvPr/>
        </p:nvPicPr>
        <p:blipFill>
          <a:blip r:embed="rId3">
            <a:alphaModFix/>
          </a:blip>
          <a:stretch>
            <a:fillRect/>
          </a:stretch>
        </p:blipFill>
        <p:spPr>
          <a:xfrm>
            <a:off x="4523678" y="3646262"/>
            <a:ext cx="3144633" cy="32117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Finding Probabilities and Percentiles Example</a:t>
            </a:r>
            <a:endParaRPr/>
          </a:p>
        </p:txBody>
      </p:sp>
      <p:sp>
        <p:nvSpPr>
          <p:cNvPr id="300" name="Google Shape;300;p6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The 3 point shooting percentage (number made/number attempted) for NBA players are Normally Distributed with a mean of 0.33 and standard deviation of 0.05.</a:t>
            </a:r>
            <a:endParaRPr/>
          </a:p>
          <a:p>
            <a:pPr marL="0" indent="0">
              <a:spcBef>
                <a:spcPts val="2133"/>
              </a:spcBef>
              <a:spcAft>
                <a:spcPts val="2133"/>
              </a:spcAft>
              <a:buNone/>
            </a:pPr>
            <a:r>
              <a:rPr lang="en"/>
              <a:t>What 3 point percentage do the top 1% have?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Finding Probabilities and Percentiles Example</a:t>
            </a:r>
            <a:endParaRPr/>
          </a:p>
        </p:txBody>
      </p:sp>
      <p:sp>
        <p:nvSpPr>
          <p:cNvPr id="306" name="Google Shape;306;p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The 3 point shooting percentage (number made/number attempted) for NBA players are Normally Distributed with a mean of 0.33 and standard deviation of 0.05.</a:t>
            </a:r>
            <a:endParaRPr dirty="0"/>
          </a:p>
          <a:p>
            <a:pPr marL="0" indent="0">
              <a:spcBef>
                <a:spcPts val="2133"/>
              </a:spcBef>
              <a:buNone/>
            </a:pPr>
            <a:r>
              <a:rPr lang="en" dirty="0"/>
              <a:t>What 3 point percentage do the top 1% have?</a:t>
            </a:r>
            <a:endParaRPr dirty="0"/>
          </a:p>
          <a:p>
            <a:pPr marL="0" indent="0">
              <a:spcBef>
                <a:spcPts val="2133"/>
              </a:spcBef>
              <a:spcAft>
                <a:spcPts val="2133"/>
              </a:spcAft>
              <a:buNone/>
            </a:pPr>
            <a:r>
              <a:rPr lang="en" dirty="0"/>
              <a:t>P(X=&gt;??) = 0.01</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6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Finding Probabilities and Percentiles Example</a:t>
            </a:r>
            <a:endParaRPr/>
          </a:p>
        </p:txBody>
      </p:sp>
      <p:sp>
        <p:nvSpPr>
          <p:cNvPr id="313" name="Google Shape;313;p6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The 3 point shooting percentage (number made/number attempted) for NBA players are Normally Distributed with a mean of 0.33 and standard deviation of 0.05.</a:t>
            </a:r>
            <a:endParaRPr dirty="0"/>
          </a:p>
          <a:p>
            <a:pPr marL="0" indent="0">
              <a:spcBef>
                <a:spcPts val="2133"/>
              </a:spcBef>
              <a:buNone/>
            </a:pPr>
            <a:r>
              <a:rPr lang="en" dirty="0"/>
              <a:t>What 3 point percentage do the top 1% have?</a:t>
            </a:r>
            <a:endParaRPr dirty="0"/>
          </a:p>
          <a:p>
            <a:pPr marL="0" indent="0">
              <a:spcBef>
                <a:spcPts val="2133"/>
              </a:spcBef>
              <a:buNone/>
            </a:pPr>
            <a:r>
              <a:rPr lang="en" dirty="0"/>
              <a:t>P(X=&gt;0.446) = 0.01</a:t>
            </a:r>
            <a:endParaRPr dirty="0"/>
          </a:p>
          <a:p>
            <a:pPr marL="0" indent="0">
              <a:spcBef>
                <a:spcPts val="2133"/>
              </a:spcBef>
              <a:spcAft>
                <a:spcPts val="2133"/>
              </a:spcAft>
              <a:buNone/>
            </a:pPr>
            <a:r>
              <a:rPr lang="en" dirty="0"/>
              <a:t>The top 1% make 44.6%</a:t>
            </a:r>
            <a:br>
              <a:rPr lang="en" dirty="0"/>
            </a:br>
            <a:r>
              <a:rPr lang="en" dirty="0"/>
              <a:t>of their 3 point shots.</a:t>
            </a:r>
            <a:endParaRPr dirty="0"/>
          </a:p>
        </p:txBody>
      </p:sp>
      <p:pic>
        <p:nvPicPr>
          <p:cNvPr id="314" name="Google Shape;314;p62"/>
          <p:cNvPicPr preferRelativeResize="0"/>
          <p:nvPr/>
        </p:nvPicPr>
        <p:blipFill>
          <a:blip r:embed="rId3">
            <a:alphaModFix/>
          </a:blip>
          <a:stretch>
            <a:fillRect/>
          </a:stretch>
        </p:blipFill>
        <p:spPr>
          <a:xfrm>
            <a:off x="4607334" y="3688234"/>
            <a:ext cx="2977333" cy="30723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a:t>
            </a:r>
            <a:endParaRPr/>
          </a:p>
        </p:txBody>
      </p:sp>
      <p:sp>
        <p:nvSpPr>
          <p:cNvPr id="355" name="Google Shape;355;p6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t>The intelligence quotient (IQ) is a measure of mental ability. IQs are normally distributed with a mean of 100 and a standard deviation of 15. </a:t>
            </a:r>
            <a:endParaRPr dirty="0"/>
          </a:p>
        </p:txBody>
      </p:sp>
      <p:pic>
        <p:nvPicPr>
          <p:cNvPr id="356" name="Google Shape;356;p68"/>
          <p:cNvPicPr preferRelativeResize="0"/>
          <p:nvPr/>
        </p:nvPicPr>
        <p:blipFill>
          <a:blip r:embed="rId3">
            <a:alphaModFix/>
          </a:blip>
          <a:stretch>
            <a:fillRect/>
          </a:stretch>
        </p:blipFill>
        <p:spPr>
          <a:xfrm>
            <a:off x="3912000" y="2989763"/>
            <a:ext cx="4368000" cy="31020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7a</a:t>
            </a:r>
            <a:endParaRPr/>
          </a:p>
        </p:txBody>
      </p:sp>
      <p:sp>
        <p:nvSpPr>
          <p:cNvPr id="362" name="Google Shape;362;p6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t>What is the probability of randomly selecting an individual with an IQ greater than 120?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C7AE-3C78-E145-9FC6-800F112C3819}"/>
              </a:ext>
            </a:extLst>
          </p:cNvPr>
          <p:cNvSpPr>
            <a:spLocks noGrp="1"/>
          </p:cNvSpPr>
          <p:nvPr>
            <p:ph type="title"/>
          </p:nvPr>
        </p:nvSpPr>
        <p:spPr>
          <a:xfrm>
            <a:off x="838200" y="-117534"/>
            <a:ext cx="10515600" cy="1325563"/>
          </a:xfrm>
        </p:spPr>
        <p:txBody>
          <a:bodyPr>
            <a:normAutofit/>
          </a:bodyPr>
          <a:lstStyle/>
          <a:p>
            <a:r>
              <a:rPr lang="en-US" sz="4000" dirty="0"/>
              <a:t>Discrete vs Continuous RVs</a:t>
            </a:r>
            <a:endParaRPr lang="en-US" sz="6600" dirty="0"/>
          </a:p>
        </p:txBody>
      </p:sp>
      <p:pic>
        <p:nvPicPr>
          <p:cNvPr id="1026" name="Picture 2">
            <a:extLst>
              <a:ext uri="{FF2B5EF4-FFF2-40B4-BE49-F238E27FC236}">
                <a16:creationId xmlns:a16="http://schemas.microsoft.com/office/drawing/2014/main" id="{899A67DF-0A8F-A749-999E-38310CBDF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005532"/>
            <a:ext cx="6489700" cy="349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9BBF9D-6848-8C46-8B38-4B053DAF17C6}"/>
              </a:ext>
            </a:extLst>
          </p:cNvPr>
          <p:cNvSpPr txBox="1"/>
          <p:nvPr/>
        </p:nvSpPr>
        <p:spPr>
          <a:xfrm>
            <a:off x="4082564" y="6503343"/>
            <a:ext cx="4992072" cy="230832"/>
          </a:xfrm>
          <a:prstGeom prst="rect">
            <a:avLst/>
          </a:prstGeom>
          <a:noFill/>
        </p:spPr>
        <p:txBody>
          <a:bodyPr wrap="none" rtlCol="0">
            <a:spAutoFit/>
          </a:bodyPr>
          <a:lstStyle/>
          <a:p>
            <a:r>
              <a:rPr lang="en-US" sz="900" dirty="0"/>
              <a:t>https://</a:t>
            </a:r>
            <a:r>
              <a:rPr lang="en-US" sz="900" dirty="0" err="1"/>
              <a:t>medium.com</a:t>
            </a:r>
            <a:r>
              <a:rPr lang="en-US" sz="900" dirty="0"/>
              <a:t>/@</a:t>
            </a:r>
            <a:r>
              <a:rPr lang="en-US" sz="900" dirty="0" err="1"/>
              <a:t>seema.singh</a:t>
            </a:r>
            <a:r>
              <a:rPr lang="en-US" sz="900" dirty="0"/>
              <a:t>/probability-distributions-discrete-and-continuous-7a94ede66dc0</a:t>
            </a:r>
          </a:p>
        </p:txBody>
      </p:sp>
      <p:sp>
        <p:nvSpPr>
          <p:cNvPr id="5" name="TextBox 4">
            <a:extLst>
              <a:ext uri="{FF2B5EF4-FFF2-40B4-BE49-F238E27FC236}">
                <a16:creationId xmlns:a16="http://schemas.microsoft.com/office/drawing/2014/main" id="{A5BBBD92-E8B9-B74A-A26E-E675307EB6A1}"/>
              </a:ext>
            </a:extLst>
          </p:cNvPr>
          <p:cNvSpPr txBox="1"/>
          <p:nvPr/>
        </p:nvSpPr>
        <p:spPr>
          <a:xfrm>
            <a:off x="838200" y="4513208"/>
            <a:ext cx="5304657" cy="1169551"/>
          </a:xfrm>
          <a:prstGeom prst="rect">
            <a:avLst/>
          </a:prstGeom>
          <a:noFill/>
        </p:spPr>
        <p:txBody>
          <a:bodyPr wrap="none" rtlCol="0">
            <a:spAutoFit/>
          </a:bodyPr>
          <a:lstStyle/>
          <a:p>
            <a:pPr marL="285750" indent="-285750">
              <a:buFont typeface="Arial" panose="020B0604020202020204" pitchFamily="34" charset="0"/>
              <a:buChar char="•"/>
            </a:pPr>
            <a:r>
              <a:rPr lang="en-US" sz="1400" u="sng" dirty="0"/>
              <a:t>Can</a:t>
            </a:r>
            <a:r>
              <a:rPr lang="en-US" sz="1400" dirty="0"/>
              <a:t> find probabilities for </a:t>
            </a:r>
            <a:r>
              <a:rPr lang="en-US" sz="1400" u="sng" dirty="0"/>
              <a:t>specific points</a:t>
            </a:r>
            <a:r>
              <a:rPr lang="en-US" sz="1400" dirty="0"/>
              <a:t>, e.g. P(5) = 0.3, P(10) = 0.6</a:t>
            </a:r>
          </a:p>
          <a:p>
            <a:pPr marL="285750" indent="-285750">
              <a:buFont typeface="Arial" panose="020B0604020202020204" pitchFamily="34" charset="0"/>
              <a:buChar char="•"/>
            </a:pPr>
            <a:r>
              <a:rPr lang="en-US" sz="1400" dirty="0"/>
              <a:t>Can find probabilities of </a:t>
            </a:r>
            <a:r>
              <a:rPr lang="en-US" sz="1400" u="sng" dirty="0"/>
              <a:t>multiple events</a:t>
            </a:r>
            <a:r>
              <a:rPr lang="en-US" sz="1400" dirty="0"/>
              <a:t>, such as:</a:t>
            </a:r>
          </a:p>
          <a:p>
            <a:pPr marL="742950" lvl="1" indent="-285750">
              <a:buFont typeface="Arial" panose="020B0604020202020204" pitchFamily="34" charset="0"/>
              <a:buChar char="•"/>
            </a:pPr>
            <a:r>
              <a:rPr lang="en-US" sz="1400" dirty="0"/>
              <a:t>P(5 &lt; X &lt; 10) = P(6) + P(7) + P(8) + P(9)</a:t>
            </a:r>
          </a:p>
          <a:p>
            <a:pPr marL="742950" lvl="1" indent="-285750">
              <a:buFont typeface="Arial" panose="020B0604020202020204" pitchFamily="34" charset="0"/>
              <a:buChar char="•"/>
            </a:pPr>
            <a:r>
              <a:rPr lang="en-US" sz="1400" dirty="0"/>
              <a:t>Just </a:t>
            </a:r>
            <a:r>
              <a:rPr lang="en-US" sz="1400" u="sng" dirty="0"/>
              <a:t>adding up individual probabilities </a:t>
            </a:r>
            <a:r>
              <a:rPr lang="en-US" sz="1400" dirty="0"/>
              <a:t>from the</a:t>
            </a:r>
          </a:p>
          <a:p>
            <a:pPr lvl="1"/>
            <a:r>
              <a:rPr lang="en-US" sz="1400" dirty="0"/>
              <a:t>	probability distribution </a:t>
            </a:r>
            <a:r>
              <a:rPr lang="en-US" sz="1400" u="sng" dirty="0"/>
              <a:t>table</a:t>
            </a:r>
            <a:r>
              <a:rPr lang="en-US" sz="1400" dirty="0"/>
              <a:t>.</a:t>
            </a:r>
          </a:p>
        </p:txBody>
      </p:sp>
      <p:cxnSp>
        <p:nvCxnSpPr>
          <p:cNvPr id="7" name="Straight Connector 6">
            <a:extLst>
              <a:ext uri="{FF2B5EF4-FFF2-40B4-BE49-F238E27FC236}">
                <a16:creationId xmlns:a16="http://schemas.microsoft.com/office/drawing/2014/main" id="{67E5C299-FBE1-464F-A6AD-A461F1159900}"/>
              </a:ext>
            </a:extLst>
          </p:cNvPr>
          <p:cNvCxnSpPr/>
          <p:nvPr/>
        </p:nvCxnSpPr>
        <p:spPr>
          <a:xfrm>
            <a:off x="6299200" y="4169295"/>
            <a:ext cx="0" cy="1857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1E7422-E9E0-E540-9A81-E65201F7F48F}"/>
              </a:ext>
            </a:extLst>
          </p:cNvPr>
          <p:cNvSpPr txBox="1"/>
          <p:nvPr/>
        </p:nvSpPr>
        <p:spPr>
          <a:xfrm>
            <a:off x="6438900" y="4491509"/>
            <a:ext cx="5612177" cy="1169551"/>
          </a:xfrm>
          <a:prstGeom prst="rect">
            <a:avLst/>
          </a:prstGeom>
          <a:noFill/>
        </p:spPr>
        <p:txBody>
          <a:bodyPr wrap="none" rtlCol="0">
            <a:spAutoFit/>
          </a:bodyPr>
          <a:lstStyle/>
          <a:p>
            <a:pPr marL="285750" indent="-285750">
              <a:buFont typeface="Arial" panose="020B0604020202020204" pitchFamily="34" charset="0"/>
              <a:buChar char="•"/>
            </a:pPr>
            <a:r>
              <a:rPr lang="en-US" sz="1400" dirty="0"/>
              <a:t>Can NOT find probabilities for </a:t>
            </a:r>
            <a:r>
              <a:rPr lang="en-US" sz="1400" u="sng" dirty="0"/>
              <a:t>specific points</a:t>
            </a:r>
            <a:r>
              <a:rPr lang="en-US" sz="1400" dirty="0"/>
              <a:t>, e.g. P(5) = 0, P(10) = 0</a:t>
            </a:r>
          </a:p>
          <a:p>
            <a:pPr marL="285750" indent="-285750">
              <a:buFont typeface="Arial" panose="020B0604020202020204" pitchFamily="34" charset="0"/>
              <a:buChar char="•"/>
            </a:pPr>
            <a:r>
              <a:rPr lang="en-US" sz="1400" dirty="0"/>
              <a:t>Have to find probabilities for </a:t>
            </a:r>
            <a:r>
              <a:rPr lang="en-US" sz="1400" u="sng" dirty="0"/>
              <a:t>intervals</a:t>
            </a:r>
            <a:r>
              <a:rPr lang="en-US" sz="1400" dirty="0"/>
              <a:t>:</a:t>
            </a:r>
          </a:p>
          <a:p>
            <a:pPr marL="742950" lvl="1" indent="-285750">
              <a:buFont typeface="Arial" panose="020B0604020202020204" pitchFamily="34" charset="0"/>
              <a:buChar char="•"/>
            </a:pPr>
            <a:r>
              <a:rPr lang="en-US" sz="1400" dirty="0"/>
              <a:t>P(5 ≤ X ≤ 10) or like in the Empirical Rule</a:t>
            </a:r>
          </a:p>
          <a:p>
            <a:pPr marL="742950" lvl="1" indent="-285750">
              <a:buFont typeface="Arial" panose="020B0604020202020204" pitchFamily="34" charset="0"/>
              <a:buChar char="•"/>
            </a:pPr>
            <a:r>
              <a:rPr lang="en-US" sz="1400" dirty="0"/>
              <a:t>This is finding </a:t>
            </a:r>
            <a:r>
              <a:rPr lang="en-US" sz="1400" u="sng" dirty="0"/>
              <a:t>the area under the curve between the end points</a:t>
            </a:r>
            <a:r>
              <a:rPr lang="en-US" sz="1400" dirty="0"/>
              <a:t>.</a:t>
            </a:r>
          </a:p>
          <a:p>
            <a:pPr marL="742950" lvl="1" indent="-285750">
              <a:buFont typeface="Arial" panose="020B0604020202020204" pitchFamily="34" charset="0"/>
              <a:buChar char="•"/>
            </a:pPr>
            <a:endParaRPr lang="en-US" sz="1400" dirty="0"/>
          </a:p>
        </p:txBody>
      </p:sp>
      <p:graphicFrame>
        <p:nvGraphicFramePr>
          <p:cNvPr id="11" name="Table 10">
            <a:extLst>
              <a:ext uri="{FF2B5EF4-FFF2-40B4-BE49-F238E27FC236}">
                <a16:creationId xmlns:a16="http://schemas.microsoft.com/office/drawing/2014/main" id="{5DD4F3AB-D368-8A4D-A2C0-4E4C02E93E2B}"/>
              </a:ext>
            </a:extLst>
          </p:cNvPr>
          <p:cNvGraphicFramePr>
            <a:graphicFrameLocks noGrp="1"/>
          </p:cNvGraphicFramePr>
          <p:nvPr/>
        </p:nvGraphicFramePr>
        <p:xfrm>
          <a:off x="1467371" y="2642160"/>
          <a:ext cx="1435100" cy="889000"/>
        </p:xfrm>
        <a:graphic>
          <a:graphicData uri="http://schemas.openxmlformats.org/drawingml/2006/table">
            <a:tbl>
              <a:tblPr/>
              <a:tblGrid>
                <a:gridCol w="826846">
                  <a:extLst>
                    <a:ext uri="{9D8B030D-6E8A-4147-A177-3AD203B41FA5}">
                      <a16:colId xmlns:a16="http://schemas.microsoft.com/office/drawing/2014/main" val="4208511829"/>
                    </a:ext>
                  </a:extLst>
                </a:gridCol>
                <a:gridCol w="608254">
                  <a:extLst>
                    <a:ext uri="{9D8B030D-6E8A-4147-A177-3AD203B41FA5}">
                      <a16:colId xmlns:a16="http://schemas.microsoft.com/office/drawing/2014/main" val="3324509161"/>
                    </a:ext>
                  </a:extLst>
                </a:gridCol>
              </a:tblGrid>
              <a:tr h="215900">
                <a:tc>
                  <a:txBody>
                    <a:bodyPr/>
                    <a:lstStyle/>
                    <a:p>
                      <a:pPr algn="l" rtl="0" fontAlgn="ctr"/>
                      <a:r>
                        <a:rPr lang="en-US" sz="1200" b="1" i="1"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1" i="1" u="none" strike="noStrike">
                          <a:solidFill>
                            <a:srgbClr val="000000"/>
                          </a:solidFill>
                          <a:effectLst/>
                          <a:latin typeface="Calibri" panose="020F0502020204030204" pitchFamily="34" charset="0"/>
                        </a:rPr>
                        <a:t>P(X)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849484"/>
                  </a:ext>
                </a:extLst>
              </a:tr>
              <a:tr h="228600">
                <a:tc>
                  <a:txBody>
                    <a:bodyPr/>
                    <a:lstStyle/>
                    <a:p>
                      <a:pPr algn="l" rtl="0" fontAlgn="ctr"/>
                      <a:r>
                        <a:rPr lang="en-US" sz="1200" b="0" i="0" u="none" strike="noStrike">
                          <a:solidFill>
                            <a:srgbClr val="000000"/>
                          </a:solidFill>
                          <a:effectLst/>
                          <a:latin typeface="Calibri" panose="020F0502020204030204" pitchFamily="34" charset="0"/>
                        </a:rPr>
                        <a:t>Win = 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800353"/>
                  </a:ext>
                </a:extLst>
              </a:tr>
              <a:tr h="215900">
                <a:tc>
                  <a:txBody>
                    <a:bodyPr/>
                    <a:lstStyle/>
                    <a:p>
                      <a:pPr algn="l" rtl="0" fontAlgn="ctr"/>
                      <a:r>
                        <a:rPr lang="en-US" sz="1200" b="0" i="0" u="none" strike="noStrike">
                          <a:solidFill>
                            <a:srgbClr val="000000"/>
                          </a:solidFill>
                          <a:effectLst/>
                          <a:latin typeface="Calibri" panose="020F0502020204030204" pitchFamily="34" charset="0"/>
                        </a:rPr>
                        <a:t>Tie = 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614654"/>
                  </a:ext>
                </a:extLst>
              </a:tr>
              <a:tr h="228600">
                <a:tc>
                  <a:txBody>
                    <a:bodyPr/>
                    <a:lstStyle/>
                    <a:p>
                      <a:pPr algn="l" rtl="0" fontAlgn="ctr"/>
                      <a:r>
                        <a:rPr lang="en-US" sz="1200" b="0" i="0" u="none" strike="noStrike">
                          <a:solidFill>
                            <a:srgbClr val="000000"/>
                          </a:solidFill>
                          <a:effectLst/>
                          <a:latin typeface="Calibri" panose="020F0502020204030204" pitchFamily="34" charset="0"/>
                        </a:rPr>
                        <a:t>Loss = 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288198"/>
                  </a:ext>
                </a:extLst>
              </a:tr>
            </a:tbl>
          </a:graphicData>
        </a:graphic>
      </p:graphicFrame>
    </p:spTree>
    <p:extLst>
      <p:ext uri="{BB962C8B-B14F-4D97-AF65-F5344CB8AC3E}">
        <p14:creationId xmlns:p14="http://schemas.microsoft.com/office/powerpoint/2010/main" val="3667457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7a</a:t>
            </a:r>
            <a:endParaRPr/>
          </a:p>
        </p:txBody>
      </p:sp>
      <p:sp>
        <p:nvSpPr>
          <p:cNvPr id="368" name="Google Shape;368;p7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What is the probability of randomly selecting an individual with an IQ greater than 120?</a:t>
            </a:r>
            <a:endParaRPr dirty="0"/>
          </a:p>
          <a:p>
            <a:pPr marL="0" indent="0">
              <a:spcBef>
                <a:spcPts val="2133"/>
              </a:spcBef>
              <a:spcAft>
                <a:spcPts val="2133"/>
              </a:spcAft>
              <a:buNone/>
            </a:pPr>
            <a:r>
              <a:rPr lang="en" dirty="0"/>
              <a:t>P(X&gt;=120) = 0.0912</a:t>
            </a:r>
            <a:endParaRPr dirty="0"/>
          </a:p>
        </p:txBody>
      </p:sp>
      <p:pic>
        <p:nvPicPr>
          <p:cNvPr id="369" name="Google Shape;369;p70"/>
          <p:cNvPicPr preferRelativeResize="0"/>
          <p:nvPr/>
        </p:nvPicPr>
        <p:blipFill>
          <a:blip r:embed="rId3">
            <a:alphaModFix/>
          </a:blip>
          <a:stretch>
            <a:fillRect/>
          </a:stretch>
        </p:blipFill>
        <p:spPr>
          <a:xfrm>
            <a:off x="7640034" y="2358034"/>
            <a:ext cx="4136365" cy="428023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7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7b</a:t>
            </a:r>
            <a:endParaRPr/>
          </a:p>
        </p:txBody>
      </p:sp>
      <p:sp>
        <p:nvSpPr>
          <p:cNvPr id="375" name="Google Shape;375;p7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t>What is the probability of randomly selecting an individual with an IQ less than 90?</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7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7b</a:t>
            </a:r>
            <a:endParaRPr/>
          </a:p>
        </p:txBody>
      </p:sp>
      <p:sp>
        <p:nvSpPr>
          <p:cNvPr id="381" name="Google Shape;381;p7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What is the probability of randomly selecting an individual with an IQ less than 90?</a:t>
            </a:r>
            <a:endParaRPr dirty="0"/>
          </a:p>
          <a:p>
            <a:pPr marL="0" indent="0">
              <a:spcBef>
                <a:spcPts val="2133"/>
              </a:spcBef>
              <a:spcAft>
                <a:spcPts val="2133"/>
              </a:spcAft>
              <a:buNone/>
            </a:pPr>
            <a:r>
              <a:rPr lang="en" dirty="0"/>
              <a:t>P(X&lt;=90) = 0.2525</a:t>
            </a:r>
            <a:endParaRPr dirty="0"/>
          </a:p>
        </p:txBody>
      </p:sp>
      <p:pic>
        <p:nvPicPr>
          <p:cNvPr id="382" name="Google Shape;382;p72"/>
          <p:cNvPicPr preferRelativeResize="0"/>
          <p:nvPr/>
        </p:nvPicPr>
        <p:blipFill>
          <a:blip r:embed="rId3">
            <a:alphaModFix/>
          </a:blip>
          <a:stretch>
            <a:fillRect/>
          </a:stretch>
        </p:blipFill>
        <p:spPr>
          <a:xfrm>
            <a:off x="7653835" y="2132101"/>
            <a:ext cx="4122567" cy="42213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7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7c</a:t>
            </a:r>
            <a:endParaRPr/>
          </a:p>
        </p:txBody>
      </p:sp>
      <p:sp>
        <p:nvSpPr>
          <p:cNvPr id="388" name="Google Shape;388;p7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Individuals with mild to moderate intellectual disability have IQs between 40 and 69.  What is the probability of randomly selecting an individual with mild to moderate intellectual disability?</a:t>
            </a:r>
            <a:endParaRPr dirty="0"/>
          </a:p>
          <a:p>
            <a:pPr marL="0" indent="0">
              <a:spcBef>
                <a:spcPts val="2667"/>
              </a:spcBef>
              <a:spcAft>
                <a:spcPts val="2667"/>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7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7c</a:t>
            </a:r>
            <a:endParaRPr/>
          </a:p>
        </p:txBody>
      </p:sp>
      <p:sp>
        <p:nvSpPr>
          <p:cNvPr id="394" name="Google Shape;394;p7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Individuals with mild to moderate intellectual disability have IQs between 40 and 69.  What is the probability of randomly selecting an individual with mild to moderate intellectual disability?</a:t>
            </a:r>
            <a:endParaRPr dirty="0"/>
          </a:p>
          <a:p>
            <a:pPr marL="0" indent="0">
              <a:spcBef>
                <a:spcPts val="2667"/>
              </a:spcBef>
              <a:spcAft>
                <a:spcPts val="2667"/>
              </a:spcAft>
              <a:buNone/>
            </a:pPr>
            <a:r>
              <a:rPr lang="en" dirty="0"/>
              <a:t>P(40&lt;=X&lt;=69) = 0.0194</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7d</a:t>
            </a:r>
            <a:endParaRPr/>
          </a:p>
        </p:txBody>
      </p:sp>
      <p:sp>
        <p:nvSpPr>
          <p:cNvPr id="401" name="Google Shape;401;p7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667"/>
              </a:spcAft>
              <a:buNone/>
            </a:pPr>
            <a:r>
              <a:rPr lang="en" dirty="0"/>
              <a:t>Find a symmetric interval about the mean IQ such that 50% of all IQs lie in this interval.  What are the endpoints of this interval called?</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7d</a:t>
            </a:r>
            <a:endParaRPr/>
          </a:p>
        </p:txBody>
      </p:sp>
      <p:sp>
        <p:nvSpPr>
          <p:cNvPr id="407" name="Google Shape;407;p7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Find a symmetric interval about the mean IQ such that 50% of all IQs lie in this interval.  What are the endpoints of this interval called?</a:t>
            </a:r>
            <a:endParaRPr dirty="0"/>
          </a:p>
          <a:p>
            <a:pPr marL="0" indent="0">
              <a:spcBef>
                <a:spcPts val="2667"/>
              </a:spcBef>
              <a:buNone/>
            </a:pPr>
            <a:r>
              <a:rPr lang="en" dirty="0"/>
              <a:t>The amount data between Q1 and Q3 is 50%. </a:t>
            </a:r>
            <a:endParaRPr dirty="0"/>
          </a:p>
          <a:p>
            <a:pPr marL="0" indent="0">
              <a:spcBef>
                <a:spcPts val="2667"/>
              </a:spcBef>
              <a:spcAft>
                <a:spcPts val="2667"/>
              </a:spcAft>
              <a:buNone/>
            </a:pPr>
            <a:r>
              <a:rPr lang="en" dirty="0"/>
              <a:t>P(?&lt;X&lt;?) = 0.5</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7d</a:t>
            </a:r>
            <a:endParaRPr/>
          </a:p>
        </p:txBody>
      </p:sp>
      <p:sp>
        <p:nvSpPr>
          <p:cNvPr id="413" name="Google Shape;413;p7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Find a symmetric interval about the mean IQ such that 50% of all IQs lie in this interval.  What are the endpoints of this interval called?</a:t>
            </a:r>
            <a:endParaRPr dirty="0"/>
          </a:p>
          <a:p>
            <a:pPr marL="0" indent="0">
              <a:spcBef>
                <a:spcPts val="2667"/>
              </a:spcBef>
              <a:buNone/>
            </a:pPr>
            <a:r>
              <a:rPr lang="en" dirty="0"/>
              <a:t>The amount data between Q1 and Q3 is 50%. </a:t>
            </a:r>
            <a:endParaRPr dirty="0"/>
          </a:p>
          <a:p>
            <a:pPr marL="0" indent="0">
              <a:spcBef>
                <a:spcPts val="2667"/>
              </a:spcBef>
              <a:buNone/>
            </a:pPr>
            <a:r>
              <a:rPr lang="en" dirty="0"/>
              <a:t>P(89.88&lt;=X&lt;=110.12) = 0.5</a:t>
            </a:r>
            <a:endParaRPr dirty="0"/>
          </a:p>
          <a:p>
            <a:pPr marL="0" indent="0">
              <a:spcBef>
                <a:spcPts val="2667"/>
              </a:spcBef>
              <a:spcAft>
                <a:spcPts val="2667"/>
              </a:spcAft>
              <a:buNone/>
            </a:pPr>
            <a:r>
              <a:rPr lang="en" dirty="0"/>
              <a:t>Q1 =  89.88</a:t>
            </a:r>
            <a:br>
              <a:rPr lang="en" dirty="0"/>
            </a:br>
            <a:r>
              <a:rPr lang="en" dirty="0"/>
              <a:t>Q3 = 110.12</a:t>
            </a:r>
            <a:endParaRPr dirty="0"/>
          </a:p>
        </p:txBody>
      </p:sp>
      <p:pic>
        <p:nvPicPr>
          <p:cNvPr id="414" name="Google Shape;414;p77"/>
          <p:cNvPicPr preferRelativeResize="0"/>
          <p:nvPr/>
        </p:nvPicPr>
        <p:blipFill>
          <a:blip r:embed="rId3">
            <a:alphaModFix/>
          </a:blip>
          <a:stretch>
            <a:fillRect/>
          </a:stretch>
        </p:blipFill>
        <p:spPr>
          <a:xfrm>
            <a:off x="8045229" y="2230596"/>
            <a:ext cx="3731167" cy="386123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7e</a:t>
            </a:r>
            <a:endParaRPr/>
          </a:p>
        </p:txBody>
      </p:sp>
      <p:sp>
        <p:nvSpPr>
          <p:cNvPr id="420" name="Google Shape;420;p7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667"/>
              </a:spcAft>
              <a:buNone/>
            </a:pPr>
            <a:r>
              <a:rPr lang="en" dirty="0"/>
              <a:t>In order to qualify for membership in Mensa (a high IQ society) your IQ must be at (or above) the 98th percentile.  What must your IQ be in order to qualify for membership in Mensa?  Explain.</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7e</a:t>
            </a:r>
            <a:endParaRPr/>
          </a:p>
        </p:txBody>
      </p:sp>
      <p:sp>
        <p:nvSpPr>
          <p:cNvPr id="426" name="Google Shape;426;p7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In order to qualify for membership in Mensa (a high IQ society) your IQ must be at (or above) the 98th percentile.  What must your IQ be in order to qualify for membership in Mensa?  Explain.</a:t>
            </a:r>
            <a:endParaRPr dirty="0"/>
          </a:p>
          <a:p>
            <a:pPr marL="0" indent="0">
              <a:spcBef>
                <a:spcPts val="2667"/>
              </a:spcBef>
              <a:buNone/>
            </a:pPr>
            <a:r>
              <a:rPr lang="en" dirty="0"/>
              <a:t>To be in the 98th percentile, you need to have an IQ higher than 98% of everyone else. What does that look like?</a:t>
            </a:r>
            <a:endParaRPr dirty="0"/>
          </a:p>
          <a:p>
            <a:pPr marL="0" indent="0">
              <a:spcBef>
                <a:spcPts val="2667"/>
              </a:spcBef>
              <a:spcAft>
                <a:spcPts val="2667"/>
              </a:spcAft>
              <a:buNone/>
            </a:pPr>
            <a:r>
              <a:rPr lang="en" dirty="0"/>
              <a:t>P(X&lt;=???) = 0.98</a:t>
            </a:r>
            <a:endParaRPr dirty="0"/>
          </a:p>
        </p:txBody>
      </p:sp>
      <p:pic>
        <p:nvPicPr>
          <p:cNvPr id="427" name="Google Shape;427;p79"/>
          <p:cNvPicPr preferRelativeResize="0"/>
          <p:nvPr/>
        </p:nvPicPr>
        <p:blipFill>
          <a:blip r:embed="rId3">
            <a:alphaModFix/>
          </a:blip>
          <a:stretch>
            <a:fillRect/>
          </a:stretch>
        </p:blipFill>
        <p:spPr>
          <a:xfrm>
            <a:off x="6796565" y="4241800"/>
            <a:ext cx="4087335" cy="25088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E46E-DF32-4341-8AFD-E6EB9800BCF7}"/>
              </a:ext>
            </a:extLst>
          </p:cNvPr>
          <p:cNvSpPr>
            <a:spLocks noGrp="1"/>
          </p:cNvSpPr>
          <p:nvPr>
            <p:ph type="title"/>
          </p:nvPr>
        </p:nvSpPr>
        <p:spPr>
          <a:xfrm>
            <a:off x="311311" y="-200030"/>
            <a:ext cx="10515600" cy="1325563"/>
          </a:xfrm>
        </p:spPr>
        <p:txBody>
          <a:bodyPr/>
          <a:lstStyle/>
          <a:p>
            <a:r>
              <a:rPr lang="en-US" dirty="0"/>
              <a:t>Density Curves</a:t>
            </a:r>
          </a:p>
        </p:txBody>
      </p:sp>
      <p:sp>
        <p:nvSpPr>
          <p:cNvPr id="3" name="Content Placeholder 2">
            <a:extLst>
              <a:ext uri="{FF2B5EF4-FFF2-40B4-BE49-F238E27FC236}">
                <a16:creationId xmlns:a16="http://schemas.microsoft.com/office/drawing/2014/main" id="{11DCF9A6-6846-C04C-A2C3-7430FEA1E588}"/>
              </a:ext>
            </a:extLst>
          </p:cNvPr>
          <p:cNvSpPr>
            <a:spLocks noGrp="1"/>
          </p:cNvSpPr>
          <p:nvPr>
            <p:ph idx="1"/>
          </p:nvPr>
        </p:nvSpPr>
        <p:spPr>
          <a:xfrm>
            <a:off x="311311" y="816461"/>
            <a:ext cx="11669674" cy="5930170"/>
          </a:xfrm>
        </p:spPr>
        <p:txBody>
          <a:bodyPr>
            <a:normAutofit/>
          </a:bodyPr>
          <a:lstStyle/>
          <a:p>
            <a:pPr marL="0" indent="0">
              <a:buNone/>
            </a:pPr>
            <a:r>
              <a:rPr lang="en-US" sz="1600" u="sng" dirty="0"/>
              <a:t>Density Curves</a:t>
            </a:r>
          </a:p>
          <a:p>
            <a:r>
              <a:rPr lang="en-US" sz="1600" dirty="0"/>
              <a:t>Describe the overall pattern of the distribution. It’s like a “smoothed-out histogram”.</a:t>
            </a:r>
          </a:p>
          <a:p>
            <a:r>
              <a:rPr lang="en-US" sz="1600" dirty="0"/>
              <a:t>The density curves are an “idealized” picture of the distribution. The proportions obtained from the density curve will not exactly equal the observed proportions.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Typically, density curves are used to describe </a:t>
            </a:r>
            <a:r>
              <a:rPr lang="en-US" sz="1600" b="1" dirty="0"/>
              <a:t>populations </a:t>
            </a:r>
            <a:r>
              <a:rPr lang="en-US" sz="1600" dirty="0"/>
              <a:t>for </a:t>
            </a:r>
            <a:r>
              <a:rPr lang="en-US" sz="1600" u="sng" dirty="0"/>
              <a:t>continuous random variables</a:t>
            </a:r>
            <a:endParaRPr lang="en-US" sz="1600" b="1" u="sng"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u="sng" dirty="0"/>
          </a:p>
        </p:txBody>
      </p:sp>
      <p:grpSp>
        <p:nvGrpSpPr>
          <p:cNvPr id="24" name="Group 23">
            <a:extLst>
              <a:ext uri="{FF2B5EF4-FFF2-40B4-BE49-F238E27FC236}">
                <a16:creationId xmlns:a16="http://schemas.microsoft.com/office/drawing/2014/main" id="{580605A9-AE9E-D3EF-890E-61174C060D71}"/>
              </a:ext>
            </a:extLst>
          </p:cNvPr>
          <p:cNvGrpSpPr/>
          <p:nvPr/>
        </p:nvGrpSpPr>
        <p:grpSpPr>
          <a:xfrm>
            <a:off x="843819" y="2707431"/>
            <a:ext cx="10504362" cy="2148229"/>
            <a:chOff x="771901" y="1905078"/>
            <a:chExt cx="10504362" cy="2148229"/>
          </a:xfrm>
        </p:grpSpPr>
        <p:grpSp>
          <p:nvGrpSpPr>
            <p:cNvPr id="14" name="Group 13">
              <a:extLst>
                <a:ext uri="{FF2B5EF4-FFF2-40B4-BE49-F238E27FC236}">
                  <a16:creationId xmlns:a16="http://schemas.microsoft.com/office/drawing/2014/main" id="{F32CA3CD-89A0-9B45-BBE5-7FCB5DB1EBB7}"/>
                </a:ext>
              </a:extLst>
            </p:cNvPr>
            <p:cNvGrpSpPr/>
            <p:nvPr/>
          </p:nvGrpSpPr>
          <p:grpSpPr>
            <a:xfrm>
              <a:off x="771901" y="1905078"/>
              <a:ext cx="7571462" cy="2148229"/>
              <a:chOff x="784601" y="2209680"/>
              <a:chExt cx="7571462" cy="2148229"/>
            </a:xfrm>
          </p:grpSpPr>
          <p:pic>
            <p:nvPicPr>
              <p:cNvPr id="9" name="Picture 8">
                <a:extLst>
                  <a:ext uri="{FF2B5EF4-FFF2-40B4-BE49-F238E27FC236}">
                    <a16:creationId xmlns:a16="http://schemas.microsoft.com/office/drawing/2014/main" id="{96C4DA70-F06D-334A-A1CA-8EDA44325E27}"/>
                  </a:ext>
                </a:extLst>
              </p:cNvPr>
              <p:cNvPicPr>
                <a:picLocks noChangeAspect="1"/>
              </p:cNvPicPr>
              <p:nvPr/>
            </p:nvPicPr>
            <p:blipFill>
              <a:blip r:embed="rId2"/>
              <a:stretch>
                <a:fillRect/>
              </a:stretch>
            </p:blipFill>
            <p:spPr>
              <a:xfrm>
                <a:off x="3590405" y="2209680"/>
                <a:ext cx="1978706" cy="2022099"/>
              </a:xfrm>
              <a:prstGeom prst="rect">
                <a:avLst/>
              </a:prstGeom>
            </p:spPr>
          </p:pic>
          <p:pic>
            <p:nvPicPr>
              <p:cNvPr id="11" name="Picture 10">
                <a:extLst>
                  <a:ext uri="{FF2B5EF4-FFF2-40B4-BE49-F238E27FC236}">
                    <a16:creationId xmlns:a16="http://schemas.microsoft.com/office/drawing/2014/main" id="{7D2BBC16-E791-DE4E-BC93-CE664C1A71F2}"/>
                  </a:ext>
                </a:extLst>
              </p:cNvPr>
              <p:cNvPicPr>
                <a:picLocks noChangeAspect="1"/>
              </p:cNvPicPr>
              <p:nvPr/>
            </p:nvPicPr>
            <p:blipFill>
              <a:blip r:embed="rId3"/>
              <a:stretch>
                <a:fillRect/>
              </a:stretch>
            </p:blipFill>
            <p:spPr>
              <a:xfrm>
                <a:off x="6124855" y="2209680"/>
                <a:ext cx="2231208" cy="2148229"/>
              </a:xfrm>
              <a:prstGeom prst="rect">
                <a:avLst/>
              </a:prstGeom>
            </p:spPr>
          </p:pic>
          <p:pic>
            <p:nvPicPr>
              <p:cNvPr id="13" name="Picture 12">
                <a:extLst>
                  <a:ext uri="{FF2B5EF4-FFF2-40B4-BE49-F238E27FC236}">
                    <a16:creationId xmlns:a16="http://schemas.microsoft.com/office/drawing/2014/main" id="{C8EBC15F-C5DB-DB4B-B790-1927DC462089}"/>
                  </a:ext>
                </a:extLst>
              </p:cNvPr>
              <p:cNvPicPr>
                <a:picLocks noChangeAspect="1"/>
              </p:cNvPicPr>
              <p:nvPr/>
            </p:nvPicPr>
            <p:blipFill>
              <a:blip r:embed="rId4"/>
              <a:stretch>
                <a:fillRect/>
              </a:stretch>
            </p:blipFill>
            <p:spPr>
              <a:xfrm>
                <a:off x="784601" y="2432715"/>
                <a:ext cx="1998633" cy="1532549"/>
              </a:xfrm>
              <a:prstGeom prst="rect">
                <a:avLst/>
              </a:prstGeom>
            </p:spPr>
          </p:pic>
        </p:grpSp>
        <p:pic>
          <p:nvPicPr>
            <p:cNvPr id="16" name="Picture 15">
              <a:extLst>
                <a:ext uri="{FF2B5EF4-FFF2-40B4-BE49-F238E27FC236}">
                  <a16:creationId xmlns:a16="http://schemas.microsoft.com/office/drawing/2014/main" id="{682E643A-E2D2-B845-9DE9-4874B751A633}"/>
                </a:ext>
              </a:extLst>
            </p:cNvPr>
            <p:cNvPicPr>
              <a:picLocks noChangeAspect="1"/>
            </p:cNvPicPr>
            <p:nvPr/>
          </p:nvPicPr>
          <p:blipFill>
            <a:blip r:embed="rId5"/>
            <a:stretch>
              <a:fillRect/>
            </a:stretch>
          </p:blipFill>
          <p:spPr>
            <a:xfrm>
              <a:off x="8571378" y="2212917"/>
              <a:ext cx="2704885" cy="1532550"/>
            </a:xfrm>
            <a:prstGeom prst="rect">
              <a:avLst/>
            </a:prstGeom>
          </p:spPr>
        </p:pic>
      </p:grpSp>
    </p:spTree>
    <p:extLst>
      <p:ext uri="{BB962C8B-B14F-4D97-AF65-F5344CB8AC3E}">
        <p14:creationId xmlns:p14="http://schemas.microsoft.com/office/powerpoint/2010/main" val="630313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8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7e</a:t>
            </a:r>
            <a:endParaRPr/>
          </a:p>
        </p:txBody>
      </p:sp>
      <p:sp>
        <p:nvSpPr>
          <p:cNvPr id="433" name="Google Shape;433;p8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In order to qualify for membership in Mensa (a high IQ society) your IQ must be at (or above) the 98th percentile.  What must your IQ be in order to qualify for membership in Mensa?  Explain.</a:t>
            </a:r>
            <a:endParaRPr dirty="0"/>
          </a:p>
          <a:p>
            <a:pPr marL="0" indent="0">
              <a:spcBef>
                <a:spcPts val="2667"/>
              </a:spcBef>
              <a:buNone/>
            </a:pPr>
            <a:r>
              <a:rPr lang="en" dirty="0"/>
              <a:t>P(X&lt;=130.81) = 0.98</a:t>
            </a:r>
            <a:endParaRPr dirty="0"/>
          </a:p>
          <a:p>
            <a:pPr marL="0" indent="0">
              <a:spcBef>
                <a:spcPts val="2667"/>
              </a:spcBef>
              <a:spcAft>
                <a:spcPts val="2667"/>
              </a:spcAft>
              <a:buNone/>
            </a:pPr>
            <a:r>
              <a:rPr lang="en" dirty="0"/>
              <a:t>You would need an IQ score of higher than</a:t>
            </a:r>
            <a:br>
              <a:rPr lang="en" dirty="0"/>
            </a:br>
            <a:r>
              <a:rPr lang="en" dirty="0"/>
              <a:t>130.81.</a:t>
            </a:r>
            <a:endParaRPr dirty="0"/>
          </a:p>
        </p:txBody>
      </p:sp>
      <p:pic>
        <p:nvPicPr>
          <p:cNvPr id="434" name="Google Shape;434;p80"/>
          <p:cNvPicPr preferRelativeResize="0"/>
          <p:nvPr/>
        </p:nvPicPr>
        <p:blipFill>
          <a:blip r:embed="rId3">
            <a:alphaModFix/>
          </a:blip>
          <a:stretch>
            <a:fillRect/>
          </a:stretch>
        </p:blipFill>
        <p:spPr>
          <a:xfrm>
            <a:off x="7405768" y="2477001"/>
            <a:ext cx="4073433" cy="417926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8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8</a:t>
            </a:r>
            <a:endParaRPr/>
          </a:p>
          <a:p>
            <a:endParaRPr/>
          </a:p>
        </p:txBody>
      </p:sp>
      <p:sp>
        <p:nvSpPr>
          <p:cNvPr id="440" name="Google Shape;440;p8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spcAft>
                <a:spcPts val="2667"/>
              </a:spcAft>
              <a:buNone/>
            </a:pPr>
            <a:r>
              <a:rPr lang="en" sz="2133" dirty="0"/>
              <a:t>A common complaint of students is back pain due to lugging around laptops and all of the accessories.  The weights of laptops are normally distributed with mean 7.4 pounds and standard deviation 2.2 pounds.  Find a symmetric interval about the mean weight such that 90% of all laptop weights lie in this interval.</a:t>
            </a:r>
            <a:endParaRPr sz="2133"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8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8</a:t>
            </a:r>
            <a:endParaRPr/>
          </a:p>
        </p:txBody>
      </p:sp>
      <p:sp>
        <p:nvSpPr>
          <p:cNvPr id="446" name="Google Shape;446;p8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133" dirty="0"/>
              <a:t>A common complaint of students is back pain due to lugging around laptops and all of the accessories.  The weights of laptops are normally distributed with mean 7.4 pounds and standard deviation 2.2 pounds.  Find a symmetric interval about the mean weight such that 90% of all laptop weights lie in this interval.</a:t>
            </a:r>
            <a:endParaRPr sz="2133" dirty="0"/>
          </a:p>
          <a:p>
            <a:pPr marL="0" indent="0">
              <a:lnSpc>
                <a:spcPct val="100000"/>
              </a:lnSpc>
              <a:spcBef>
                <a:spcPts val="2667"/>
              </a:spcBef>
              <a:buNone/>
            </a:pPr>
            <a:r>
              <a:rPr lang="en" sz="2133" dirty="0"/>
              <a:t>We will start with a picture.</a:t>
            </a:r>
            <a:endParaRPr sz="2133" dirty="0"/>
          </a:p>
          <a:p>
            <a:pPr marL="0" indent="0">
              <a:lnSpc>
                <a:spcPct val="100000"/>
              </a:lnSpc>
              <a:spcBef>
                <a:spcPts val="2667"/>
              </a:spcBef>
              <a:spcAft>
                <a:spcPts val="2667"/>
              </a:spcAft>
              <a:buNone/>
            </a:pPr>
            <a:r>
              <a:rPr lang="en" sz="2133" dirty="0"/>
              <a:t>P(??&lt;=X&lt;=??) = 0.9</a:t>
            </a:r>
            <a:endParaRPr sz="2133" dirty="0"/>
          </a:p>
        </p:txBody>
      </p:sp>
      <p:pic>
        <p:nvPicPr>
          <p:cNvPr id="447" name="Google Shape;447;p82"/>
          <p:cNvPicPr preferRelativeResize="0"/>
          <p:nvPr/>
        </p:nvPicPr>
        <p:blipFill>
          <a:blip r:embed="rId3">
            <a:alphaModFix/>
          </a:blip>
          <a:stretch>
            <a:fillRect/>
          </a:stretch>
        </p:blipFill>
        <p:spPr>
          <a:xfrm>
            <a:off x="6376200" y="2937733"/>
            <a:ext cx="5213333" cy="37600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8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Problem 8</a:t>
            </a:r>
            <a:endParaRPr/>
          </a:p>
        </p:txBody>
      </p:sp>
      <p:sp>
        <p:nvSpPr>
          <p:cNvPr id="453" name="Google Shape;453;p8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133" dirty="0"/>
              <a:t>A common complaint of students is back pain due to lugging around laptops and all of the accessories.  The weights of laptops are normally distributed with mean 7.4 pounds and standard deviation 2.2 pounds.  Find a symmetric interval about the mean weight such that 90% of all laptop weights lie in this interval.</a:t>
            </a:r>
            <a:endParaRPr sz="2133" dirty="0"/>
          </a:p>
          <a:p>
            <a:pPr marL="0" indent="0">
              <a:lnSpc>
                <a:spcPct val="100000"/>
              </a:lnSpc>
              <a:spcBef>
                <a:spcPts val="2667"/>
              </a:spcBef>
              <a:spcAft>
                <a:spcPts val="2667"/>
              </a:spcAft>
              <a:buNone/>
            </a:pPr>
            <a:r>
              <a:rPr lang="en" sz="2133" dirty="0"/>
              <a:t>P(3.78&lt;=X&lt;=11.02) = 0.9 </a:t>
            </a:r>
            <a:endParaRPr sz="2133" dirty="0"/>
          </a:p>
        </p:txBody>
      </p:sp>
      <p:pic>
        <p:nvPicPr>
          <p:cNvPr id="454" name="Google Shape;454;p83"/>
          <p:cNvPicPr preferRelativeResize="0"/>
          <p:nvPr/>
        </p:nvPicPr>
        <p:blipFill>
          <a:blip r:embed="rId3">
            <a:alphaModFix/>
          </a:blip>
          <a:stretch>
            <a:fillRect/>
          </a:stretch>
        </p:blipFill>
        <p:spPr>
          <a:xfrm>
            <a:off x="5884434" y="2721601"/>
            <a:ext cx="3911300" cy="404023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Normal Curve Solution (a)</a:t>
            </a:r>
          </a:p>
        </p:txBody>
      </p:sp>
      <p:sp>
        <p:nvSpPr>
          <p:cNvPr id="3" name="Content Placeholder 2"/>
          <p:cNvSpPr>
            <a:spLocks noGrp="1"/>
          </p:cNvSpPr>
          <p:nvPr>
            <p:ph idx="1"/>
          </p:nvPr>
        </p:nvSpPr>
        <p:spPr/>
        <p:txBody>
          <a:bodyPr/>
          <a:lstStyle/>
          <a:p>
            <a:r>
              <a:rPr lang="en-US" dirty="0"/>
              <a:t>P(z </a:t>
            </a:r>
            <a:r>
              <a:rPr lang="en-US" u="sng" dirty="0"/>
              <a:t>&lt;</a:t>
            </a:r>
            <a:r>
              <a:rPr lang="en-US" dirty="0"/>
              <a:t> 1.45) = </a:t>
            </a:r>
            <a:r>
              <a:rPr lang="en-US" b="1" dirty="0">
                <a:solidFill>
                  <a:srgbClr val="FF0000"/>
                </a:solidFill>
              </a:rPr>
              <a:t>0.9265</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116" y="1576843"/>
            <a:ext cx="7192379" cy="4848902"/>
          </a:xfrm>
          <a:prstGeom prst="rect">
            <a:avLst/>
          </a:prstGeom>
        </p:spPr>
      </p:pic>
      <p:cxnSp>
        <p:nvCxnSpPr>
          <p:cNvPr id="7" name="Straight Arrow Connector 6"/>
          <p:cNvCxnSpPr/>
          <p:nvPr/>
        </p:nvCxnSpPr>
        <p:spPr>
          <a:xfrm>
            <a:off x="1906438" y="2380891"/>
            <a:ext cx="5063705" cy="379607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3965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Normal Curve Solution (b)</a:t>
            </a:r>
          </a:p>
        </p:txBody>
      </p:sp>
      <p:sp>
        <p:nvSpPr>
          <p:cNvPr id="3" name="Content Placeholder 2"/>
          <p:cNvSpPr>
            <a:spLocks noGrp="1"/>
          </p:cNvSpPr>
          <p:nvPr>
            <p:ph idx="1"/>
          </p:nvPr>
        </p:nvSpPr>
        <p:spPr/>
        <p:txBody>
          <a:bodyPr/>
          <a:lstStyle/>
          <a:p>
            <a:pPr lvl="0"/>
            <a:r>
              <a:rPr lang="en-US" dirty="0"/>
              <a:t>P(z </a:t>
            </a:r>
            <a:r>
              <a:rPr lang="en-US" u="sng" dirty="0"/>
              <a:t>&gt;</a:t>
            </a:r>
            <a:r>
              <a:rPr lang="en-US" dirty="0"/>
              <a:t> -0.6) = </a:t>
            </a:r>
            <a:r>
              <a:rPr lang="en-US" b="1" dirty="0">
                <a:solidFill>
                  <a:srgbClr val="FF0000"/>
                </a:solidFill>
              </a:rPr>
              <a:t>0.7257</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113" y="1491106"/>
            <a:ext cx="7306695" cy="5020376"/>
          </a:xfrm>
          <a:prstGeom prst="rect">
            <a:avLst/>
          </a:prstGeom>
        </p:spPr>
      </p:pic>
      <p:cxnSp>
        <p:nvCxnSpPr>
          <p:cNvPr id="6" name="Straight Arrow Connector 5"/>
          <p:cNvCxnSpPr/>
          <p:nvPr/>
        </p:nvCxnSpPr>
        <p:spPr>
          <a:xfrm>
            <a:off x="1906438" y="2380891"/>
            <a:ext cx="5210354" cy="37093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95719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Normal Curve Solution (c)</a:t>
            </a:r>
          </a:p>
        </p:txBody>
      </p:sp>
      <p:sp>
        <p:nvSpPr>
          <p:cNvPr id="3" name="Content Placeholder 2"/>
          <p:cNvSpPr>
            <a:spLocks noGrp="1"/>
          </p:cNvSpPr>
          <p:nvPr>
            <p:ph idx="1"/>
          </p:nvPr>
        </p:nvSpPr>
        <p:spPr/>
        <p:txBody>
          <a:bodyPr/>
          <a:lstStyle/>
          <a:p>
            <a:pPr lvl="0"/>
            <a:r>
              <a:rPr lang="en-US" dirty="0"/>
              <a:t>P(-1.25 </a:t>
            </a:r>
            <a:r>
              <a:rPr lang="en-US" u="sng" dirty="0"/>
              <a:t>&lt;</a:t>
            </a:r>
            <a:r>
              <a:rPr lang="en-US" dirty="0"/>
              <a:t> z </a:t>
            </a:r>
            <a:r>
              <a:rPr lang="en-US" u="sng" dirty="0"/>
              <a:t>&lt;</a:t>
            </a:r>
            <a:r>
              <a:rPr lang="en-US" dirty="0"/>
              <a:t> 2.13) = </a:t>
            </a:r>
            <a:r>
              <a:rPr lang="en-US" b="1" dirty="0">
                <a:solidFill>
                  <a:srgbClr val="FF0000"/>
                </a:solidFill>
              </a:rPr>
              <a:t>0.8778</a:t>
            </a:r>
            <a:r>
              <a:rPr lang="en-US" dirty="0"/>
              <a:t>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957" y="2053087"/>
            <a:ext cx="6491866" cy="4463158"/>
          </a:xfrm>
          <a:prstGeom prst="rect">
            <a:avLst/>
          </a:prstGeom>
        </p:spPr>
      </p:pic>
      <p:cxnSp>
        <p:nvCxnSpPr>
          <p:cNvPr id="6" name="Straight Arrow Connector 5"/>
          <p:cNvCxnSpPr/>
          <p:nvPr/>
        </p:nvCxnSpPr>
        <p:spPr>
          <a:xfrm>
            <a:off x="2596551" y="2389517"/>
            <a:ext cx="5098211" cy="378744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73087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Normal Curve Solution (d)</a:t>
            </a:r>
          </a:p>
        </p:txBody>
      </p:sp>
      <p:sp>
        <p:nvSpPr>
          <p:cNvPr id="3" name="Content Placeholder 2"/>
          <p:cNvSpPr>
            <a:spLocks noGrp="1"/>
          </p:cNvSpPr>
          <p:nvPr>
            <p:ph idx="1"/>
          </p:nvPr>
        </p:nvSpPr>
        <p:spPr>
          <a:xfrm>
            <a:off x="838200" y="1825625"/>
            <a:ext cx="4085211" cy="4351338"/>
          </a:xfrm>
        </p:spPr>
        <p:txBody>
          <a:bodyPr/>
          <a:lstStyle/>
          <a:p>
            <a:pPr lvl="0"/>
            <a:r>
              <a:rPr lang="en-US" dirty="0"/>
              <a:t>Find the value of the 90</a:t>
            </a:r>
            <a:r>
              <a:rPr lang="en-US" baseline="30000" dirty="0"/>
              <a:t>th</a:t>
            </a:r>
            <a:r>
              <a:rPr lang="en-US" dirty="0"/>
              <a:t> percentile</a:t>
            </a:r>
          </a:p>
          <a:p>
            <a:pPr lvl="0"/>
            <a:r>
              <a:rPr lang="en-US" dirty="0"/>
              <a:t>The 90</a:t>
            </a:r>
            <a:r>
              <a:rPr lang="en-US" baseline="30000" dirty="0"/>
              <a:t>th</a:t>
            </a:r>
            <a:r>
              <a:rPr lang="en-US" dirty="0"/>
              <a:t> percentile means find </a:t>
            </a:r>
            <a:r>
              <a:rPr lang="en-US" i="1" dirty="0"/>
              <a:t>b</a:t>
            </a:r>
            <a:r>
              <a:rPr lang="en-US" dirty="0"/>
              <a:t> such that </a:t>
            </a:r>
          </a:p>
          <a:p>
            <a:pPr indent="0">
              <a:buNone/>
            </a:pPr>
            <a:r>
              <a:rPr lang="en-US" dirty="0"/>
              <a:t>P(z </a:t>
            </a:r>
            <a:r>
              <a:rPr lang="en-US" u="sng" dirty="0"/>
              <a:t>&lt;</a:t>
            </a:r>
            <a:r>
              <a:rPr lang="en-US" dirty="0"/>
              <a:t> b) = 0.90</a:t>
            </a:r>
          </a:p>
          <a:p>
            <a:r>
              <a:rPr lang="en-US" dirty="0"/>
              <a:t>The value of the 90</a:t>
            </a:r>
            <a:r>
              <a:rPr lang="en-US" baseline="30000" dirty="0"/>
              <a:t>th</a:t>
            </a:r>
            <a:r>
              <a:rPr lang="en-US" dirty="0"/>
              <a:t> percentile is </a:t>
            </a:r>
            <a:r>
              <a:rPr lang="en-US" b="1" dirty="0">
                <a:solidFill>
                  <a:srgbClr val="FF0000"/>
                </a:solidFill>
              </a:rPr>
              <a:t>1.2816</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411" y="1621458"/>
            <a:ext cx="6826370" cy="4759671"/>
          </a:xfrm>
          <a:prstGeom prst="rect">
            <a:avLst/>
          </a:prstGeom>
        </p:spPr>
      </p:pic>
      <p:cxnSp>
        <p:nvCxnSpPr>
          <p:cNvPr id="6" name="Straight Arrow Connector 5"/>
          <p:cNvCxnSpPr/>
          <p:nvPr/>
        </p:nvCxnSpPr>
        <p:spPr>
          <a:xfrm>
            <a:off x="3433313" y="3830128"/>
            <a:ext cx="1567736" cy="17116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33313" y="3830128"/>
            <a:ext cx="3976778" cy="213935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96861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#9</a:t>
            </a:r>
          </a:p>
        </p:txBody>
      </p:sp>
      <p:sp>
        <p:nvSpPr>
          <p:cNvPr id="3" name="Content Placeholder 2"/>
          <p:cNvSpPr>
            <a:spLocks noGrp="1"/>
          </p:cNvSpPr>
          <p:nvPr>
            <p:ph idx="1"/>
          </p:nvPr>
        </p:nvSpPr>
        <p:spPr/>
        <p:txBody>
          <a:bodyPr/>
          <a:lstStyle/>
          <a:p>
            <a:pPr marL="0" indent="0">
              <a:buNone/>
            </a:pPr>
            <a:r>
              <a:rPr lang="en-US" dirty="0"/>
              <a:t>What percent of a standard Normal model is found in each region?  Be sure to draw a picture first.</a:t>
            </a:r>
          </a:p>
          <a:p>
            <a:endParaRPr lang="en-US" dirty="0"/>
          </a:p>
          <a:p>
            <a:pPr marL="514350" indent="-514350">
              <a:buFont typeface="+mj-lt"/>
              <a:buAutoNum type="alphaLcParenR"/>
            </a:pPr>
            <a:r>
              <a:rPr lang="en-US" dirty="0"/>
              <a:t>z =&gt; 1.5</a:t>
            </a:r>
          </a:p>
          <a:p>
            <a:pPr marL="514350" indent="-514350">
              <a:buFont typeface="+mj-lt"/>
              <a:buAutoNum type="alphaLcParenR"/>
            </a:pPr>
            <a:r>
              <a:rPr lang="en-US" dirty="0"/>
              <a:t>z &lt;= 2.25</a:t>
            </a:r>
          </a:p>
          <a:p>
            <a:pPr marL="514350" indent="-514350">
              <a:buFont typeface="+mj-lt"/>
              <a:buAutoNum type="alphaLcParenR"/>
            </a:pPr>
            <a:r>
              <a:rPr lang="en-US" dirty="0"/>
              <a:t>-1 &lt;= z &lt;= 1.15</a:t>
            </a:r>
          </a:p>
          <a:p>
            <a:pPr marL="514350" indent="-514350">
              <a:buFont typeface="+mj-lt"/>
              <a:buAutoNum type="alphaLcParenR"/>
            </a:pPr>
            <a:r>
              <a:rPr lang="en-US" dirty="0"/>
              <a:t>|z| =&gt; 0.5</a:t>
            </a:r>
          </a:p>
        </p:txBody>
      </p:sp>
    </p:spTree>
    <p:custDataLst>
      <p:tags r:id="rId1"/>
    </p:custDataLst>
    <p:extLst>
      <p:ext uri="{BB962C8B-B14F-4D97-AF65-F5344CB8AC3E}">
        <p14:creationId xmlns:p14="http://schemas.microsoft.com/office/powerpoint/2010/main" val="3633332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#9 Solution</a:t>
            </a:r>
          </a:p>
        </p:txBody>
      </p:sp>
      <p:sp>
        <p:nvSpPr>
          <p:cNvPr id="3" name="Content Placeholder 2"/>
          <p:cNvSpPr>
            <a:spLocks noGrp="1"/>
          </p:cNvSpPr>
          <p:nvPr>
            <p:ph idx="1"/>
          </p:nvPr>
        </p:nvSpPr>
        <p:spPr/>
        <p:txBody>
          <a:bodyPr>
            <a:normAutofit/>
          </a:bodyPr>
          <a:lstStyle/>
          <a:p>
            <a:r>
              <a:rPr lang="en-US" dirty="0"/>
              <a:t>Remember the standard normal curve has a mean = 0 and a SD = 1</a:t>
            </a:r>
          </a:p>
          <a:p>
            <a:pPr marL="514350" indent="-514350">
              <a:buFont typeface="+mj-lt"/>
              <a:buAutoNum type="alphaLcParenR"/>
            </a:pPr>
            <a:r>
              <a:rPr lang="en-US" dirty="0"/>
              <a:t>P(z &gt;= 1.5) = 0.0668			b) P(z &lt;= 2.25) = 0.9878</a:t>
            </a:r>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endParaRPr lang="en-US" dirty="0"/>
          </a:p>
          <a:p>
            <a:pPr marL="0" indent="0">
              <a:buNone/>
            </a:pPr>
            <a:r>
              <a:rPr lang="en-US" dirty="0"/>
              <a:t>c)   P(-1 &lt;= z &lt;= 1.15) = 0.7163		d) P(|z| =&gt; 0.5) = 0.6171</a:t>
            </a:r>
          </a:p>
          <a:p>
            <a:pPr marL="0" indent="0">
              <a:buNone/>
            </a:pPr>
            <a:endParaRPr lang="en-US" dirty="0"/>
          </a:p>
          <a:p>
            <a:pPr marL="514350" indent="-514350">
              <a:buFont typeface="+mj-lt"/>
              <a:buAutoNum type="alphaLcParenR"/>
            </a:pP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609" y="2826321"/>
            <a:ext cx="1966040" cy="1399709"/>
          </a:xfrm>
          <a:prstGeom prst="rect">
            <a:avLst/>
          </a:prstGeom>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5487"/>
          <a:stretch/>
        </p:blipFill>
        <p:spPr>
          <a:xfrm>
            <a:off x="7241058" y="2840646"/>
            <a:ext cx="2138039" cy="1468786"/>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6609" y="5029991"/>
            <a:ext cx="2150951" cy="1494396"/>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1260" y="5045740"/>
            <a:ext cx="2157925" cy="1500739"/>
          </a:xfrm>
          <a:prstGeom prst="rect">
            <a:avLst/>
          </a:prstGeom>
        </p:spPr>
      </p:pic>
      <p:pic>
        <p:nvPicPr>
          <p:cNvPr id="8" name="Picture 7" descr="Screen Clipping"/>
          <p:cNvPicPr>
            <a:picLocks noChangeAspect="1"/>
          </p:cNvPicPr>
          <p:nvPr/>
        </p:nvPicPr>
        <p:blipFill rotWithShape="1">
          <a:blip r:embed="rId7">
            <a:extLst>
              <a:ext uri="{28A0092B-C50C-407E-A947-70E740481C1C}">
                <a14:useLocalDpi xmlns:a14="http://schemas.microsoft.com/office/drawing/2010/main" val="0"/>
              </a:ext>
            </a:extLst>
          </a:blip>
          <a:srcRect l="50000"/>
          <a:stretch/>
        </p:blipFill>
        <p:spPr>
          <a:xfrm>
            <a:off x="8200222" y="5056785"/>
            <a:ext cx="1057914" cy="1478647"/>
          </a:xfrm>
          <a:prstGeom prst="rect">
            <a:avLst/>
          </a:prstGeom>
        </p:spPr>
      </p:pic>
    </p:spTree>
    <p:custDataLst>
      <p:tags r:id="rId1"/>
    </p:custDataLst>
    <p:extLst>
      <p:ext uri="{BB962C8B-B14F-4D97-AF65-F5344CB8AC3E}">
        <p14:creationId xmlns:p14="http://schemas.microsoft.com/office/powerpoint/2010/main" val="8630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E46E-DF32-4341-8AFD-E6EB9800BCF7}"/>
              </a:ext>
            </a:extLst>
          </p:cNvPr>
          <p:cNvSpPr>
            <a:spLocks noGrp="1"/>
          </p:cNvSpPr>
          <p:nvPr>
            <p:ph type="title"/>
          </p:nvPr>
        </p:nvSpPr>
        <p:spPr>
          <a:xfrm>
            <a:off x="311311" y="-200030"/>
            <a:ext cx="10515600" cy="1325563"/>
          </a:xfrm>
        </p:spPr>
        <p:txBody>
          <a:bodyPr/>
          <a:lstStyle/>
          <a:p>
            <a:r>
              <a:rPr lang="en-US" dirty="0"/>
              <a:t>Density Curves Properties</a:t>
            </a:r>
          </a:p>
        </p:txBody>
      </p:sp>
      <p:sp>
        <p:nvSpPr>
          <p:cNvPr id="3" name="Content Placeholder 2">
            <a:extLst>
              <a:ext uri="{FF2B5EF4-FFF2-40B4-BE49-F238E27FC236}">
                <a16:creationId xmlns:a16="http://schemas.microsoft.com/office/drawing/2014/main" id="{11DCF9A6-6846-C04C-A2C3-7430FEA1E588}"/>
              </a:ext>
            </a:extLst>
          </p:cNvPr>
          <p:cNvSpPr>
            <a:spLocks noGrp="1"/>
          </p:cNvSpPr>
          <p:nvPr>
            <p:ph idx="1"/>
          </p:nvPr>
        </p:nvSpPr>
        <p:spPr>
          <a:xfrm>
            <a:off x="311311" y="816461"/>
            <a:ext cx="11669674" cy="5930170"/>
          </a:xfrm>
        </p:spPr>
        <p:txBody>
          <a:bodyPr>
            <a:normAutofit lnSpcReduction="10000"/>
          </a:bodyPr>
          <a:lstStyle/>
          <a:p>
            <a:pPr marL="0" indent="0">
              <a:buNone/>
            </a:pPr>
            <a:r>
              <a:rPr lang="en-US" sz="1600" u="sng" dirty="0"/>
              <a:t>Density Curves Properties</a:t>
            </a:r>
          </a:p>
          <a:p>
            <a:r>
              <a:rPr lang="en-US" sz="1600" dirty="0"/>
              <a:t>Remember these are all for continuous distributions (populations):</a:t>
            </a:r>
          </a:p>
          <a:p>
            <a:pPr marL="342900" indent="-342900">
              <a:buFont typeface="+mj-lt"/>
              <a:buAutoNum type="arabicParenR"/>
            </a:pPr>
            <a:r>
              <a:rPr lang="en-US" sz="1600" dirty="0"/>
              <a:t>The probability of a particular value is 0 </a:t>
            </a:r>
            <a:r>
              <a:rPr lang="en-US" sz="1600" dirty="0">
                <a:solidFill>
                  <a:srgbClr val="7030A0"/>
                </a:solidFill>
              </a:rPr>
              <a:t>→ </a:t>
            </a:r>
            <a:r>
              <a:rPr lang="en-US" sz="1600" i="1" dirty="0">
                <a:solidFill>
                  <a:srgbClr val="7030A0"/>
                </a:solidFill>
              </a:rPr>
              <a:t>P(X = a) = 0, for any number a</a:t>
            </a:r>
          </a:p>
          <a:p>
            <a:pPr lvl="1"/>
            <a:r>
              <a:rPr lang="en-US" sz="1600" dirty="0"/>
              <a:t>This is why we have to find probabilities for intervals!</a:t>
            </a:r>
          </a:p>
          <a:p>
            <a:pPr marL="457200" indent="-457200">
              <a:buFont typeface="+mj-lt"/>
              <a:buAutoNum type="arabicParenR"/>
            </a:pPr>
            <a:r>
              <a:rPr lang="en-US" sz="1600" dirty="0"/>
              <a:t>The probability between two endpoints is found by calculating the </a:t>
            </a:r>
            <a:r>
              <a:rPr lang="en-US" sz="1600" u="sng" dirty="0"/>
              <a:t>area under the density curve </a:t>
            </a:r>
            <a:endParaRPr lang="en-US" sz="1600" dirty="0"/>
          </a:p>
          <a:p>
            <a:pPr lvl="1"/>
            <a:r>
              <a:rPr lang="en-US" sz="1600" i="1" dirty="0">
                <a:solidFill>
                  <a:srgbClr val="7030A0"/>
                </a:solidFill>
              </a:rPr>
              <a:t>P(a &lt; X &lt; b) = P(a ≤ X ≤ b), for any number a and b</a:t>
            </a:r>
          </a:p>
          <a:p>
            <a:pPr marL="457200" indent="-457200">
              <a:buFont typeface="+mj-lt"/>
              <a:buAutoNum type="arabicParenR"/>
            </a:pPr>
            <a:r>
              <a:rPr lang="en-US" sz="1600" dirty="0"/>
              <a:t>For any density curve, </a:t>
            </a:r>
            <a:r>
              <a:rPr lang="en-US" sz="1600" i="1" dirty="0">
                <a:solidFill>
                  <a:srgbClr val="7030A0"/>
                </a:solidFill>
              </a:rPr>
              <a:t>the total area under the entire curve equals 1</a:t>
            </a:r>
          </a:p>
          <a:p>
            <a:pPr lvl="1"/>
            <a:r>
              <a:rPr lang="en-US" sz="1600" dirty="0"/>
              <a:t>Analogous to discrete probability distributions and how the sum P(X) = 1, there is a total probability of 100%</a:t>
            </a:r>
          </a:p>
          <a:p>
            <a:pPr lvl="1"/>
            <a:endParaRPr lang="en-US" sz="1600" dirty="0"/>
          </a:p>
          <a:p>
            <a:pPr marL="457200" lvl="1" indent="0">
              <a:buNone/>
            </a:pPr>
            <a:endParaRPr lang="en-US" sz="1600" dirty="0"/>
          </a:p>
          <a:p>
            <a:pPr marL="0" indent="0">
              <a:buNone/>
            </a:pPr>
            <a:r>
              <a:rPr lang="en-US" sz="1600" u="sng" dirty="0"/>
              <a:t>Probability Interpretations</a:t>
            </a:r>
          </a:p>
          <a:p>
            <a:r>
              <a:rPr lang="en-US" sz="1600" dirty="0"/>
              <a:t>The area under a density curve between any two values </a:t>
            </a:r>
            <a:r>
              <a:rPr lang="en-US" sz="1600" i="1" dirty="0"/>
              <a:t>a</a:t>
            </a:r>
            <a:r>
              <a:rPr lang="en-US" sz="1600" dirty="0"/>
              <a:t> and </a:t>
            </a:r>
            <a:r>
              <a:rPr lang="en-US" sz="1600" i="1" dirty="0"/>
              <a:t>b</a:t>
            </a:r>
            <a:r>
              <a:rPr lang="en-US" sz="1600" dirty="0"/>
              <a:t> has two interpretations:</a:t>
            </a:r>
          </a:p>
          <a:p>
            <a:pPr marL="342900" indent="-342900">
              <a:buFont typeface="+mj-lt"/>
              <a:buAutoNum type="arabicParenR"/>
            </a:pPr>
            <a:r>
              <a:rPr lang="en-US" sz="1600" u="sng" dirty="0"/>
              <a:t>It is the percent of the population</a:t>
            </a:r>
            <a:r>
              <a:rPr lang="en-US" sz="1600" dirty="0"/>
              <a:t> whose values are between </a:t>
            </a:r>
            <a:r>
              <a:rPr lang="en-US" sz="1600" i="1" dirty="0"/>
              <a:t>a</a:t>
            </a:r>
            <a:r>
              <a:rPr lang="en-US" sz="1600" dirty="0"/>
              <a:t> and </a:t>
            </a:r>
            <a:r>
              <a:rPr lang="en-US" sz="1600" i="1" dirty="0"/>
              <a:t>b</a:t>
            </a:r>
            <a:endParaRPr lang="en-US" sz="1600" dirty="0"/>
          </a:p>
          <a:p>
            <a:pPr marL="342900" indent="-342900">
              <a:buFont typeface="+mj-lt"/>
              <a:buAutoNum type="arabicParenR"/>
            </a:pPr>
            <a:r>
              <a:rPr lang="en-US" sz="1600" dirty="0"/>
              <a:t>It is the </a:t>
            </a:r>
            <a:r>
              <a:rPr lang="en-US" sz="1600" u="sng" dirty="0"/>
              <a:t>probability that a randomly selected individual</a:t>
            </a:r>
            <a:r>
              <a:rPr lang="en-US" sz="1600" dirty="0"/>
              <a:t> will have a value between </a:t>
            </a:r>
            <a:r>
              <a:rPr lang="en-US" sz="1600" i="1" dirty="0"/>
              <a:t>a</a:t>
            </a:r>
            <a:r>
              <a:rPr lang="en-US" sz="1600" dirty="0"/>
              <a:t> and </a:t>
            </a:r>
            <a:r>
              <a:rPr lang="en-US" sz="1600" i="1" dirty="0"/>
              <a:t>b</a:t>
            </a:r>
          </a:p>
          <a:p>
            <a:pPr marL="0" indent="0">
              <a:buNone/>
            </a:pPr>
            <a:endParaRPr lang="en-US" sz="1600" i="1" u="sng" dirty="0"/>
          </a:p>
          <a:p>
            <a:pPr marL="0" indent="0">
              <a:buNone/>
            </a:pPr>
            <a:r>
              <a:rPr lang="en-US" sz="1600" dirty="0"/>
              <a:t>Examples:</a:t>
            </a:r>
          </a:p>
          <a:p>
            <a:r>
              <a:rPr lang="en-US" sz="1600" dirty="0"/>
              <a:t>What proportion of the population is between 4 and 6? </a:t>
            </a:r>
            <a:r>
              <a:rPr lang="en-US" sz="1600" dirty="0">
                <a:solidFill>
                  <a:srgbClr val="7030A0"/>
                </a:solidFill>
              </a:rPr>
              <a:t>P(4 &lt; X &lt; 6) = 0.16</a:t>
            </a:r>
          </a:p>
          <a:p>
            <a:r>
              <a:rPr lang="en-US" sz="1600" dirty="0"/>
              <a:t>If a value is chosen at random from this population, what is the probability that it is NOT between 4 and 6?</a:t>
            </a:r>
          </a:p>
          <a:p>
            <a:pPr marL="0" indent="0">
              <a:buNone/>
            </a:pPr>
            <a:r>
              <a:rPr lang="en-US" sz="1600" dirty="0"/>
              <a:t>	</a:t>
            </a:r>
            <a:r>
              <a:rPr lang="en-US" sz="1600" dirty="0">
                <a:solidFill>
                  <a:srgbClr val="7030A0"/>
                </a:solidFill>
              </a:rPr>
              <a:t>Complement!! 1 – 0.16 = 0.84</a:t>
            </a:r>
          </a:p>
        </p:txBody>
      </p:sp>
      <p:pic>
        <p:nvPicPr>
          <p:cNvPr id="6" name="Picture 5">
            <a:extLst>
              <a:ext uri="{FF2B5EF4-FFF2-40B4-BE49-F238E27FC236}">
                <a16:creationId xmlns:a16="http://schemas.microsoft.com/office/drawing/2014/main" id="{2C586A95-AC46-7CB8-9917-7E37E9557CA1}"/>
              </a:ext>
            </a:extLst>
          </p:cNvPr>
          <p:cNvPicPr>
            <a:picLocks noChangeAspect="1"/>
          </p:cNvPicPr>
          <p:nvPr/>
        </p:nvPicPr>
        <p:blipFill>
          <a:blip r:embed="rId2"/>
          <a:stretch>
            <a:fillRect/>
          </a:stretch>
        </p:blipFill>
        <p:spPr>
          <a:xfrm>
            <a:off x="8920713" y="3998652"/>
            <a:ext cx="2660698" cy="1674249"/>
          </a:xfrm>
          <a:prstGeom prst="rect">
            <a:avLst/>
          </a:prstGeom>
        </p:spPr>
      </p:pic>
      <p:grpSp>
        <p:nvGrpSpPr>
          <p:cNvPr id="10" name="Group 9">
            <a:extLst>
              <a:ext uri="{FF2B5EF4-FFF2-40B4-BE49-F238E27FC236}">
                <a16:creationId xmlns:a16="http://schemas.microsoft.com/office/drawing/2014/main" id="{B873ABE8-797B-F785-AAD3-05946531A339}"/>
              </a:ext>
            </a:extLst>
          </p:cNvPr>
          <p:cNvGrpSpPr/>
          <p:nvPr/>
        </p:nvGrpSpPr>
        <p:grpSpPr>
          <a:xfrm>
            <a:off x="6995025" y="217586"/>
            <a:ext cx="4836577" cy="1499969"/>
            <a:chOff x="6995025" y="217586"/>
            <a:chExt cx="4836577" cy="1499969"/>
          </a:xfrm>
        </p:grpSpPr>
        <p:pic>
          <p:nvPicPr>
            <p:cNvPr id="4" name="Picture 3">
              <a:extLst>
                <a:ext uri="{FF2B5EF4-FFF2-40B4-BE49-F238E27FC236}">
                  <a16:creationId xmlns:a16="http://schemas.microsoft.com/office/drawing/2014/main" id="{6E40E84A-B590-22EC-256B-F4EA66A28655}"/>
                </a:ext>
              </a:extLst>
            </p:cNvPr>
            <p:cNvPicPr>
              <a:picLocks noChangeAspect="1"/>
            </p:cNvPicPr>
            <p:nvPr/>
          </p:nvPicPr>
          <p:blipFill>
            <a:blip r:embed="rId3"/>
            <a:stretch>
              <a:fillRect/>
            </a:stretch>
          </p:blipFill>
          <p:spPr>
            <a:xfrm>
              <a:off x="6995025" y="391992"/>
              <a:ext cx="2314361" cy="1325563"/>
            </a:xfrm>
            <a:prstGeom prst="rect">
              <a:avLst/>
            </a:prstGeom>
          </p:spPr>
        </p:pic>
        <p:pic>
          <p:nvPicPr>
            <p:cNvPr id="8" name="Picture 7">
              <a:extLst>
                <a:ext uri="{FF2B5EF4-FFF2-40B4-BE49-F238E27FC236}">
                  <a16:creationId xmlns:a16="http://schemas.microsoft.com/office/drawing/2014/main" id="{634EC9DB-B9C8-9185-A23F-59E72713E17C}"/>
                </a:ext>
              </a:extLst>
            </p:cNvPr>
            <p:cNvPicPr>
              <a:picLocks noChangeAspect="1"/>
            </p:cNvPicPr>
            <p:nvPr/>
          </p:nvPicPr>
          <p:blipFill>
            <a:blip r:embed="rId4"/>
            <a:stretch>
              <a:fillRect/>
            </a:stretch>
          </p:blipFill>
          <p:spPr>
            <a:xfrm>
              <a:off x="9447867" y="217586"/>
              <a:ext cx="2383735" cy="1499969"/>
            </a:xfrm>
            <a:prstGeom prst="rect">
              <a:avLst/>
            </a:prstGeom>
          </p:spPr>
        </p:pic>
      </p:grpSp>
      <p:pic>
        <p:nvPicPr>
          <p:cNvPr id="15" name="Picture 14">
            <a:extLst>
              <a:ext uri="{FF2B5EF4-FFF2-40B4-BE49-F238E27FC236}">
                <a16:creationId xmlns:a16="http://schemas.microsoft.com/office/drawing/2014/main" id="{9C5FA709-C0CB-B2C0-ED4F-9CC8B4651E88}"/>
              </a:ext>
            </a:extLst>
          </p:cNvPr>
          <p:cNvPicPr>
            <a:picLocks noChangeAspect="1"/>
          </p:cNvPicPr>
          <p:nvPr/>
        </p:nvPicPr>
        <p:blipFill>
          <a:blip r:embed="rId5"/>
          <a:stretch>
            <a:fillRect/>
          </a:stretch>
        </p:blipFill>
        <p:spPr>
          <a:xfrm>
            <a:off x="10311096" y="2588795"/>
            <a:ext cx="1669889" cy="1095532"/>
          </a:xfrm>
          <a:prstGeom prst="rect">
            <a:avLst/>
          </a:prstGeom>
        </p:spPr>
      </p:pic>
    </p:spTree>
    <p:extLst>
      <p:ext uri="{BB962C8B-B14F-4D97-AF65-F5344CB8AC3E}">
        <p14:creationId xmlns:p14="http://schemas.microsoft.com/office/powerpoint/2010/main" val="4093718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#11</a:t>
            </a:r>
          </a:p>
        </p:txBody>
      </p:sp>
      <p:sp>
        <p:nvSpPr>
          <p:cNvPr id="3" name="Content Placeholder 2"/>
          <p:cNvSpPr>
            <a:spLocks noGrp="1"/>
          </p:cNvSpPr>
          <p:nvPr>
            <p:ph idx="1"/>
          </p:nvPr>
        </p:nvSpPr>
        <p:spPr/>
        <p:txBody>
          <a:bodyPr/>
          <a:lstStyle/>
          <a:p>
            <a:pPr marL="0" indent="0">
              <a:buNone/>
            </a:pPr>
            <a:r>
              <a:rPr lang="en-US" dirty="0"/>
              <a:t>In a standard Normal model, what value(s) of a </a:t>
            </a:r>
            <a:r>
              <a:rPr lang="en-US" i="1" dirty="0"/>
              <a:t>z </a:t>
            </a:r>
            <a:r>
              <a:rPr lang="en-US" dirty="0"/>
              <a:t>cut(s) off the region described? Don’t forget to draw a picture.</a:t>
            </a:r>
            <a:endParaRPr lang="en-US" b="0" dirty="0">
              <a:effectLst/>
            </a:endParaRPr>
          </a:p>
          <a:p>
            <a:endParaRPr lang="en-US" dirty="0"/>
          </a:p>
          <a:p>
            <a:pPr marL="514350" indent="-514350">
              <a:buFont typeface="+mj-lt"/>
              <a:buAutoNum type="alphaLcParenR"/>
            </a:pPr>
            <a:r>
              <a:rPr lang="en-US" dirty="0"/>
              <a:t>the highest 20%</a:t>
            </a:r>
            <a:endParaRPr lang="en-US" b="0" dirty="0">
              <a:effectLst/>
            </a:endParaRPr>
          </a:p>
          <a:p>
            <a:pPr marL="514350" indent="-514350">
              <a:buFont typeface="+mj-lt"/>
              <a:buAutoNum type="alphaLcParenR"/>
            </a:pPr>
            <a:r>
              <a:rPr lang="en-US" dirty="0"/>
              <a:t>the highest 75%</a:t>
            </a:r>
            <a:endParaRPr lang="en-US" b="0" dirty="0">
              <a:effectLst/>
            </a:endParaRPr>
          </a:p>
          <a:p>
            <a:pPr marL="514350" indent="-514350">
              <a:buFont typeface="+mj-lt"/>
              <a:buAutoNum type="alphaLcParenR"/>
            </a:pPr>
            <a:r>
              <a:rPr lang="en-US" dirty="0"/>
              <a:t>the lowest 3%</a:t>
            </a:r>
            <a:endParaRPr lang="en-US" b="0" dirty="0">
              <a:effectLst/>
            </a:endParaRPr>
          </a:p>
          <a:p>
            <a:pPr marL="514350" indent="-514350">
              <a:buFont typeface="+mj-lt"/>
              <a:buAutoNum type="alphaLcParenR"/>
            </a:pPr>
            <a:r>
              <a:rPr lang="en-US" dirty="0"/>
              <a:t>the middle 90%</a:t>
            </a:r>
            <a:br>
              <a:rPr lang="en-US" dirty="0"/>
            </a:br>
            <a:endParaRPr lang="en-US" dirty="0"/>
          </a:p>
        </p:txBody>
      </p:sp>
    </p:spTree>
    <p:custDataLst>
      <p:tags r:id="rId1"/>
    </p:custDataLst>
    <p:extLst>
      <p:ext uri="{BB962C8B-B14F-4D97-AF65-F5344CB8AC3E}">
        <p14:creationId xmlns:p14="http://schemas.microsoft.com/office/powerpoint/2010/main" val="27501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a:t>11 Solution</a:t>
            </a:r>
            <a:endParaRPr lang="en-US" dirty="0"/>
          </a:p>
        </p:txBody>
      </p:sp>
      <p:sp>
        <p:nvSpPr>
          <p:cNvPr id="3" name="Content Placeholder 2"/>
          <p:cNvSpPr>
            <a:spLocks noGrp="1"/>
          </p:cNvSpPr>
          <p:nvPr>
            <p:ph idx="1"/>
          </p:nvPr>
        </p:nvSpPr>
        <p:spPr/>
        <p:txBody>
          <a:bodyPr/>
          <a:lstStyle/>
          <a:p>
            <a:pPr marL="514350" indent="-514350">
              <a:buFont typeface="+mj-lt"/>
              <a:buAutoNum type="alphaLcParenR"/>
            </a:pPr>
            <a:r>
              <a:rPr lang="en-US" dirty="0"/>
              <a:t>z = 0.8416				b)  z = -0.6745</a:t>
            </a:r>
          </a:p>
          <a:p>
            <a:pPr marL="514350" indent="-514350">
              <a:buFont typeface="+mj-lt"/>
              <a:buAutoNum type="alphaLcParenR"/>
            </a:pPr>
            <a:endParaRPr lang="en-US" dirty="0"/>
          </a:p>
          <a:p>
            <a:pPr marL="0" indent="0">
              <a:buNone/>
            </a:pPr>
            <a:endParaRPr lang="en-US" dirty="0"/>
          </a:p>
          <a:p>
            <a:pPr marL="0" indent="0">
              <a:buNone/>
            </a:pPr>
            <a:endParaRPr lang="en-US" dirty="0"/>
          </a:p>
          <a:p>
            <a:pPr marL="0" indent="0">
              <a:buNone/>
            </a:pPr>
            <a:r>
              <a:rPr lang="en-US" dirty="0"/>
              <a:t>c)   z = -1.8808				d)  P(-1.645 &lt;= z &lt;= 1.645) = 0.90</a:t>
            </a:r>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t="3313"/>
          <a:stretch/>
        </p:blipFill>
        <p:spPr>
          <a:xfrm>
            <a:off x="1325690" y="2310714"/>
            <a:ext cx="2292170" cy="1556951"/>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672" y="2310715"/>
            <a:ext cx="2277830" cy="1578951"/>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690" y="4572000"/>
            <a:ext cx="2267399" cy="1582510"/>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9672" y="4572000"/>
            <a:ext cx="2294239" cy="1598056"/>
          </a:xfrm>
          <a:prstGeom prst="rect">
            <a:avLst/>
          </a:prstGeom>
        </p:spPr>
      </p:pic>
    </p:spTree>
    <p:custDataLst>
      <p:tags r:id="rId1"/>
    </p:custDataLst>
    <p:extLst>
      <p:ext uri="{BB962C8B-B14F-4D97-AF65-F5344CB8AC3E}">
        <p14:creationId xmlns:p14="http://schemas.microsoft.com/office/powerpoint/2010/main" val="1084607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a:t>
            </a:r>
          </a:p>
        </p:txBody>
      </p:sp>
      <p:sp>
        <p:nvSpPr>
          <p:cNvPr id="3" name="Content Placeholder 2"/>
          <p:cNvSpPr>
            <a:spLocks noGrp="1"/>
          </p:cNvSpPr>
          <p:nvPr>
            <p:ph idx="1"/>
          </p:nvPr>
        </p:nvSpPr>
        <p:spPr/>
        <p:txBody>
          <a:bodyPr/>
          <a:lstStyle/>
          <a:p>
            <a:pPr marL="0" indent="0">
              <a:buNone/>
            </a:pPr>
            <a:r>
              <a:rPr lang="en-US" dirty="0"/>
              <a:t>Your company’s Human Resources department administers a test of “Executive Aptitude.” Your company will admit to the executive training program only people who score in the top 3% on the executive aptitude test. They report test grades as </a:t>
            </a:r>
            <a:r>
              <a:rPr lang="en-US" i="1" dirty="0"/>
              <a:t>z</a:t>
            </a:r>
            <a:r>
              <a:rPr lang="en-US" dirty="0"/>
              <a:t>-scores, and you got a score of 2.20. </a:t>
            </a:r>
          </a:p>
          <a:p>
            <a:pPr marL="514350" indent="-514350">
              <a:buFont typeface="+mj-lt"/>
              <a:buAutoNum type="alphaLcParenR"/>
            </a:pPr>
            <a:r>
              <a:rPr lang="en-US" dirty="0"/>
              <a:t>With your score of 2.20, did you make the cut?</a:t>
            </a:r>
          </a:p>
          <a:p>
            <a:pPr marL="514350" indent="-514350">
              <a:buFont typeface="+mj-lt"/>
              <a:buAutoNum type="alphaLcParenR"/>
            </a:pPr>
            <a:r>
              <a:rPr lang="en-US" dirty="0"/>
              <a:t>What do you need to assume about test scores to find your answer in part (a)?  </a:t>
            </a:r>
          </a:p>
        </p:txBody>
      </p:sp>
    </p:spTree>
    <p:custDataLst>
      <p:tags r:id="rId1"/>
    </p:custDataLst>
    <p:extLst>
      <p:ext uri="{BB962C8B-B14F-4D97-AF65-F5344CB8AC3E}">
        <p14:creationId xmlns:p14="http://schemas.microsoft.com/office/powerpoint/2010/main" val="3561186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Solution</a:t>
            </a:r>
          </a:p>
        </p:txBody>
      </p:sp>
      <p:sp>
        <p:nvSpPr>
          <p:cNvPr id="3" name="Content Placeholder 2"/>
          <p:cNvSpPr>
            <a:spLocks noGrp="1"/>
          </p:cNvSpPr>
          <p:nvPr>
            <p:ph idx="1"/>
          </p:nvPr>
        </p:nvSpPr>
        <p:spPr>
          <a:xfrm>
            <a:off x="838200" y="1825625"/>
            <a:ext cx="5785022" cy="4351338"/>
          </a:xfrm>
        </p:spPr>
        <p:txBody>
          <a:bodyPr>
            <a:normAutofit/>
          </a:bodyPr>
          <a:lstStyle/>
          <a:p>
            <a:pPr marL="514350" indent="-514350">
              <a:buFont typeface="+mj-lt"/>
              <a:buAutoNum type="alphaLcParenR"/>
            </a:pPr>
            <a:r>
              <a:rPr lang="en-US" b="1" dirty="0">
                <a:solidFill>
                  <a:srgbClr val="FF0000"/>
                </a:solidFill>
              </a:rPr>
              <a:t>P(z &gt;= 2.20) = 0.0139 </a:t>
            </a:r>
            <a:r>
              <a:rPr lang="en-US" dirty="0"/>
              <a:t>which means you scored in the top 1.39%.  So, yes, you made the cut.</a:t>
            </a:r>
          </a:p>
          <a:p>
            <a:pPr marL="514350" indent="-514350">
              <a:buFont typeface="+mj-lt"/>
              <a:buAutoNum type="alphaLcParenR"/>
            </a:pPr>
            <a:r>
              <a:rPr lang="en-US" dirty="0"/>
              <a:t>You have to assume that the test scores are normally distributed.</a:t>
            </a:r>
          </a:p>
        </p:txBody>
      </p:sp>
    </p:spTree>
    <p:custDataLst>
      <p:tags r:id="rId1"/>
    </p:custDataLst>
    <p:extLst>
      <p:ext uri="{BB962C8B-B14F-4D97-AF65-F5344CB8AC3E}">
        <p14:creationId xmlns:p14="http://schemas.microsoft.com/office/powerpoint/2010/main" val="3194724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1"/>
                <a:ext cx="10419272" cy="4525963"/>
              </a:xfrm>
            </p:spPr>
            <p:txBody>
              <a:bodyPr>
                <a:normAutofit/>
              </a:bodyPr>
              <a:lstStyle/>
              <a:p>
                <a:pPr marL="0" indent="0">
                  <a:buNone/>
                </a:pPr>
                <a:r>
                  <a:rPr lang="en-US" dirty="0"/>
                  <a:t>Find the following probabilities (and percentiles) by using the Normal calculator on JMP.  Sketch and label a picture for each problem.</a:t>
                </a:r>
              </a:p>
              <a:p>
                <a:pPr marL="0" indent="0">
                  <a:buNone/>
                </a:pPr>
                <a:endParaRPr lang="en-US" sz="2000" dirty="0"/>
              </a:p>
              <a:p>
                <a:pPr marL="514350" indent="-514350">
                  <a:buFont typeface="+mj-lt"/>
                  <a:buAutoNum type="alphaLcParenR"/>
                </a:pPr>
                <a14:m>
                  <m:oMath xmlns:m="http://schemas.openxmlformats.org/officeDocument/2006/math">
                    <m:r>
                      <a:rPr lang="en-US" sz="2900" i="1">
                        <a:latin typeface="Cambria Math"/>
                      </a:rPr>
                      <m:t>𝜇</m:t>
                    </m:r>
                    <m:r>
                      <a:rPr lang="en-US" sz="2900" i="1">
                        <a:latin typeface="Cambria Math"/>
                      </a:rPr>
                      <m:t>=8, </m:t>
                    </m:r>
                    <m:r>
                      <a:rPr lang="en-US" sz="2900" i="1">
                        <a:latin typeface="Cambria Math"/>
                      </a:rPr>
                      <m:t>𝜎</m:t>
                    </m:r>
                    <m:r>
                      <a:rPr lang="en-US" sz="2900" i="1">
                        <a:latin typeface="Cambria Math"/>
                      </a:rPr>
                      <m:t>=3, </m:t>
                    </m:r>
                    <m:r>
                      <a:rPr lang="en-US" sz="2900" i="1">
                        <a:latin typeface="Cambria Math"/>
                      </a:rPr>
                      <m:t>𝑥</m:t>
                    </m:r>
                    <m:r>
                      <a:rPr lang="en-US" sz="2900" i="1">
                        <a:latin typeface="Cambria Math"/>
                      </a:rPr>
                      <m:t>=17, </m:t>
                    </m:r>
                    <m:r>
                      <a:rPr lang="en-US" sz="2900" i="1">
                        <a:latin typeface="Cambria Math"/>
                      </a:rPr>
                      <m:t>𝑃</m:t>
                    </m:r>
                    <m:d>
                      <m:dPr>
                        <m:ctrlPr>
                          <a:rPr lang="en-US" sz="2900" i="1">
                            <a:latin typeface="Cambria Math" panose="02040503050406030204" pitchFamily="18" charset="0"/>
                          </a:rPr>
                        </m:ctrlPr>
                      </m:dPr>
                      <m:e>
                        <m:r>
                          <a:rPr lang="en-US" sz="2900" i="1">
                            <a:latin typeface="Cambria Math"/>
                          </a:rPr>
                          <m:t>𝑥</m:t>
                        </m:r>
                        <m:r>
                          <a:rPr lang="en-US" sz="2900" i="1">
                            <a:latin typeface="Cambria Math"/>
                          </a:rPr>
                          <m:t>≥17</m:t>
                        </m:r>
                      </m:e>
                    </m:d>
                  </m:oMath>
                </a14:m>
                <a:endParaRPr lang="en-US" sz="2900" i="1" dirty="0"/>
              </a:p>
              <a:p>
                <a:pPr marL="514350" indent="-514350">
                  <a:buFont typeface="+mj-lt"/>
                  <a:buAutoNum type="alphaLcParenR"/>
                </a:pPr>
                <a14:m>
                  <m:oMath xmlns:m="http://schemas.openxmlformats.org/officeDocument/2006/math">
                    <m:r>
                      <a:rPr lang="en-US" sz="2900" i="1">
                        <a:latin typeface="Cambria Math"/>
                      </a:rPr>
                      <m:t>𝜇</m:t>
                    </m:r>
                    <m:r>
                      <a:rPr lang="en-US" sz="2900" i="1">
                        <a:latin typeface="Cambria Math"/>
                      </a:rPr>
                      <m:t>=100, </m:t>
                    </m:r>
                    <m:r>
                      <a:rPr lang="en-US" sz="2900" i="1">
                        <a:latin typeface="Cambria Math"/>
                      </a:rPr>
                      <m:t>𝜎</m:t>
                    </m:r>
                    <m:r>
                      <a:rPr lang="en-US" sz="2900" i="1">
                        <a:latin typeface="Cambria Math"/>
                      </a:rPr>
                      <m:t>=16, </m:t>
                    </m:r>
                    <m:r>
                      <a:rPr lang="en-US" sz="2900" i="1">
                        <a:latin typeface="Cambria Math"/>
                      </a:rPr>
                      <m:t>𝑥</m:t>
                    </m:r>
                    <m:r>
                      <a:rPr lang="en-US" sz="2900" i="1">
                        <a:latin typeface="Cambria Math"/>
                      </a:rPr>
                      <m:t>=80, </m:t>
                    </m:r>
                    <m:r>
                      <a:rPr lang="en-US" sz="2900" i="1">
                        <a:latin typeface="Cambria Math"/>
                      </a:rPr>
                      <m:t>𝑃</m:t>
                    </m:r>
                    <m:r>
                      <a:rPr lang="en-US" sz="2900" i="1">
                        <a:latin typeface="Cambria Math"/>
                      </a:rPr>
                      <m:t>(</m:t>
                    </m:r>
                    <m:r>
                      <a:rPr lang="en-US" sz="2900" i="1">
                        <a:latin typeface="Cambria Math"/>
                      </a:rPr>
                      <m:t>𝑥</m:t>
                    </m:r>
                    <m:r>
                      <a:rPr lang="en-US" sz="2900" i="1">
                        <a:latin typeface="Cambria Math"/>
                      </a:rPr>
                      <m:t>≤80)</m:t>
                    </m:r>
                  </m:oMath>
                </a14:m>
                <a:endParaRPr lang="en-US" sz="2900" dirty="0"/>
              </a:p>
              <a:p>
                <a:pPr marL="514350" indent="-514350">
                  <a:buFont typeface="+mj-lt"/>
                  <a:buAutoNum type="alphaLcParenR"/>
                </a:pPr>
                <a14:m>
                  <m:oMath xmlns:m="http://schemas.openxmlformats.org/officeDocument/2006/math">
                    <m:r>
                      <a:rPr lang="en-US" sz="2900" i="1">
                        <a:latin typeface="Cambria Math"/>
                      </a:rPr>
                      <m:t>𝜇</m:t>
                    </m:r>
                    <m:r>
                      <a:rPr lang="en-US" sz="2900">
                        <a:latin typeface="Cambria Math"/>
                      </a:rPr>
                      <m:t>=100, </m:t>
                    </m:r>
                    <m:r>
                      <a:rPr lang="en-US" sz="2900" i="1">
                        <a:latin typeface="Cambria Math"/>
                      </a:rPr>
                      <m:t>𝜎</m:t>
                    </m:r>
                    <m:r>
                      <a:rPr lang="en-US" sz="2900">
                        <a:latin typeface="Cambria Math"/>
                      </a:rPr>
                      <m:t>=16, </m:t>
                    </m:r>
                    <m:r>
                      <a:rPr lang="en-US" sz="2900" i="1">
                        <a:latin typeface="Cambria Math"/>
                      </a:rPr>
                      <m:t>𝑥</m:t>
                    </m:r>
                    <m:r>
                      <a:rPr lang="en-US" sz="2900">
                        <a:latin typeface="Cambria Math"/>
                      </a:rPr>
                      <m:t>=80, </m:t>
                    </m:r>
                    <m:r>
                      <a:rPr lang="en-US" sz="2900" i="1">
                        <a:latin typeface="Cambria Math"/>
                      </a:rPr>
                      <m:t>𝑃</m:t>
                    </m:r>
                    <m:d>
                      <m:dPr>
                        <m:ctrlPr>
                          <a:rPr lang="en-US" sz="2900" i="1">
                            <a:latin typeface="Cambria Math" panose="02040503050406030204" pitchFamily="18" charset="0"/>
                          </a:rPr>
                        </m:ctrlPr>
                      </m:dPr>
                      <m:e>
                        <m:r>
                          <a:rPr lang="en-US" sz="2900">
                            <a:latin typeface="Cambria Math"/>
                          </a:rPr>
                          <m:t>80≤</m:t>
                        </m:r>
                        <m:r>
                          <a:rPr lang="en-US" sz="2900" i="1">
                            <a:latin typeface="Cambria Math"/>
                          </a:rPr>
                          <m:t>𝑥</m:t>
                        </m:r>
                        <m:r>
                          <a:rPr lang="en-US" sz="2900">
                            <a:latin typeface="Cambria Math"/>
                          </a:rPr>
                          <m:t>≤105</m:t>
                        </m:r>
                      </m:e>
                    </m:d>
                  </m:oMath>
                </a14:m>
                <a:endParaRPr lang="en-US" sz="2900" dirty="0"/>
              </a:p>
              <a:p>
                <a:pPr marL="514350" indent="-514350">
                  <a:buFont typeface="+mj-lt"/>
                  <a:buAutoNum type="alphaLcParenR"/>
                </a:pPr>
                <a14:m>
                  <m:oMath xmlns:m="http://schemas.openxmlformats.org/officeDocument/2006/math">
                    <m:r>
                      <a:rPr lang="en-US" sz="2900" i="1">
                        <a:latin typeface="Cambria Math"/>
                      </a:rPr>
                      <m:t>𝜇</m:t>
                    </m:r>
                    <m:r>
                      <a:rPr lang="en-US" sz="2900">
                        <a:latin typeface="Cambria Math"/>
                      </a:rPr>
                      <m:t>=100, </m:t>
                    </m:r>
                    <m:r>
                      <a:rPr lang="en-US" sz="2900" i="1">
                        <a:latin typeface="Cambria Math"/>
                      </a:rPr>
                      <m:t>𝜎</m:t>
                    </m:r>
                    <m:r>
                      <a:rPr lang="en-US" sz="2900">
                        <a:latin typeface="Cambria Math"/>
                      </a:rPr>
                      <m:t>=16, </m:t>
                    </m:r>
                  </m:oMath>
                </a14:m>
                <a:r>
                  <a:rPr lang="en-US" sz="2900" dirty="0"/>
                  <a:t>find the value of the 99</a:t>
                </a:r>
                <a:r>
                  <a:rPr lang="en-US" sz="2900" baseline="30000" dirty="0"/>
                  <a:t>th</a:t>
                </a:r>
                <a:r>
                  <a:rPr lang="en-US" sz="2900" dirty="0"/>
                  <a:t> percentile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1"/>
                <a:ext cx="10419272" cy="4525963"/>
              </a:xfrm>
              <a:blipFill>
                <a:blip r:embed="rId3"/>
                <a:stretch>
                  <a:fillRect l="-1229" t="-229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995426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Variables (a)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a:rPr>
                      <m:t>𝜇</m:t>
                    </m:r>
                    <m:r>
                      <a:rPr lang="en-US" i="1" smtClean="0">
                        <a:latin typeface="Cambria Math"/>
                      </a:rPr>
                      <m:t>=8, </m:t>
                    </m:r>
                    <m:r>
                      <a:rPr lang="en-US" i="1" smtClean="0">
                        <a:latin typeface="Cambria Math"/>
                      </a:rPr>
                      <m:t>𝜎</m:t>
                    </m:r>
                    <m:r>
                      <a:rPr lang="en-US" i="1" smtClean="0">
                        <a:latin typeface="Cambria Math"/>
                      </a:rPr>
                      <m:t>=3, </m:t>
                    </m:r>
                    <m:r>
                      <a:rPr lang="en-US" i="1" smtClean="0">
                        <a:latin typeface="Cambria Math"/>
                      </a:rPr>
                      <m:t>𝑥</m:t>
                    </m:r>
                    <m:r>
                      <a:rPr lang="en-US" i="1" smtClean="0">
                        <a:latin typeface="Cambria Math"/>
                      </a:rPr>
                      <m:t>=17, </m:t>
                    </m:r>
                    <m:r>
                      <a:rPr lang="en-US" i="1" smtClean="0">
                        <a:latin typeface="Cambria Math"/>
                      </a:rPr>
                      <m:t>𝑃</m:t>
                    </m:r>
                    <m:d>
                      <m:dPr>
                        <m:ctrlPr>
                          <a:rPr lang="en-US" i="1">
                            <a:latin typeface="Cambria Math" panose="02040503050406030204" pitchFamily="18" charset="0"/>
                          </a:rPr>
                        </m:ctrlPr>
                      </m:dPr>
                      <m:e>
                        <m:r>
                          <a:rPr lang="en-US" i="1">
                            <a:latin typeface="Cambria Math"/>
                          </a:rPr>
                          <m:t>𝑥</m:t>
                        </m:r>
                        <m:r>
                          <a:rPr lang="en-US" i="1">
                            <a:latin typeface="Cambria Math"/>
                          </a:rPr>
                          <m:t>≥17</m:t>
                        </m:r>
                      </m:e>
                    </m:d>
                  </m:oMath>
                </a14:m>
                <a:endParaRPr lang="en-US" dirty="0"/>
              </a:p>
              <a:p>
                <a:endParaRPr lang="en-US" dirty="0"/>
              </a:p>
              <a:p>
                <a14:m>
                  <m:oMath xmlns:m="http://schemas.openxmlformats.org/officeDocument/2006/math">
                    <m:r>
                      <a:rPr lang="en-US" b="1" i="1" smtClean="0">
                        <a:solidFill>
                          <a:schemeClr val="tx1"/>
                        </a:solidFill>
                        <a:latin typeface="Cambria Math"/>
                      </a:rPr>
                      <m:t>𝑷</m:t>
                    </m:r>
                    <m:d>
                      <m:dPr>
                        <m:ctrlPr>
                          <a:rPr lang="en-US" b="1" i="1">
                            <a:solidFill>
                              <a:schemeClr val="tx1"/>
                            </a:solidFill>
                            <a:latin typeface="Cambria Math" panose="02040503050406030204" pitchFamily="18" charset="0"/>
                          </a:rPr>
                        </m:ctrlPr>
                      </m:dPr>
                      <m:e>
                        <m:r>
                          <a:rPr lang="en-US" b="1" i="1">
                            <a:solidFill>
                              <a:schemeClr val="tx1"/>
                            </a:solidFill>
                            <a:latin typeface="Cambria Math"/>
                          </a:rPr>
                          <m:t>𝒙</m:t>
                        </m:r>
                        <m:r>
                          <a:rPr lang="en-US" b="1" i="1">
                            <a:solidFill>
                              <a:schemeClr val="tx1"/>
                            </a:solidFill>
                            <a:latin typeface="Cambria Math"/>
                          </a:rPr>
                          <m:t>≥</m:t>
                        </m:r>
                        <m:r>
                          <a:rPr lang="en-US" b="1" i="1">
                            <a:solidFill>
                              <a:schemeClr val="tx1"/>
                            </a:solidFill>
                            <a:latin typeface="Cambria Math"/>
                          </a:rPr>
                          <m:t>𝟏𝟕</m:t>
                        </m:r>
                      </m:e>
                    </m:d>
                    <m:r>
                      <a:rPr lang="en-US" b="1" i="0" smtClean="0">
                        <a:solidFill>
                          <a:schemeClr val="tx1"/>
                        </a:solidFill>
                        <a:latin typeface="Cambria Math"/>
                      </a:rPr>
                      <m:t>=</m:t>
                    </m:r>
                    <m:r>
                      <a:rPr lang="en-US" b="1" i="0" smtClean="0">
                        <a:solidFill>
                          <a:srgbClr val="FF0000"/>
                        </a:solidFill>
                        <a:latin typeface="Cambria Math"/>
                      </a:rPr>
                      <m:t>𝟎</m:t>
                    </m:r>
                    <m:r>
                      <a:rPr lang="en-US" b="1" i="0" smtClean="0">
                        <a:solidFill>
                          <a:srgbClr val="FF0000"/>
                        </a:solidFill>
                        <a:latin typeface="Cambria Math"/>
                      </a:rPr>
                      <m:t>.</m:t>
                    </m:r>
                    <m:r>
                      <a:rPr lang="en-US" b="1" i="0" smtClean="0">
                        <a:solidFill>
                          <a:srgbClr val="FF0000"/>
                        </a:solidFill>
                        <a:latin typeface="Cambria Math"/>
                      </a:rPr>
                      <m:t>𝟎𝟎𝟏𝟑</m:t>
                    </m:r>
                  </m:oMath>
                </a14:m>
                <a:endParaRPr lang="en-US"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2666" y="2353234"/>
            <a:ext cx="6084830" cy="4030314"/>
          </a:xfrm>
          <a:prstGeom prst="rect">
            <a:avLst/>
          </a:prstGeom>
        </p:spPr>
      </p:pic>
      <p:cxnSp>
        <p:nvCxnSpPr>
          <p:cNvPr id="6" name="Straight Arrow Connector 5"/>
          <p:cNvCxnSpPr/>
          <p:nvPr/>
        </p:nvCxnSpPr>
        <p:spPr>
          <a:xfrm>
            <a:off x="2156604" y="3364302"/>
            <a:ext cx="5650302" cy="281266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209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Variables (b)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a:rPr>
                      <m:t>𝜇</m:t>
                    </m:r>
                    <m:r>
                      <a:rPr lang="en-US" i="1" smtClean="0">
                        <a:latin typeface="Cambria Math"/>
                      </a:rPr>
                      <m:t>=100, </m:t>
                    </m:r>
                    <m:r>
                      <a:rPr lang="en-US" i="1" smtClean="0">
                        <a:latin typeface="Cambria Math"/>
                      </a:rPr>
                      <m:t>𝜎</m:t>
                    </m:r>
                    <m:r>
                      <a:rPr lang="en-US" i="1" smtClean="0">
                        <a:latin typeface="Cambria Math"/>
                      </a:rPr>
                      <m:t>=16, </m:t>
                    </m:r>
                    <m:r>
                      <a:rPr lang="en-US" i="1" smtClean="0">
                        <a:latin typeface="Cambria Math"/>
                      </a:rPr>
                      <m:t>𝑥</m:t>
                    </m:r>
                    <m:r>
                      <a:rPr lang="en-US" i="1" smtClean="0">
                        <a:latin typeface="Cambria Math"/>
                      </a:rPr>
                      <m:t>=80, </m:t>
                    </m:r>
                    <m:r>
                      <a:rPr lang="en-US" i="1" smtClean="0">
                        <a:latin typeface="Cambria Math"/>
                      </a:rPr>
                      <m:t>𝑃</m:t>
                    </m:r>
                    <m:d>
                      <m:dPr>
                        <m:ctrlPr>
                          <a:rPr lang="en-US" i="1" smtClean="0">
                            <a:latin typeface="Cambria Math" panose="02040503050406030204" pitchFamily="18" charset="0"/>
                          </a:rPr>
                        </m:ctrlPr>
                      </m:dPr>
                      <m:e>
                        <m:r>
                          <a:rPr lang="en-US" i="1" smtClean="0">
                            <a:latin typeface="Cambria Math"/>
                          </a:rPr>
                          <m:t>𝑥</m:t>
                        </m:r>
                        <m:r>
                          <a:rPr lang="en-US" i="1" smtClean="0">
                            <a:latin typeface="Cambria Math"/>
                          </a:rPr>
                          <m:t>≤80</m:t>
                        </m:r>
                      </m:e>
                    </m:d>
                  </m:oMath>
                </a14:m>
                <a:endParaRPr lang="en-US" dirty="0"/>
              </a:p>
              <a:p>
                <a:endParaRPr lang="en-US" dirty="0"/>
              </a:p>
              <a:p>
                <a14:m>
                  <m:oMath xmlns:m="http://schemas.openxmlformats.org/officeDocument/2006/math">
                    <m:r>
                      <a:rPr lang="en-US" b="1" i="1" smtClean="0">
                        <a:solidFill>
                          <a:schemeClr val="tx1"/>
                        </a:solidFill>
                        <a:latin typeface="Cambria Math"/>
                      </a:rPr>
                      <m:t>𝑷</m:t>
                    </m:r>
                    <m:r>
                      <a:rPr lang="en-US" b="1" i="1" smtClean="0">
                        <a:solidFill>
                          <a:schemeClr val="tx1"/>
                        </a:solidFill>
                        <a:latin typeface="Cambria Math"/>
                      </a:rPr>
                      <m:t>(</m:t>
                    </m:r>
                    <m:r>
                      <a:rPr lang="en-US" b="1" i="1" smtClean="0">
                        <a:solidFill>
                          <a:schemeClr val="tx1"/>
                        </a:solidFill>
                        <a:latin typeface="Cambria Math"/>
                      </a:rPr>
                      <m:t>𝒙</m:t>
                    </m:r>
                    <m:r>
                      <a:rPr lang="en-US" b="1" i="1" smtClean="0">
                        <a:solidFill>
                          <a:schemeClr val="tx1"/>
                        </a:solidFill>
                        <a:latin typeface="Cambria Math"/>
                      </a:rPr>
                      <m:t>≤</m:t>
                    </m:r>
                    <m:r>
                      <a:rPr lang="en-US" b="1" i="1" smtClean="0">
                        <a:solidFill>
                          <a:schemeClr val="tx1"/>
                        </a:solidFill>
                        <a:latin typeface="Cambria Math"/>
                      </a:rPr>
                      <m:t>𝟖𝟎</m:t>
                    </m:r>
                    <m:r>
                      <a:rPr lang="en-US" b="1" i="1" smtClean="0">
                        <a:solidFill>
                          <a:schemeClr val="tx1"/>
                        </a:solidFill>
                        <a:latin typeface="Cambria Math"/>
                      </a:rPr>
                      <m:t>)</m:t>
                    </m:r>
                  </m:oMath>
                </a14:m>
                <a:r>
                  <a:rPr lang="en-US" b="1" dirty="0">
                    <a:solidFill>
                      <a:schemeClr val="tx1"/>
                    </a:solidFill>
                  </a:rPr>
                  <a:t> = </a:t>
                </a:r>
                <a:r>
                  <a:rPr lang="en-US" b="1" dirty="0">
                    <a:solidFill>
                      <a:srgbClr val="FF0000"/>
                    </a:solidFill>
                  </a:rPr>
                  <a:t>0.1056</a:t>
                </a:r>
                <a:endParaRPr lang="en-US" b="1" dirty="0"/>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18" y="2303252"/>
            <a:ext cx="6222604" cy="4140394"/>
          </a:xfrm>
          <a:prstGeom prst="rect">
            <a:avLst/>
          </a:prstGeom>
        </p:spPr>
      </p:pic>
      <p:cxnSp>
        <p:nvCxnSpPr>
          <p:cNvPr id="6" name="Straight Arrow Connector 5"/>
          <p:cNvCxnSpPr/>
          <p:nvPr/>
        </p:nvCxnSpPr>
        <p:spPr>
          <a:xfrm>
            <a:off x="2027207" y="3364302"/>
            <a:ext cx="5650302" cy="281266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74509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Variables (c)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600201"/>
                <a:ext cx="9525000" cy="4525963"/>
              </a:xfrm>
            </p:spPr>
            <p:txBody>
              <a:bodyPr/>
              <a:lstStyle/>
              <a:p>
                <a14:m>
                  <m:oMath xmlns:m="http://schemas.openxmlformats.org/officeDocument/2006/math">
                    <m:r>
                      <a:rPr lang="en-US" i="1" smtClean="0">
                        <a:latin typeface="Cambria Math"/>
                      </a:rPr>
                      <m:t>𝜇</m:t>
                    </m:r>
                    <m:r>
                      <a:rPr lang="en-US">
                        <a:latin typeface="Cambria Math"/>
                      </a:rPr>
                      <m:t>=100, </m:t>
                    </m:r>
                    <m:r>
                      <a:rPr lang="en-US" i="1">
                        <a:latin typeface="Cambria Math"/>
                      </a:rPr>
                      <m:t>𝜎</m:t>
                    </m:r>
                    <m:r>
                      <a:rPr lang="en-US">
                        <a:latin typeface="Cambria Math"/>
                      </a:rPr>
                      <m:t>=16, </m:t>
                    </m:r>
                    <m:r>
                      <a:rPr lang="en-US" i="1">
                        <a:latin typeface="Cambria Math"/>
                      </a:rPr>
                      <m:t>𝑥</m:t>
                    </m:r>
                    <m:r>
                      <a:rPr lang="en-US">
                        <a:latin typeface="Cambria Math"/>
                      </a:rPr>
                      <m:t>=80, </m:t>
                    </m:r>
                    <m:r>
                      <a:rPr lang="en-US" i="1">
                        <a:latin typeface="Cambria Math"/>
                      </a:rPr>
                      <m:t>𝑃</m:t>
                    </m:r>
                    <m:d>
                      <m:dPr>
                        <m:ctrlPr>
                          <a:rPr lang="en-US" i="1">
                            <a:latin typeface="Cambria Math" panose="02040503050406030204" pitchFamily="18" charset="0"/>
                          </a:rPr>
                        </m:ctrlPr>
                      </m:dPr>
                      <m:e>
                        <m:r>
                          <a:rPr lang="en-US">
                            <a:latin typeface="Cambria Math"/>
                          </a:rPr>
                          <m:t>80≤</m:t>
                        </m:r>
                        <m:r>
                          <a:rPr lang="en-US" i="1">
                            <a:latin typeface="Cambria Math"/>
                          </a:rPr>
                          <m:t>𝑥</m:t>
                        </m:r>
                        <m:r>
                          <a:rPr lang="en-US">
                            <a:latin typeface="Cambria Math"/>
                          </a:rPr>
                          <m:t>≤105</m:t>
                        </m:r>
                      </m:e>
                    </m:d>
                  </m:oMath>
                </a14:m>
                <a:endParaRPr lang="en-US" dirty="0"/>
              </a:p>
              <a:p>
                <a:endParaRPr lang="en-US" dirty="0"/>
              </a:p>
              <a:p>
                <a14:m>
                  <m:oMath xmlns:m="http://schemas.openxmlformats.org/officeDocument/2006/math">
                    <m:r>
                      <a:rPr lang="en-US" i="1" smtClean="0">
                        <a:latin typeface="Cambria Math"/>
                      </a:rPr>
                      <m:t>𝑃</m:t>
                    </m:r>
                    <m:d>
                      <m:dPr>
                        <m:ctrlPr>
                          <a:rPr lang="en-US" i="1">
                            <a:latin typeface="Cambria Math" panose="02040503050406030204" pitchFamily="18" charset="0"/>
                          </a:rPr>
                        </m:ctrlPr>
                      </m:dPr>
                      <m:e>
                        <m:r>
                          <a:rPr lang="en-US">
                            <a:latin typeface="Cambria Math"/>
                          </a:rPr>
                          <m:t>80≤</m:t>
                        </m:r>
                        <m:r>
                          <a:rPr lang="en-US" i="1">
                            <a:latin typeface="Cambria Math"/>
                          </a:rPr>
                          <m:t>𝑥</m:t>
                        </m:r>
                        <m:r>
                          <a:rPr lang="en-US">
                            <a:latin typeface="Cambria Math"/>
                          </a:rPr>
                          <m:t>≤105</m:t>
                        </m:r>
                      </m:e>
                    </m:d>
                  </m:oMath>
                </a14:m>
                <a:r>
                  <a:rPr lang="en-US" dirty="0"/>
                  <a:t> = </a:t>
                </a:r>
                <a:r>
                  <a:rPr lang="en-US" b="1" dirty="0">
                    <a:solidFill>
                      <a:srgbClr val="FF0000"/>
                    </a:solidFill>
                  </a:rPr>
                  <a:t>0.5170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600201"/>
                <a:ext cx="9525000" cy="4525963"/>
              </a:xfrm>
              <a:blipFill>
                <a:blip r:embed="rId3"/>
                <a:stretch>
                  <a:fillRect/>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136" y="2213817"/>
            <a:ext cx="6273538" cy="4233429"/>
          </a:xfrm>
          <a:prstGeom prst="rect">
            <a:avLst/>
          </a:prstGeom>
        </p:spPr>
      </p:pic>
      <p:cxnSp>
        <p:nvCxnSpPr>
          <p:cNvPr id="7" name="Straight Arrow Connector 6"/>
          <p:cNvCxnSpPr/>
          <p:nvPr/>
        </p:nvCxnSpPr>
        <p:spPr>
          <a:xfrm>
            <a:off x="2475781" y="3096883"/>
            <a:ext cx="5149970" cy="30292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2157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 Variables (d)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346275" cy="4351338"/>
              </a:xfrm>
            </p:spPr>
            <p:txBody>
              <a:bodyPr>
                <a:normAutofit/>
              </a:bodyPr>
              <a:lstStyle/>
              <a:p>
                <a14:m>
                  <m:oMath xmlns:m="http://schemas.openxmlformats.org/officeDocument/2006/math">
                    <m:r>
                      <a:rPr lang="en-US" i="1" smtClean="0">
                        <a:latin typeface="Cambria Math"/>
                      </a:rPr>
                      <m:t>𝜇</m:t>
                    </m:r>
                    <m:r>
                      <a:rPr lang="en-US">
                        <a:latin typeface="Cambria Math"/>
                      </a:rPr>
                      <m:t>=100, </m:t>
                    </m:r>
                    <m:r>
                      <a:rPr lang="en-US" i="1">
                        <a:latin typeface="Cambria Math"/>
                      </a:rPr>
                      <m:t>𝜎</m:t>
                    </m:r>
                    <m:r>
                      <a:rPr lang="en-US">
                        <a:latin typeface="Cambria Math"/>
                      </a:rPr>
                      <m:t>=16, </m:t>
                    </m:r>
                  </m:oMath>
                </a14:m>
                <a:r>
                  <a:rPr lang="en-US" dirty="0"/>
                  <a:t>find the value of the 99</a:t>
                </a:r>
                <a:r>
                  <a:rPr lang="en-US" baseline="30000" dirty="0"/>
                  <a:t>th</a:t>
                </a:r>
                <a:r>
                  <a:rPr lang="en-US" dirty="0"/>
                  <a:t> percentile</a:t>
                </a:r>
              </a:p>
              <a:p>
                <a:r>
                  <a:rPr lang="en-US" dirty="0"/>
                  <a:t>The 99</a:t>
                </a:r>
                <a:r>
                  <a:rPr lang="en-US" baseline="30000" dirty="0"/>
                  <a:t>th</a:t>
                </a:r>
                <a:r>
                  <a:rPr lang="en-US" dirty="0"/>
                  <a:t> percentile means find </a:t>
                </a:r>
                <a:r>
                  <a:rPr lang="en-US" i="1" dirty="0"/>
                  <a:t>b</a:t>
                </a:r>
                <a:r>
                  <a:rPr lang="en-US" dirty="0"/>
                  <a:t> such that </a:t>
                </a:r>
                <a:endParaRPr lang="en-US" i="1" dirty="0">
                  <a:latin typeface="Cambria Math"/>
                </a:endParaRPr>
              </a:p>
              <a:p>
                <a:pPr indent="4763">
                  <a:buNone/>
                  <a:tabLst>
                    <a:tab pos="173038" algn="l"/>
                  </a:tabLst>
                </a:pPr>
                <a14:m>
                  <m:oMathPara xmlns:m="http://schemas.openxmlformats.org/officeDocument/2006/math">
                    <m:oMathParaPr>
                      <m:jc m:val="left"/>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𝑥</m:t>
                          </m:r>
                          <m:r>
                            <a:rPr lang="en-US">
                              <a:latin typeface="Cambria Math"/>
                            </a:rPr>
                            <m:t>≤</m:t>
                          </m:r>
                          <m:r>
                            <a:rPr lang="en-US" i="1">
                              <a:latin typeface="Cambria Math"/>
                            </a:rPr>
                            <m:t>𝑏</m:t>
                          </m:r>
                        </m:e>
                      </m:d>
                      <m:r>
                        <a:rPr lang="en-US">
                          <a:latin typeface="Cambria Math"/>
                        </a:rPr>
                        <m:t>=0.99</m:t>
                      </m:r>
                    </m:oMath>
                  </m:oMathPara>
                </a14:m>
                <a:endParaRPr lang="en-US" dirty="0"/>
              </a:p>
              <a:p>
                <a:r>
                  <a:rPr lang="en-US" dirty="0"/>
                  <a:t>The value of the 99</a:t>
                </a:r>
                <a:r>
                  <a:rPr lang="en-US" baseline="30000" dirty="0"/>
                  <a:t>th</a:t>
                </a:r>
                <a:r>
                  <a:rPr lang="en-US" dirty="0"/>
                  <a:t> percentile is </a:t>
                </a:r>
                <a14:m>
                  <m:oMath xmlns:m="http://schemas.openxmlformats.org/officeDocument/2006/math">
                    <m:r>
                      <a:rPr lang="en-US" b="1" i="1" smtClean="0">
                        <a:solidFill>
                          <a:srgbClr val="FF0000"/>
                        </a:solidFill>
                        <a:latin typeface="Cambria Math"/>
                      </a:rPr>
                      <m:t>𝒙</m:t>
                    </m:r>
                    <m:r>
                      <a:rPr lang="en-US" b="1" i="1" smtClean="0">
                        <a:solidFill>
                          <a:srgbClr val="FF0000"/>
                        </a:solidFill>
                        <a:latin typeface="Cambria Math"/>
                      </a:rPr>
                      <m:t>=</m:t>
                    </m:r>
                    <m:r>
                      <a:rPr lang="en-US" b="1" i="1" smtClean="0">
                        <a:solidFill>
                          <a:srgbClr val="FF0000"/>
                        </a:solidFill>
                        <a:latin typeface="Cambria Math"/>
                      </a:rPr>
                      <m:t>𝟏𝟑𝟕</m:t>
                    </m:r>
                    <m:r>
                      <a:rPr lang="en-US" b="1" i="1" smtClean="0">
                        <a:solidFill>
                          <a:srgbClr val="FF0000"/>
                        </a:solidFill>
                        <a:latin typeface="Cambria Math"/>
                      </a:rPr>
                      <m:t>.</m:t>
                    </m:r>
                    <m:r>
                      <a:rPr lang="en-US" b="1" i="1" smtClean="0">
                        <a:solidFill>
                          <a:srgbClr val="FF0000"/>
                        </a:solidFill>
                        <a:latin typeface="Cambria Math"/>
                      </a:rPr>
                      <m:t>𝟐𝟐</m:t>
                    </m:r>
                  </m:oMath>
                </a14:m>
                <a:endParaRPr lang="en-US"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346275" cy="4351338"/>
              </a:xfrm>
              <a:blipFill>
                <a:blip r:embed="rId3"/>
                <a:stretch>
                  <a:fillRect l="-2528" t="-2241" r="-1545"/>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218" y="1825625"/>
            <a:ext cx="5965317" cy="4066217"/>
          </a:xfrm>
          <a:prstGeom prst="rect">
            <a:avLst/>
          </a:prstGeom>
        </p:spPr>
      </p:pic>
      <p:cxnSp>
        <p:nvCxnSpPr>
          <p:cNvPr id="6" name="Straight Arrow Connector 5"/>
          <p:cNvCxnSpPr/>
          <p:nvPr/>
        </p:nvCxnSpPr>
        <p:spPr>
          <a:xfrm>
            <a:off x="3761117" y="3735238"/>
            <a:ext cx="1871932" cy="19704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61117" y="3735238"/>
            <a:ext cx="3876709" cy="181154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5473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#7</a:t>
            </a:r>
          </a:p>
        </p:txBody>
      </p:sp>
      <p:sp>
        <p:nvSpPr>
          <p:cNvPr id="3" name="Content Placeholder 2"/>
          <p:cNvSpPr>
            <a:spLocks noGrp="1"/>
          </p:cNvSpPr>
          <p:nvPr>
            <p:ph idx="1"/>
          </p:nvPr>
        </p:nvSpPr>
        <p:spPr/>
        <p:txBody>
          <a:bodyPr>
            <a:normAutofit fontScale="92500"/>
          </a:bodyPr>
          <a:lstStyle/>
          <a:p>
            <a:pPr marL="0" indent="0">
              <a:buNone/>
            </a:pPr>
            <a:r>
              <a:rPr lang="en-US" dirty="0"/>
              <a:t>The Environmental Protection Agency (EPA) fuel economy estimates for automobiles suggest a mean of 24.8 mpg and a standard deviation of 6.2 mpg for highway driving.  Assume that a Normal model can be applied.</a:t>
            </a:r>
          </a:p>
          <a:p>
            <a:pPr marL="514350" indent="-514350">
              <a:buFont typeface="+mj-lt"/>
              <a:buAutoNum type="alphaLcParenR"/>
            </a:pPr>
            <a:r>
              <a:rPr lang="en-US" dirty="0"/>
              <a:t>Draw the model for auto fuel economy.  Clearly label it, showing what the 68-95-99.7 Rule predicts about miles per gallon.</a:t>
            </a:r>
          </a:p>
          <a:p>
            <a:pPr marL="514350" indent="-514350">
              <a:buFont typeface="+mj-lt"/>
              <a:buAutoNum type="alphaLcParenR"/>
            </a:pPr>
            <a:r>
              <a:rPr lang="en-US" dirty="0"/>
              <a:t>In what interval would you expect the central 68% of autos to be found.</a:t>
            </a:r>
          </a:p>
          <a:p>
            <a:pPr marL="514350" indent="-514350">
              <a:buFont typeface="+mj-lt"/>
              <a:buAutoNum type="alphaLcParenR"/>
            </a:pPr>
            <a:r>
              <a:rPr lang="en-US" dirty="0"/>
              <a:t>About what percent of autos should get more than 31 mpg?</a:t>
            </a:r>
          </a:p>
          <a:p>
            <a:pPr marL="514350" indent="-514350">
              <a:buFont typeface="+mj-lt"/>
              <a:buAutoNum type="alphaLcParenR"/>
            </a:pPr>
            <a:r>
              <a:rPr lang="en-US" dirty="0"/>
              <a:t>About what percent of cars should get between 31 and 37.2 mpg?</a:t>
            </a:r>
          </a:p>
          <a:p>
            <a:pPr marL="514350" indent="-514350">
              <a:buFont typeface="+mj-lt"/>
              <a:buAutoNum type="alphaLcParenR"/>
            </a:pPr>
            <a:r>
              <a:rPr lang="en-US" dirty="0"/>
              <a:t>Describe the gas mileage of the worst 2.5% of all cars.</a:t>
            </a:r>
          </a:p>
        </p:txBody>
      </p:sp>
    </p:spTree>
    <p:custDataLst>
      <p:tags r:id="rId1"/>
    </p:custDataLst>
    <p:extLst>
      <p:ext uri="{BB962C8B-B14F-4D97-AF65-F5344CB8AC3E}">
        <p14:creationId xmlns:p14="http://schemas.microsoft.com/office/powerpoint/2010/main" val="227508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50D0-BAF3-9044-91A3-D1C276913AA0}"/>
              </a:ext>
            </a:extLst>
          </p:cNvPr>
          <p:cNvSpPr>
            <a:spLocks noGrp="1"/>
          </p:cNvSpPr>
          <p:nvPr>
            <p:ph type="title"/>
          </p:nvPr>
        </p:nvSpPr>
        <p:spPr>
          <a:xfrm>
            <a:off x="451339" y="-92075"/>
            <a:ext cx="10515600" cy="1325563"/>
          </a:xfrm>
        </p:spPr>
        <p:txBody>
          <a:bodyPr>
            <a:normAutofit/>
          </a:bodyPr>
          <a:lstStyle/>
          <a:p>
            <a:r>
              <a:rPr lang="en-US" sz="4000" dirty="0"/>
              <a:t>Normal Distributions</a:t>
            </a:r>
          </a:p>
        </p:txBody>
      </p:sp>
      <p:sp>
        <p:nvSpPr>
          <p:cNvPr id="3" name="Content Placeholder 2">
            <a:extLst>
              <a:ext uri="{FF2B5EF4-FFF2-40B4-BE49-F238E27FC236}">
                <a16:creationId xmlns:a16="http://schemas.microsoft.com/office/drawing/2014/main" id="{6BE751D3-CA43-C74C-AF67-C9D16D4D1CC7}"/>
              </a:ext>
            </a:extLst>
          </p:cNvPr>
          <p:cNvSpPr>
            <a:spLocks noGrp="1"/>
          </p:cNvSpPr>
          <p:nvPr>
            <p:ph idx="1"/>
          </p:nvPr>
        </p:nvSpPr>
        <p:spPr>
          <a:xfrm>
            <a:off x="451339" y="1042726"/>
            <a:ext cx="11086560" cy="5032375"/>
          </a:xfrm>
        </p:spPr>
        <p:txBody>
          <a:bodyPr>
            <a:normAutofit/>
          </a:bodyPr>
          <a:lstStyle/>
          <a:p>
            <a:r>
              <a:rPr lang="en-US" sz="1600" dirty="0"/>
              <a:t>Probability density curves come in many varieties, depending on the characteristics of the populations they represent.</a:t>
            </a:r>
          </a:p>
          <a:p>
            <a:r>
              <a:rPr lang="en-US" sz="1600" dirty="0"/>
              <a:t>Many important statistical procedures can be carried out using only one type of density curve, called a </a:t>
            </a:r>
            <a:r>
              <a:rPr lang="en-US" sz="1600" b="1" dirty="0"/>
              <a:t>Normal Curve</a:t>
            </a:r>
          </a:p>
          <a:p>
            <a:r>
              <a:rPr lang="en-US" sz="1600" dirty="0"/>
              <a:t>A population that is represented by a normal curve is said to </a:t>
            </a:r>
            <a:r>
              <a:rPr lang="en-US" sz="1600" b="1" dirty="0"/>
              <a:t>Normally Distributed</a:t>
            </a:r>
            <a:r>
              <a:rPr lang="en-US" sz="1600" dirty="0"/>
              <a:t>, or to have (follow ~)  a Normal Distribution</a:t>
            </a:r>
          </a:p>
          <a:p>
            <a:endParaRPr lang="en-US" sz="1600" u="sng" dirty="0"/>
          </a:p>
          <a:p>
            <a:pPr marL="0" indent="0">
              <a:buNone/>
            </a:pPr>
            <a:r>
              <a:rPr lang="en-US" sz="1600" u="sng" dirty="0"/>
              <a:t>Normal Distribution</a:t>
            </a:r>
          </a:p>
          <a:p>
            <a:r>
              <a:rPr lang="en-US" sz="1600" dirty="0"/>
              <a:t>The most special case of a Continuous Probability Distribution, with the following properties:</a:t>
            </a:r>
          </a:p>
          <a:p>
            <a:pPr lvl="1"/>
            <a:r>
              <a:rPr lang="en-US" sz="1600" dirty="0"/>
              <a:t>Describes a continuous random variable.</a:t>
            </a:r>
          </a:p>
          <a:p>
            <a:pPr lvl="1"/>
            <a:r>
              <a:rPr lang="en-US" sz="1600" dirty="0"/>
              <a:t>It’s a symmetric, unimodal, bell-shaped distribution → which implies mean = median = mode</a:t>
            </a:r>
          </a:p>
          <a:p>
            <a:pPr lvl="1"/>
            <a:r>
              <a:rPr lang="en-US" sz="1600" dirty="0"/>
              <a:t>Completely described by its </a:t>
            </a:r>
            <a:r>
              <a:rPr lang="en-US" sz="1600" b="1" dirty="0"/>
              <a:t>mean 𝜇 </a:t>
            </a:r>
            <a:r>
              <a:rPr lang="en-US" sz="1600" dirty="0"/>
              <a:t>(which determines the location of the peak) and </a:t>
            </a:r>
            <a:r>
              <a:rPr lang="en-US" sz="1600" b="1" dirty="0"/>
              <a:t>standard deviation </a:t>
            </a:r>
            <a:r>
              <a:rPr lang="en-US" sz="1600" dirty="0"/>
              <a:t>𝞂 (which measures the spread of the population)</a:t>
            </a:r>
          </a:p>
          <a:p>
            <a:pPr lvl="1"/>
            <a:endParaRPr lang="en-US" sz="1600" dirty="0"/>
          </a:p>
          <a:p>
            <a:r>
              <a:rPr lang="en-US" sz="1600" dirty="0"/>
              <a:t>The notation we will see often is:</a:t>
            </a:r>
          </a:p>
          <a:p>
            <a:pPr lvl="1"/>
            <a:r>
              <a:rPr lang="en-US" sz="1600" dirty="0"/>
              <a:t>X ~ Normal(𝜇 , 𝞂)</a:t>
            </a:r>
          </a:p>
          <a:p>
            <a:pPr lvl="1"/>
            <a:r>
              <a:rPr lang="en-US" sz="1600" dirty="0"/>
              <a:t>Example) X ~ Normal(𝜇 = 5 , 𝞂 = 1)</a:t>
            </a:r>
          </a:p>
          <a:p>
            <a:pPr marL="457200" lvl="1" indent="0">
              <a:buNone/>
            </a:pPr>
            <a:endParaRPr lang="en-US" sz="1600" dirty="0"/>
          </a:p>
          <a:p>
            <a:pPr lvl="1"/>
            <a:endParaRPr lang="en-US" sz="1600" dirty="0"/>
          </a:p>
          <a:p>
            <a:pPr lvl="1"/>
            <a:endParaRPr lang="en-US" sz="1600" dirty="0"/>
          </a:p>
        </p:txBody>
      </p:sp>
      <p:pic>
        <p:nvPicPr>
          <p:cNvPr id="5" name="Picture 4">
            <a:extLst>
              <a:ext uri="{FF2B5EF4-FFF2-40B4-BE49-F238E27FC236}">
                <a16:creationId xmlns:a16="http://schemas.microsoft.com/office/drawing/2014/main" id="{A9CFCCF2-9A1D-4B7C-C3D7-AE01DF7BA349}"/>
              </a:ext>
            </a:extLst>
          </p:cNvPr>
          <p:cNvPicPr>
            <a:picLocks noChangeAspect="1"/>
          </p:cNvPicPr>
          <p:nvPr/>
        </p:nvPicPr>
        <p:blipFill>
          <a:blip r:embed="rId2"/>
          <a:stretch>
            <a:fillRect/>
          </a:stretch>
        </p:blipFill>
        <p:spPr>
          <a:xfrm>
            <a:off x="4793286" y="4343261"/>
            <a:ext cx="6744613" cy="2130425"/>
          </a:xfrm>
          <a:prstGeom prst="rect">
            <a:avLst/>
          </a:prstGeom>
        </p:spPr>
      </p:pic>
      <p:pic>
        <p:nvPicPr>
          <p:cNvPr id="4" name="Picture 3">
            <a:extLst>
              <a:ext uri="{FF2B5EF4-FFF2-40B4-BE49-F238E27FC236}">
                <a16:creationId xmlns:a16="http://schemas.microsoft.com/office/drawing/2014/main" id="{64B7BF09-37AC-0D17-20EF-13D3AE0FC865}"/>
              </a:ext>
            </a:extLst>
          </p:cNvPr>
          <p:cNvPicPr>
            <a:picLocks noChangeAspect="1"/>
          </p:cNvPicPr>
          <p:nvPr/>
        </p:nvPicPr>
        <p:blipFill>
          <a:blip r:embed="rId3"/>
          <a:stretch>
            <a:fillRect/>
          </a:stretch>
        </p:blipFill>
        <p:spPr>
          <a:xfrm>
            <a:off x="9245111" y="2210084"/>
            <a:ext cx="2495550" cy="144421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07D8D5E-9FC8-32D0-2DEF-4C3B852549C5}"/>
                  </a:ext>
                </a:extLst>
              </p14:cNvPr>
              <p14:cNvContentPartPr/>
              <p14:nvPr/>
            </p14:nvContentPartPr>
            <p14:xfrm>
              <a:off x="9887680" y="3866320"/>
              <a:ext cx="130320" cy="4680"/>
            </p14:xfrm>
          </p:contentPart>
        </mc:Choice>
        <mc:Fallback xmlns="">
          <p:pic>
            <p:nvPicPr>
              <p:cNvPr id="12" name="Ink 11">
                <a:extLst>
                  <a:ext uri="{FF2B5EF4-FFF2-40B4-BE49-F238E27FC236}">
                    <a16:creationId xmlns:a16="http://schemas.microsoft.com/office/drawing/2014/main" id="{E07D8D5E-9FC8-32D0-2DEF-4C3B852549C5}"/>
                  </a:ext>
                </a:extLst>
              </p:cNvPr>
              <p:cNvPicPr/>
              <p:nvPr/>
            </p:nvPicPr>
            <p:blipFill>
              <a:blip r:embed="rId15"/>
              <a:stretch>
                <a:fillRect/>
              </a:stretch>
            </p:blipFill>
            <p:spPr>
              <a:xfrm>
                <a:off x="9878680" y="3857680"/>
                <a:ext cx="1479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A803A981-D905-248B-2F20-4A45E6302D43}"/>
                  </a:ext>
                </a:extLst>
              </p14:cNvPr>
              <p14:cNvContentPartPr/>
              <p14:nvPr/>
            </p14:nvContentPartPr>
            <p14:xfrm>
              <a:off x="6681880" y="4955680"/>
              <a:ext cx="137160" cy="6120"/>
            </p14:xfrm>
          </p:contentPart>
        </mc:Choice>
        <mc:Fallback xmlns="">
          <p:pic>
            <p:nvPicPr>
              <p:cNvPr id="15" name="Ink 14">
                <a:extLst>
                  <a:ext uri="{FF2B5EF4-FFF2-40B4-BE49-F238E27FC236}">
                    <a16:creationId xmlns:a16="http://schemas.microsoft.com/office/drawing/2014/main" id="{A803A981-D905-248B-2F20-4A45E6302D43}"/>
                  </a:ext>
                </a:extLst>
              </p:cNvPr>
              <p:cNvPicPr/>
              <p:nvPr/>
            </p:nvPicPr>
            <p:blipFill>
              <a:blip r:embed="rId17"/>
              <a:stretch>
                <a:fillRect/>
              </a:stretch>
            </p:blipFill>
            <p:spPr>
              <a:xfrm>
                <a:off x="6672856" y="4946680"/>
                <a:ext cx="154846" cy="23760"/>
              </a:xfrm>
              <a:prstGeom prst="rect">
                <a:avLst/>
              </a:prstGeom>
            </p:spPr>
          </p:pic>
        </mc:Fallback>
      </mc:AlternateContent>
    </p:spTree>
    <p:extLst>
      <p:ext uri="{BB962C8B-B14F-4D97-AF65-F5344CB8AC3E}">
        <p14:creationId xmlns:p14="http://schemas.microsoft.com/office/powerpoint/2010/main" val="768614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#7 Solution</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514350" indent="-514350">
                  <a:buFont typeface="+mj-lt"/>
                  <a:buAutoNum type="alphaLcParenR"/>
                </a:pP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=24.8,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=6.2</m:t>
                    </m:r>
                  </m:oMath>
                </a14:m>
                <a:endParaRPr lang="en-US" b="0" dirty="0">
                  <a:ea typeface="Cambria Math" panose="02040503050406030204" pitchFamily="18" charset="0"/>
                </a:endParaRPr>
              </a:p>
              <a:p>
                <a:pPr marL="514350" indent="-514350">
                  <a:buFont typeface="+mj-lt"/>
                  <a:buAutoNum type="alphaLcParenR"/>
                </a:pPr>
                <a:r>
                  <a:rPr lang="en-US" dirty="0"/>
                  <a:t>24.8 ± 6.2 = 18.6 mpg to 31 mpg</a:t>
                </a:r>
              </a:p>
              <a:p>
                <a:pPr marL="514350" indent="-514350">
                  <a:buFont typeface="+mj-lt"/>
                  <a:buAutoNum type="alphaLcParenR"/>
                </a:pPr>
                <a:endParaRPr lang="en-US" dirty="0"/>
              </a:p>
              <a:p>
                <a:pPr marL="514350" indent="-514350">
                  <a:buFont typeface="+mj-lt"/>
                  <a:buAutoNum type="alphaLcParenR"/>
                </a:pPr>
                <a:r>
                  <a:rPr lang="en-US" dirty="0"/>
                  <a:t>                               = 0.1567 </a:t>
                </a:r>
                <a:r>
                  <a:rPr lang="en-US" dirty="0">
                    <a:latin typeface="Times New Roman"/>
                    <a:cs typeface="Times New Roman"/>
                  </a:rPr>
                  <a:t>≈ </a:t>
                </a:r>
                <a:r>
                  <a:rPr lang="en-US" dirty="0"/>
                  <a:t>16%</a:t>
                </a:r>
              </a:p>
              <a:p>
                <a:pPr marL="514350" indent="-514350">
                  <a:buFont typeface="+mj-lt"/>
                  <a:buAutoNum type="alphaLcParenR"/>
                </a:pPr>
                <a:endParaRPr lang="en-US" dirty="0"/>
              </a:p>
              <a:p>
                <a:pPr marL="514350" indent="-514350">
                  <a:buFont typeface="+mj-lt"/>
                  <a:buAutoNum type="alphaLcParenR"/>
                </a:pPr>
                <a:r>
                  <a:rPr lang="en-US" dirty="0"/>
                  <a:t>                               = 0.1359 </a:t>
                </a:r>
                <a:r>
                  <a:rPr lang="en-US" dirty="0">
                    <a:latin typeface="Times New Roman"/>
                    <a:cs typeface="Times New Roman"/>
                  </a:rPr>
                  <a:t>≈</a:t>
                </a:r>
                <a:r>
                  <a:rPr lang="en-US" dirty="0"/>
                  <a:t> 13.6%</a:t>
                </a:r>
              </a:p>
              <a:p>
                <a:pPr marL="514350" indent="-514350">
                  <a:buFont typeface="+mj-lt"/>
                  <a:buAutoNum type="alphaLcParenR"/>
                </a:pPr>
                <a:endParaRPr lang="en-US" dirty="0"/>
              </a:p>
              <a:p>
                <a:pPr marL="514350" indent="-514350">
                  <a:buFont typeface="+mj-lt"/>
                  <a:buAutoNum type="alphaLcParenR"/>
                </a:pPr>
                <a:r>
                  <a:rPr lang="en-US" dirty="0"/>
                  <a:t>                           = 12.64, cars that get 12.6 mpg or less are the worst 2.5% of all cars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r="-406"/>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106" y="3105773"/>
            <a:ext cx="2657846" cy="647790"/>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186" y="4079947"/>
            <a:ext cx="2505425" cy="714475"/>
          </a:xfrm>
          <a:prstGeom prst="rect">
            <a:avLst/>
          </a:prstGeom>
        </p:spPr>
      </p:pic>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7186" y="5123691"/>
            <a:ext cx="2248214" cy="362001"/>
          </a:xfrm>
          <a:prstGeom prst="rect">
            <a:avLst/>
          </a:prstGeom>
        </p:spPr>
      </p:pic>
      <p:pic>
        <p:nvPicPr>
          <p:cNvPr id="7" name="Picture 6" descr="Screen Clipping"/>
          <p:cNvPicPr>
            <a:picLocks noChangeAspect="1"/>
          </p:cNvPicPr>
          <p:nvPr/>
        </p:nvPicPr>
        <p:blipFill rotWithShape="1">
          <a:blip r:embed="rId7">
            <a:extLst>
              <a:ext uri="{28A0092B-C50C-407E-A947-70E740481C1C}">
                <a14:useLocalDpi xmlns:a14="http://schemas.microsoft.com/office/drawing/2010/main" val="0"/>
              </a:ext>
            </a:extLst>
          </a:blip>
          <a:srcRect l="10059"/>
          <a:stretch/>
        </p:blipFill>
        <p:spPr>
          <a:xfrm>
            <a:off x="7050921" y="1417125"/>
            <a:ext cx="4730713" cy="3797426"/>
          </a:xfrm>
          <a:prstGeom prst="rect">
            <a:avLst/>
          </a:prstGeom>
        </p:spPr>
      </p:pic>
      <p:sp>
        <p:nvSpPr>
          <p:cNvPr id="8" name="Rectangle 7"/>
          <p:cNvSpPr/>
          <p:nvPr/>
        </p:nvSpPr>
        <p:spPr>
          <a:xfrm>
            <a:off x="6858000" y="1417125"/>
            <a:ext cx="284205" cy="3377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0" y="1285103"/>
            <a:ext cx="3855308" cy="383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06679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#31</a:t>
            </a:r>
          </a:p>
        </p:txBody>
      </p:sp>
      <p:sp>
        <p:nvSpPr>
          <p:cNvPr id="3" name="Content Placeholder 2"/>
          <p:cNvSpPr>
            <a:spLocks noGrp="1"/>
          </p:cNvSpPr>
          <p:nvPr>
            <p:ph idx="1"/>
          </p:nvPr>
        </p:nvSpPr>
        <p:spPr/>
        <p:txBody>
          <a:bodyPr/>
          <a:lstStyle/>
          <a:p>
            <a:pPr marL="0" indent="0">
              <a:buNone/>
            </a:pPr>
            <a:r>
              <a:rPr lang="en-US" dirty="0"/>
              <a:t>According to the Normal model </a:t>
            </a:r>
            <a:r>
              <a:rPr lang="en-US" i="1" dirty="0"/>
              <a:t>N</a:t>
            </a:r>
            <a:r>
              <a:rPr lang="en-US" dirty="0"/>
              <a:t>(0.062, 0.018) describing mutual fund returns in the 1</a:t>
            </a:r>
            <a:r>
              <a:rPr lang="en-US" baseline="30000" dirty="0"/>
              <a:t>st</a:t>
            </a:r>
            <a:r>
              <a:rPr lang="en-US" dirty="0"/>
              <a:t> quarter of 2013 in Exercise 23, what percent of this group of funds would you expect to have return</a:t>
            </a:r>
            <a:endParaRPr lang="en-US" b="0" dirty="0">
              <a:effectLst/>
            </a:endParaRPr>
          </a:p>
          <a:p>
            <a:pPr marL="514350" indent="-514350">
              <a:buFont typeface="+mj-lt"/>
              <a:buAutoNum type="alphaLcParenR"/>
            </a:pPr>
            <a:r>
              <a:rPr lang="en-US" dirty="0"/>
              <a:t>over 6.8%</a:t>
            </a:r>
            <a:endParaRPr lang="en-US" b="0" dirty="0">
              <a:effectLst/>
            </a:endParaRPr>
          </a:p>
          <a:p>
            <a:pPr marL="514350" indent="-514350">
              <a:buFont typeface="+mj-lt"/>
              <a:buAutoNum type="alphaLcParenR"/>
            </a:pPr>
            <a:r>
              <a:rPr lang="en-US" dirty="0"/>
              <a:t>between 0% and 7.6%</a:t>
            </a:r>
            <a:endParaRPr lang="en-US" b="0" dirty="0">
              <a:effectLst/>
            </a:endParaRPr>
          </a:p>
          <a:p>
            <a:pPr marL="514350" indent="-514350">
              <a:buFont typeface="+mj-lt"/>
              <a:buAutoNum type="alphaLcParenR"/>
            </a:pPr>
            <a:r>
              <a:rPr lang="en-US" dirty="0"/>
              <a:t>more than 1%</a:t>
            </a:r>
            <a:endParaRPr lang="en-US" b="0" dirty="0">
              <a:effectLst/>
            </a:endParaRPr>
          </a:p>
          <a:p>
            <a:pPr marL="514350" indent="-514350">
              <a:buFont typeface="+mj-lt"/>
              <a:buAutoNum type="alphaLcParenR"/>
            </a:pPr>
            <a:r>
              <a:rPr lang="en-US" dirty="0"/>
              <a:t>less than 0%</a:t>
            </a:r>
          </a:p>
        </p:txBody>
      </p:sp>
    </p:spTree>
    <p:custDataLst>
      <p:tags r:id="rId1"/>
    </p:custDataLst>
    <p:extLst>
      <p:ext uri="{BB962C8B-B14F-4D97-AF65-F5344CB8AC3E}">
        <p14:creationId xmlns:p14="http://schemas.microsoft.com/office/powerpoint/2010/main" val="1243216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#31 Solution</a:t>
            </a:r>
          </a:p>
        </p:txBody>
      </p:sp>
      <p:sp>
        <p:nvSpPr>
          <p:cNvPr id="3" name="Content Placeholder 2"/>
          <p:cNvSpPr>
            <a:spLocks noGrp="1"/>
          </p:cNvSpPr>
          <p:nvPr>
            <p:ph idx="1"/>
          </p:nvPr>
        </p:nvSpPr>
        <p:spPr/>
        <p:txBody>
          <a:bodyPr/>
          <a:lstStyle/>
          <a:p>
            <a:r>
              <a:rPr lang="en-US" i="1" dirty="0"/>
              <a:t>N</a:t>
            </a:r>
            <a:r>
              <a:rPr lang="en-US" dirty="0"/>
              <a:t>(0.062, 0.018)</a:t>
            </a:r>
          </a:p>
          <a:p>
            <a:pPr marL="514350" indent="-514350">
              <a:buFont typeface="+mj-lt"/>
              <a:buAutoNum type="alphaLcParenR"/>
            </a:pPr>
            <a:r>
              <a:rPr lang="en-US" dirty="0"/>
              <a:t>P(x =&gt; 6.8%) = </a:t>
            </a:r>
            <a:r>
              <a:rPr lang="en-US" b="1" dirty="0">
                <a:solidFill>
                  <a:srgbClr val="C00000"/>
                </a:solidFill>
              </a:rPr>
              <a:t>0.3694</a:t>
            </a:r>
            <a:r>
              <a:rPr lang="en-US" dirty="0"/>
              <a:t>			b)  P(0% &lt;= x &lt;= 7.6%) = </a:t>
            </a:r>
            <a:r>
              <a:rPr lang="en-US" b="1" dirty="0">
                <a:solidFill>
                  <a:srgbClr val="C00000"/>
                </a:solidFill>
              </a:rPr>
              <a:t>0.7814</a:t>
            </a:r>
          </a:p>
          <a:p>
            <a:pPr marL="514350" indent="-514350">
              <a:buFont typeface="+mj-lt"/>
              <a:buAutoNum type="alphaLcParenR"/>
            </a:pPr>
            <a:endParaRPr lang="en-US" dirty="0"/>
          </a:p>
          <a:p>
            <a:pPr marL="514350" indent="-514350">
              <a:buFont typeface="+mj-lt"/>
              <a:buAutoNum type="alphaLcParenR"/>
            </a:pPr>
            <a:endParaRPr lang="en-US" dirty="0"/>
          </a:p>
          <a:p>
            <a:pPr marL="0" indent="0">
              <a:buNone/>
            </a:pPr>
            <a:endParaRPr lang="en-US" dirty="0"/>
          </a:p>
          <a:p>
            <a:pPr marL="0" indent="0">
              <a:buNone/>
            </a:pPr>
            <a:r>
              <a:rPr lang="en-US" dirty="0"/>
              <a:t>c) P(x =&gt; 1%) = </a:t>
            </a:r>
            <a:r>
              <a:rPr lang="en-US" b="1" dirty="0">
                <a:solidFill>
                  <a:srgbClr val="C00000"/>
                </a:solidFill>
              </a:rPr>
              <a:t>0.9981</a:t>
            </a:r>
            <a:r>
              <a:rPr lang="en-US" dirty="0"/>
              <a:t>			d)  P(x &lt;= 0%) = </a:t>
            </a:r>
            <a:r>
              <a:rPr lang="en-US" b="1" dirty="0">
                <a:solidFill>
                  <a:srgbClr val="C00000"/>
                </a:solidFill>
              </a:rPr>
              <a:t>0.0003</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866" y="4880918"/>
            <a:ext cx="2058886" cy="1527561"/>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538" y="4764494"/>
            <a:ext cx="2241798" cy="1643985"/>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866" y="2754872"/>
            <a:ext cx="2159448" cy="1587539"/>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538" y="2754872"/>
            <a:ext cx="2171120" cy="1587539"/>
          </a:xfrm>
          <a:prstGeom prst="rect">
            <a:avLst/>
          </a:prstGeom>
        </p:spPr>
      </p:pic>
    </p:spTree>
    <p:custDataLst>
      <p:tags r:id="rId1"/>
    </p:custDataLst>
    <p:extLst>
      <p:ext uri="{BB962C8B-B14F-4D97-AF65-F5344CB8AC3E}">
        <p14:creationId xmlns:p14="http://schemas.microsoft.com/office/powerpoint/2010/main" val="3173384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#33</a:t>
            </a:r>
          </a:p>
        </p:txBody>
      </p:sp>
      <p:sp>
        <p:nvSpPr>
          <p:cNvPr id="3" name="Content Placeholder 2"/>
          <p:cNvSpPr>
            <a:spLocks noGrp="1"/>
          </p:cNvSpPr>
          <p:nvPr>
            <p:ph idx="1"/>
          </p:nvPr>
        </p:nvSpPr>
        <p:spPr/>
        <p:txBody>
          <a:bodyPr/>
          <a:lstStyle/>
          <a:p>
            <a:pPr marL="0" indent="0">
              <a:buNone/>
            </a:pPr>
            <a:r>
              <a:rPr lang="en-US" dirty="0"/>
              <a:t>Based on the model </a:t>
            </a:r>
            <a:r>
              <a:rPr lang="en-US" i="1" dirty="0"/>
              <a:t>N</a:t>
            </a:r>
            <a:r>
              <a:rPr lang="en-US" dirty="0"/>
              <a:t>(0.062, 0.018) for quarterly returns from Exercise 23, what are the cutoff values for the</a:t>
            </a:r>
            <a:endParaRPr lang="en-US" b="0" dirty="0">
              <a:effectLst/>
            </a:endParaRPr>
          </a:p>
          <a:p>
            <a:pPr marL="514350" indent="-514350">
              <a:buFont typeface="+mj-lt"/>
              <a:buAutoNum type="alphaLcParenR"/>
            </a:pPr>
            <a:r>
              <a:rPr lang="en-US" dirty="0"/>
              <a:t>highest 10% of these funds?</a:t>
            </a:r>
            <a:endParaRPr lang="en-US" b="0" dirty="0">
              <a:effectLst/>
            </a:endParaRPr>
          </a:p>
          <a:p>
            <a:pPr marL="514350" indent="-514350">
              <a:buFont typeface="+mj-lt"/>
              <a:buAutoNum type="alphaLcParenR"/>
            </a:pPr>
            <a:r>
              <a:rPr lang="en-US" dirty="0"/>
              <a:t>lowest 20%?</a:t>
            </a:r>
            <a:endParaRPr lang="en-US" b="0" dirty="0">
              <a:effectLst/>
            </a:endParaRPr>
          </a:p>
          <a:p>
            <a:pPr marL="514350" indent="-514350">
              <a:buFont typeface="+mj-lt"/>
              <a:buAutoNum type="alphaLcParenR"/>
            </a:pPr>
            <a:r>
              <a:rPr lang="en-US" dirty="0"/>
              <a:t>middle 40%?</a:t>
            </a:r>
            <a:endParaRPr lang="en-US" b="0" dirty="0">
              <a:effectLst/>
            </a:endParaRPr>
          </a:p>
          <a:p>
            <a:pPr marL="514350" indent="-514350">
              <a:buFont typeface="+mj-lt"/>
              <a:buAutoNum type="alphaLcParenR"/>
            </a:pPr>
            <a:r>
              <a:rPr lang="en-US" dirty="0"/>
              <a:t>highest 80%?</a:t>
            </a:r>
          </a:p>
        </p:txBody>
      </p:sp>
    </p:spTree>
    <p:custDataLst>
      <p:tags r:id="rId1"/>
    </p:custDataLst>
    <p:extLst>
      <p:ext uri="{BB962C8B-B14F-4D97-AF65-F5344CB8AC3E}">
        <p14:creationId xmlns:p14="http://schemas.microsoft.com/office/powerpoint/2010/main" val="3215425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#33 Solution</a:t>
            </a:r>
          </a:p>
        </p:txBody>
      </p:sp>
      <p:sp>
        <p:nvSpPr>
          <p:cNvPr id="3" name="Content Placeholder 2"/>
          <p:cNvSpPr>
            <a:spLocks noGrp="1"/>
          </p:cNvSpPr>
          <p:nvPr>
            <p:ph idx="1"/>
          </p:nvPr>
        </p:nvSpPr>
        <p:spPr/>
        <p:txBody>
          <a:bodyPr/>
          <a:lstStyle/>
          <a:p>
            <a:r>
              <a:rPr lang="en-US" i="1" dirty="0"/>
              <a:t>N</a:t>
            </a:r>
            <a:r>
              <a:rPr lang="en-US" dirty="0"/>
              <a:t>(0.062, 0.018)</a:t>
            </a:r>
          </a:p>
          <a:p>
            <a:pPr marL="514350" indent="-514350">
              <a:buFont typeface="+mj-lt"/>
              <a:buAutoNum type="alphaLcParenR"/>
            </a:pPr>
            <a:r>
              <a:rPr lang="en-US" dirty="0"/>
              <a:t>Highest 10%, </a:t>
            </a:r>
            <a:r>
              <a:rPr lang="en-US" b="1" dirty="0">
                <a:solidFill>
                  <a:srgbClr val="C00000"/>
                </a:solidFill>
              </a:rPr>
              <a:t>x = 8.51%</a:t>
            </a:r>
            <a:r>
              <a:rPr lang="en-US" dirty="0"/>
              <a:t>		b) Lowest 20%, </a:t>
            </a:r>
            <a:r>
              <a:rPr lang="en-US" b="1" dirty="0">
                <a:solidFill>
                  <a:srgbClr val="C00000"/>
                </a:solidFill>
              </a:rPr>
              <a:t>x = 4.69%</a:t>
            </a:r>
          </a:p>
          <a:p>
            <a:pPr marL="514350" indent="-514350">
              <a:buFont typeface="+mj-lt"/>
              <a:buAutoNum type="alphaLcParenR"/>
            </a:pPr>
            <a:endParaRPr lang="en-US" dirty="0"/>
          </a:p>
          <a:p>
            <a:pPr marL="514350" indent="-514350">
              <a:buFont typeface="+mj-lt"/>
              <a:buAutoNum type="alphaLcParenR"/>
            </a:pPr>
            <a:endParaRPr lang="en-US" dirty="0"/>
          </a:p>
          <a:p>
            <a:pPr marL="0" indent="0">
              <a:buNone/>
            </a:pPr>
            <a:endParaRPr lang="en-US" dirty="0"/>
          </a:p>
          <a:p>
            <a:pPr marL="0" indent="0">
              <a:buNone/>
            </a:pPr>
            <a:r>
              <a:rPr lang="en-US" dirty="0"/>
              <a:t>c) Middle 40%, </a:t>
            </a:r>
            <a:r>
              <a:rPr lang="en-US" b="1" dirty="0">
                <a:solidFill>
                  <a:srgbClr val="C00000"/>
                </a:solidFill>
              </a:rPr>
              <a:t>(5.26%, 7.14%)</a:t>
            </a:r>
            <a:r>
              <a:rPr lang="en-US" dirty="0"/>
              <a:t>		d) Highest 80%, </a:t>
            </a:r>
            <a:r>
              <a:rPr lang="en-US" b="1" dirty="0">
                <a:solidFill>
                  <a:srgbClr val="C00000"/>
                </a:solidFill>
              </a:rPr>
              <a:t>x = 4.69%</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92" y="2871445"/>
            <a:ext cx="2041324" cy="149049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0906" y="2847901"/>
            <a:ext cx="2087170" cy="1514034"/>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92" y="4953212"/>
            <a:ext cx="2081503" cy="1524213"/>
          </a:xfrm>
          <a:prstGeom prst="rect">
            <a:avLst/>
          </a:prstGeom>
        </p:spPr>
      </p:pic>
      <p:pic>
        <p:nvPicPr>
          <p:cNvPr id="9" name="Picture 8"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0906" y="4953212"/>
            <a:ext cx="2280334" cy="1648060"/>
          </a:xfrm>
          <a:prstGeom prst="rect">
            <a:avLst/>
          </a:prstGeom>
        </p:spPr>
      </p:pic>
    </p:spTree>
    <p:custDataLst>
      <p:tags r:id="rId1"/>
    </p:custDataLst>
    <p:extLst>
      <p:ext uri="{BB962C8B-B14F-4D97-AF65-F5344CB8AC3E}">
        <p14:creationId xmlns:p14="http://schemas.microsoft.com/office/powerpoint/2010/main" val="101092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809-C949-0641-A749-E292A4EAC576}"/>
              </a:ext>
            </a:extLst>
          </p:cNvPr>
          <p:cNvSpPr>
            <a:spLocks noGrp="1"/>
          </p:cNvSpPr>
          <p:nvPr>
            <p:ph type="title"/>
          </p:nvPr>
        </p:nvSpPr>
        <p:spPr>
          <a:xfrm>
            <a:off x="736600" y="-1"/>
            <a:ext cx="10515600" cy="1325563"/>
          </a:xfrm>
        </p:spPr>
        <p:txBody>
          <a:bodyPr/>
          <a:lstStyle/>
          <a:p>
            <a:r>
              <a:rPr lang="en-US" dirty="0"/>
              <a:t>Finding Probabilities with the Normal Curve</a:t>
            </a:r>
          </a:p>
        </p:txBody>
      </p:sp>
      <p:sp>
        <p:nvSpPr>
          <p:cNvPr id="3" name="Content Placeholder 2">
            <a:extLst>
              <a:ext uri="{FF2B5EF4-FFF2-40B4-BE49-F238E27FC236}">
                <a16:creationId xmlns:a16="http://schemas.microsoft.com/office/drawing/2014/main" id="{6B0D06CF-5132-A749-9561-040D29F65BAC}"/>
              </a:ext>
            </a:extLst>
          </p:cNvPr>
          <p:cNvSpPr>
            <a:spLocks noGrp="1"/>
          </p:cNvSpPr>
          <p:nvPr>
            <p:ph idx="1"/>
          </p:nvPr>
        </p:nvSpPr>
        <p:spPr>
          <a:xfrm>
            <a:off x="838199" y="1325561"/>
            <a:ext cx="10836965" cy="5114995"/>
          </a:xfrm>
        </p:spPr>
        <p:txBody>
          <a:bodyPr>
            <a:normAutofit/>
          </a:bodyPr>
          <a:lstStyle/>
          <a:p>
            <a:pPr marL="0" indent="0">
              <a:buNone/>
            </a:pPr>
            <a:r>
              <a:rPr lang="en-US" sz="1800" u="sng" dirty="0"/>
              <a:t>Empirical Rule</a:t>
            </a:r>
          </a:p>
          <a:p>
            <a:r>
              <a:rPr lang="en-US" sz="1800" dirty="0"/>
              <a:t>We know probabilities associated with intervals that are 1, 2, or 3 standard deviations away from the mean!</a:t>
            </a:r>
          </a:p>
          <a:p>
            <a:pPr lvl="1"/>
            <a:r>
              <a:rPr lang="en-US" sz="1800" dirty="0"/>
              <a:t>Could also find probabilities to the left or right of these endpoints.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But what do we do if we want probabilities for points that don’t lie exactly ± 1,2,3 𝞂 from </a:t>
            </a:r>
            <a:r>
              <a:rPr lang="en-US" sz="1800" dirty="0" err="1"/>
              <a:t>μ</a:t>
            </a:r>
            <a:r>
              <a:rPr lang="en-US" sz="1800" dirty="0"/>
              <a:t>???</a:t>
            </a:r>
          </a:p>
          <a:p>
            <a:endParaRPr lang="en-US" sz="1800" dirty="0"/>
          </a:p>
        </p:txBody>
      </p:sp>
      <p:pic>
        <p:nvPicPr>
          <p:cNvPr id="4" name="Google Shape;150;p27">
            <a:extLst>
              <a:ext uri="{FF2B5EF4-FFF2-40B4-BE49-F238E27FC236}">
                <a16:creationId xmlns:a16="http://schemas.microsoft.com/office/drawing/2014/main" id="{31BE2671-D47B-214B-A80F-E4FCD20B2893}"/>
              </a:ext>
            </a:extLst>
          </p:cNvPr>
          <p:cNvPicPr preferRelativeResize="0"/>
          <p:nvPr/>
        </p:nvPicPr>
        <p:blipFill>
          <a:blip r:embed="rId2">
            <a:alphaModFix/>
          </a:blip>
          <a:stretch>
            <a:fillRect/>
          </a:stretch>
        </p:blipFill>
        <p:spPr>
          <a:xfrm>
            <a:off x="2131626" y="2993959"/>
            <a:ext cx="3429000" cy="2374900"/>
          </a:xfrm>
          <a:prstGeom prst="rect">
            <a:avLst/>
          </a:prstGeom>
          <a:noFill/>
          <a:ln>
            <a:noFill/>
          </a:ln>
        </p:spPr>
      </p:pic>
      <p:pic>
        <p:nvPicPr>
          <p:cNvPr id="8" name="Picture 7">
            <a:extLst>
              <a:ext uri="{FF2B5EF4-FFF2-40B4-BE49-F238E27FC236}">
                <a16:creationId xmlns:a16="http://schemas.microsoft.com/office/drawing/2014/main" id="{078CBBB8-1155-564B-B8B9-97021216B895}"/>
              </a:ext>
            </a:extLst>
          </p:cNvPr>
          <p:cNvPicPr>
            <a:picLocks noChangeAspect="1"/>
          </p:cNvPicPr>
          <p:nvPr/>
        </p:nvPicPr>
        <p:blipFill>
          <a:blip r:embed="rId3"/>
          <a:stretch>
            <a:fillRect/>
          </a:stretch>
        </p:blipFill>
        <p:spPr>
          <a:xfrm>
            <a:off x="7325925" y="2808429"/>
            <a:ext cx="2766392" cy="1659835"/>
          </a:xfrm>
          <a:prstGeom prst="rect">
            <a:avLst/>
          </a:prstGeom>
        </p:spPr>
      </p:pic>
    </p:spTree>
    <p:extLst>
      <p:ext uri="{BB962C8B-B14F-4D97-AF65-F5344CB8AC3E}">
        <p14:creationId xmlns:p14="http://schemas.microsoft.com/office/powerpoint/2010/main" val="303874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9030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Probabilities</a:t>
            </a:r>
            <a:endParaRPr sz="2400" dirty="0"/>
          </a:p>
        </p:txBody>
      </p:sp>
      <p:sp>
        <p:nvSpPr>
          <p:cNvPr id="266" name="Google Shape;266;p55"/>
          <p:cNvSpPr txBox="1">
            <a:spLocks noGrp="1"/>
          </p:cNvSpPr>
          <p:nvPr>
            <p:ph type="body" idx="1"/>
          </p:nvPr>
        </p:nvSpPr>
        <p:spPr>
          <a:xfrm>
            <a:off x="429285" y="1051133"/>
            <a:ext cx="11360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600" u="sng" dirty="0"/>
              <a:t>Finding Probabilities</a:t>
            </a:r>
            <a:endParaRPr sz="1600" u="sng" dirty="0"/>
          </a:p>
          <a:p>
            <a:pPr>
              <a:lnSpc>
                <a:spcPct val="100000"/>
              </a:lnSpc>
              <a:buFont typeface="Arial" panose="020B0604020202020204" pitchFamily="34" charset="0"/>
              <a:buChar char="•"/>
            </a:pPr>
            <a:r>
              <a:rPr lang="en" sz="1600" dirty="0"/>
              <a:t>We are given a value for X (our R.V.), want a percent/probability</a:t>
            </a:r>
            <a:endParaRPr sz="1600" dirty="0"/>
          </a:p>
          <a:p>
            <a:pPr>
              <a:lnSpc>
                <a:spcPct val="100000"/>
              </a:lnSpc>
              <a:buFont typeface="Arial" panose="020B0604020202020204" pitchFamily="34" charset="0"/>
              <a:buChar char="•"/>
            </a:pPr>
            <a:r>
              <a:rPr lang="en" sz="1600" dirty="0"/>
              <a:t>Think about this as being going forward, X → P</a:t>
            </a:r>
            <a:endParaRPr sz="1600" dirty="0"/>
          </a:p>
          <a:p>
            <a:pPr marL="152396" indent="0">
              <a:lnSpc>
                <a:spcPct val="100000"/>
              </a:lnSpc>
              <a:buNone/>
            </a:pPr>
            <a:endParaRPr lang="en" sz="1600" dirty="0"/>
          </a:p>
          <a:p>
            <a:pPr marL="152396" indent="0">
              <a:lnSpc>
                <a:spcPct val="100000"/>
              </a:lnSpc>
              <a:buNone/>
            </a:pPr>
            <a:r>
              <a:rPr lang="en-US" sz="1600" b="1" u="sng" dirty="0"/>
              <a:t>GOAL</a:t>
            </a:r>
            <a:r>
              <a:rPr lang="en-US" sz="1600" dirty="0"/>
              <a:t>: Use the Normal distribution to calculate probabilities!</a:t>
            </a:r>
          </a:p>
          <a:p>
            <a:pPr marL="152396" indent="0">
              <a:lnSpc>
                <a:spcPct val="100000"/>
              </a:lnSpc>
              <a:buNone/>
            </a:pPr>
            <a:endParaRPr lang="en-US" sz="1600" dirty="0"/>
          </a:p>
          <a:p>
            <a:pPr marL="514350" indent="-514350">
              <a:lnSpc>
                <a:spcPct val="100000"/>
              </a:lnSpc>
              <a:buFont typeface="+mj-lt"/>
              <a:buAutoNum type="arabicPeriod"/>
            </a:pPr>
            <a:r>
              <a:rPr lang="en-US" sz="1600" dirty="0"/>
              <a:t>Choose correct </a:t>
            </a:r>
            <a:r>
              <a:rPr lang="en-US" sz="1600" dirty="0" err="1"/>
              <a:t>Dist</a:t>
            </a:r>
            <a:r>
              <a:rPr lang="en-US" sz="1600" dirty="0"/>
              <a:t>: 2ND </a:t>
            </a:r>
            <a:r>
              <a:rPr lang="en" sz="1600" dirty="0"/>
              <a:t>→ VARS</a:t>
            </a:r>
            <a:endParaRPr lang="en-US" sz="1600" dirty="0"/>
          </a:p>
          <a:p>
            <a:pPr lvl="1">
              <a:lnSpc>
                <a:spcPct val="100000"/>
              </a:lnSpc>
              <a:spcBef>
                <a:spcPts val="0"/>
              </a:spcBef>
            </a:pPr>
            <a:r>
              <a:rPr lang="en-US" sz="1600" dirty="0"/>
              <a:t>ALWAYS want </a:t>
            </a:r>
            <a:r>
              <a:rPr lang="en-US" sz="1600" b="1" dirty="0"/>
              <a:t>normalcdf()</a:t>
            </a:r>
          </a:p>
          <a:p>
            <a:pPr marL="514350" indent="-514350">
              <a:lnSpc>
                <a:spcPct val="100000"/>
              </a:lnSpc>
              <a:buFont typeface="+mj-lt"/>
              <a:buAutoNum type="arabicPeriod"/>
            </a:pPr>
            <a:r>
              <a:rPr lang="en-US" sz="1600" dirty="0"/>
              <a:t>Enter in information (endpoints and parameters)</a:t>
            </a:r>
          </a:p>
          <a:p>
            <a:pPr lvl="1">
              <a:lnSpc>
                <a:spcPct val="100000"/>
              </a:lnSpc>
              <a:spcBef>
                <a:spcPts val="0"/>
              </a:spcBef>
            </a:pPr>
            <a:r>
              <a:rPr lang="en-US" sz="1600" dirty="0"/>
              <a:t>lower = lower boundary</a:t>
            </a:r>
          </a:p>
          <a:p>
            <a:pPr lvl="1">
              <a:lnSpc>
                <a:spcPct val="100000"/>
              </a:lnSpc>
              <a:spcBef>
                <a:spcPts val="0"/>
              </a:spcBef>
            </a:pPr>
            <a:r>
              <a:rPr lang="en-US" sz="1600" dirty="0"/>
              <a:t>upper = upper boundary</a:t>
            </a:r>
          </a:p>
          <a:p>
            <a:pPr lvl="1">
              <a:lnSpc>
                <a:spcPct val="100000"/>
              </a:lnSpc>
              <a:spcBef>
                <a:spcPts val="0"/>
              </a:spcBef>
            </a:pPr>
            <a:r>
              <a:rPr lang="en-US" sz="1600" dirty="0" err="1"/>
              <a:t>μ</a:t>
            </a:r>
            <a:r>
              <a:rPr lang="en-US" sz="1600" dirty="0"/>
              <a:t> = Mean</a:t>
            </a:r>
          </a:p>
          <a:p>
            <a:pPr lvl="1">
              <a:lnSpc>
                <a:spcPct val="100000"/>
              </a:lnSpc>
              <a:spcBef>
                <a:spcPts val="0"/>
              </a:spcBef>
            </a:pPr>
            <a:r>
              <a:rPr lang="en-US" sz="1600" dirty="0"/>
              <a:t>𝞂 = SD</a:t>
            </a:r>
          </a:p>
          <a:p>
            <a:pPr>
              <a:lnSpc>
                <a:spcPct val="100000"/>
              </a:lnSpc>
            </a:pPr>
            <a:r>
              <a:rPr lang="en-US" sz="1600" dirty="0"/>
              <a:t>If you have TI-83, you would type normalcdf(lower, upper, mean, </a:t>
            </a:r>
            <a:r>
              <a:rPr lang="en-US" sz="1600" dirty="0" err="1"/>
              <a:t>sd</a:t>
            </a:r>
            <a:r>
              <a:rPr lang="en-US" sz="1600" dirty="0"/>
              <a:t>)</a:t>
            </a:r>
          </a:p>
          <a:p>
            <a:pPr>
              <a:lnSpc>
                <a:spcPct val="100000"/>
              </a:lnSpc>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r>
              <a:rPr lang="en-US" sz="1600" dirty="0"/>
              <a:t>*** </a:t>
            </a:r>
            <a:r>
              <a:rPr lang="en-US" sz="1600" u="sng" dirty="0"/>
              <a:t>Special Cases</a:t>
            </a:r>
          </a:p>
          <a:p>
            <a:pPr marL="152396" indent="0">
              <a:lnSpc>
                <a:spcPct val="100000"/>
              </a:lnSpc>
              <a:buNone/>
            </a:pPr>
            <a:r>
              <a:rPr lang="en-US" sz="1600" dirty="0"/>
              <a:t>If finding a left tailed probability, enter lower = -10000 (some really big negative number)</a:t>
            </a:r>
          </a:p>
          <a:p>
            <a:pPr marL="152396" indent="0">
              <a:lnSpc>
                <a:spcPct val="100000"/>
              </a:lnSpc>
              <a:buNone/>
            </a:pPr>
            <a:r>
              <a:rPr lang="en-US" sz="1600" dirty="0"/>
              <a:t>If finding a right tailed probability, enter upper = 10000 or 10^6 (really big positive number)</a:t>
            </a:r>
          </a:p>
        </p:txBody>
      </p:sp>
      <p:grpSp>
        <p:nvGrpSpPr>
          <p:cNvPr id="3" name="Group 2">
            <a:extLst>
              <a:ext uri="{FF2B5EF4-FFF2-40B4-BE49-F238E27FC236}">
                <a16:creationId xmlns:a16="http://schemas.microsoft.com/office/drawing/2014/main" id="{EAFFF641-5DBF-F007-4460-015FEF8CAF06}"/>
              </a:ext>
            </a:extLst>
          </p:cNvPr>
          <p:cNvGrpSpPr/>
          <p:nvPr/>
        </p:nvGrpSpPr>
        <p:grpSpPr>
          <a:xfrm>
            <a:off x="7005037" y="4185736"/>
            <a:ext cx="4945852" cy="1750789"/>
            <a:chOff x="6212815" y="2694764"/>
            <a:chExt cx="5549900" cy="2191618"/>
          </a:xfrm>
        </p:grpSpPr>
        <p:pic>
          <p:nvPicPr>
            <p:cNvPr id="5" name="Picture 4">
              <a:extLst>
                <a:ext uri="{FF2B5EF4-FFF2-40B4-BE49-F238E27FC236}">
                  <a16:creationId xmlns:a16="http://schemas.microsoft.com/office/drawing/2014/main" id="{D1D5F258-6D0B-F14B-8EBB-1EBC60964C78}"/>
                </a:ext>
              </a:extLst>
            </p:cNvPr>
            <p:cNvPicPr>
              <a:picLocks noChangeAspect="1"/>
            </p:cNvPicPr>
            <p:nvPr/>
          </p:nvPicPr>
          <p:blipFill>
            <a:blip r:embed="rId3"/>
            <a:stretch>
              <a:fillRect/>
            </a:stretch>
          </p:blipFill>
          <p:spPr>
            <a:xfrm>
              <a:off x="6212815" y="2694764"/>
              <a:ext cx="5549900" cy="1993900"/>
            </a:xfrm>
            <a:prstGeom prst="rect">
              <a:avLst/>
            </a:prstGeom>
          </p:spPr>
        </p:pic>
        <p:sp>
          <p:nvSpPr>
            <p:cNvPr id="6" name="TextBox 5">
              <a:extLst>
                <a:ext uri="{FF2B5EF4-FFF2-40B4-BE49-F238E27FC236}">
                  <a16:creationId xmlns:a16="http://schemas.microsoft.com/office/drawing/2014/main" id="{D3514D82-1FC4-3442-A2FB-B43826A387DE}"/>
                </a:ext>
              </a:extLst>
            </p:cNvPr>
            <p:cNvSpPr txBox="1"/>
            <p:nvPr/>
          </p:nvSpPr>
          <p:spPr>
            <a:xfrm>
              <a:off x="10174050" y="4701716"/>
              <a:ext cx="1173719" cy="184666"/>
            </a:xfrm>
            <a:prstGeom prst="rect">
              <a:avLst/>
            </a:prstGeom>
            <a:noFill/>
          </p:spPr>
          <p:txBody>
            <a:bodyPr wrap="none" rtlCol="0">
              <a:spAutoFit/>
            </a:bodyPr>
            <a:lstStyle/>
            <a:p>
              <a:r>
                <a:rPr lang="en-US" sz="600" dirty="0"/>
                <a:t>https://</a:t>
              </a:r>
              <a:r>
                <a:rPr lang="en-US" sz="600" dirty="0" err="1"/>
                <a:t>www.researchgate.net</a:t>
              </a:r>
              <a:r>
                <a:rPr lang="en-US" sz="600" dirty="0"/>
                <a:t>/</a:t>
              </a:r>
            </a:p>
          </p:txBody>
        </p:sp>
      </p:grpSp>
      <p:grpSp>
        <p:nvGrpSpPr>
          <p:cNvPr id="2" name="Group 1">
            <a:extLst>
              <a:ext uri="{FF2B5EF4-FFF2-40B4-BE49-F238E27FC236}">
                <a16:creationId xmlns:a16="http://schemas.microsoft.com/office/drawing/2014/main" id="{71988763-AB9B-5DE3-09D1-0044E806276A}"/>
              </a:ext>
            </a:extLst>
          </p:cNvPr>
          <p:cNvGrpSpPr/>
          <p:nvPr/>
        </p:nvGrpSpPr>
        <p:grpSpPr>
          <a:xfrm>
            <a:off x="8867884" y="2645033"/>
            <a:ext cx="4380469" cy="1367399"/>
            <a:chOff x="7510231" y="1211347"/>
            <a:chExt cx="4380469" cy="1367399"/>
          </a:xfrm>
        </p:grpSpPr>
        <p:pic>
          <p:nvPicPr>
            <p:cNvPr id="4100" name="Picture 4" descr="6.2 Using the Normal Distribution | TEKS Guide">
              <a:extLst>
                <a:ext uri="{FF2B5EF4-FFF2-40B4-BE49-F238E27FC236}">
                  <a16:creationId xmlns:a16="http://schemas.microsoft.com/office/drawing/2014/main" id="{339CD747-0041-544D-AC98-97DC260CC0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231" y="1211347"/>
              <a:ext cx="2663819" cy="12088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8646F00-50F4-5342-A9A0-54F5F76F7ABA}"/>
                </a:ext>
              </a:extLst>
            </p:cNvPr>
            <p:cNvSpPr txBox="1"/>
            <p:nvPr/>
          </p:nvSpPr>
          <p:spPr>
            <a:xfrm>
              <a:off x="9269470" y="2378691"/>
              <a:ext cx="2621230" cy="200055"/>
            </a:xfrm>
            <a:prstGeom prst="rect">
              <a:avLst/>
            </a:prstGeom>
            <a:noFill/>
          </p:spPr>
          <p:txBody>
            <a:bodyPr wrap="none" rtlCol="0">
              <a:spAutoFit/>
            </a:bodyPr>
            <a:lstStyle/>
            <a:p>
              <a:r>
                <a:rPr lang="en-US" sz="700" dirty="0"/>
                <a:t>https://</a:t>
              </a:r>
              <a:r>
                <a:rPr lang="en-US" sz="700" dirty="0" err="1"/>
                <a:t>www.teksguide.org</a:t>
              </a:r>
              <a:r>
                <a:rPr lang="en-US" sz="700" dirty="0"/>
                <a:t>/resource/62-using-normal-distribution</a:t>
              </a:r>
            </a:p>
          </p:txBody>
        </p:sp>
      </p:grpSp>
      <p:grpSp>
        <p:nvGrpSpPr>
          <p:cNvPr id="4" name="Group 3">
            <a:extLst>
              <a:ext uri="{FF2B5EF4-FFF2-40B4-BE49-F238E27FC236}">
                <a16:creationId xmlns:a16="http://schemas.microsoft.com/office/drawing/2014/main" id="{7E91FAB0-9F7C-C43F-8AED-A4B9665FD4C5}"/>
              </a:ext>
            </a:extLst>
          </p:cNvPr>
          <p:cNvGrpSpPr/>
          <p:nvPr/>
        </p:nvGrpSpPr>
        <p:grpSpPr>
          <a:xfrm>
            <a:off x="7949909" y="357727"/>
            <a:ext cx="5527972" cy="1885950"/>
            <a:chOff x="6995357" y="4930813"/>
            <a:chExt cx="5527972" cy="1885950"/>
          </a:xfrm>
        </p:grpSpPr>
        <p:pic>
          <p:nvPicPr>
            <p:cNvPr id="4098" name="Picture 2" descr="Using the Normal Distribution – Introductory Business Statistics">
              <a:extLst>
                <a:ext uri="{FF2B5EF4-FFF2-40B4-BE49-F238E27FC236}">
                  <a16:creationId xmlns:a16="http://schemas.microsoft.com/office/drawing/2014/main" id="{4DCECECC-ECB1-6A44-8F1D-A24CF1ED2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5357" y="4930813"/>
              <a:ext cx="3178693"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13281E-C286-B944-AFDA-FF5860082844}"/>
                </a:ext>
              </a:extLst>
            </p:cNvPr>
            <p:cNvSpPr txBox="1"/>
            <p:nvPr/>
          </p:nvSpPr>
          <p:spPr>
            <a:xfrm>
              <a:off x="9541422" y="6510950"/>
              <a:ext cx="2981907" cy="184666"/>
            </a:xfrm>
            <a:prstGeom prst="rect">
              <a:avLst/>
            </a:prstGeom>
            <a:noFill/>
          </p:spPr>
          <p:txBody>
            <a:bodyPr wrap="none" rtlCol="0">
              <a:spAutoFit/>
            </a:bodyPr>
            <a:lstStyle/>
            <a:p>
              <a:r>
                <a:rPr lang="en-US" sz="600" dirty="0"/>
                <a:t>https://</a:t>
              </a:r>
              <a:r>
                <a:rPr lang="en-US" sz="600" dirty="0" err="1"/>
                <a:t>opentextbc.ca</a:t>
              </a:r>
              <a:r>
                <a:rPr lang="en-US" sz="600" dirty="0"/>
                <a:t>/</a:t>
              </a:r>
              <a:r>
                <a:rPr lang="en-US" sz="600" dirty="0" err="1"/>
                <a:t>introbusinessstatopenstax</a:t>
              </a:r>
              <a:r>
                <a:rPr lang="en-US" sz="600" dirty="0"/>
                <a:t>/chapter/using-the-normal-distribution/</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Normal Calc Fun </a:t>
            </a:r>
            <a:r>
              <a:rPr lang="en" sz="4000" dirty="0" err="1"/>
              <a:t>Sess</a:t>
            </a:r>
            <a:r>
              <a:rPr lang="en" sz="4000" dirty="0"/>
              <a:t>!:</a:t>
            </a:r>
            <a:r>
              <a:rPr lang="en" sz="2000" dirty="0"/>
              <a:t> </a:t>
            </a:r>
            <a:r>
              <a:rPr lang="en" sz="2400" dirty="0"/>
              <a:t>Finding Probabilities</a:t>
            </a:r>
            <a:endParaRPr sz="2400" dirty="0"/>
          </a:p>
        </p:txBody>
      </p:sp>
      <p:sp>
        <p:nvSpPr>
          <p:cNvPr id="266" name="Google Shape;266;p55"/>
          <p:cNvSpPr txBox="1">
            <a:spLocks noGrp="1"/>
          </p:cNvSpPr>
          <p:nvPr>
            <p:ph type="body" idx="1"/>
          </p:nvPr>
        </p:nvSpPr>
        <p:spPr>
          <a:xfrm>
            <a:off x="529900" y="1038566"/>
            <a:ext cx="11360800"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endParaRPr lang="en-US" sz="1600" dirty="0"/>
          </a:p>
          <a:p>
            <a:pPr marL="495296" indent="-342900">
              <a:lnSpc>
                <a:spcPct val="100000"/>
              </a:lnSpc>
              <a:buFont typeface="+mj-lt"/>
              <a:buAutoNum type="alphaLcParenR"/>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lang="en-US" sz="1600" dirty="0"/>
          </a:p>
          <a:p>
            <a:pPr marL="152396" indent="0">
              <a:lnSpc>
                <a:spcPct val="100000"/>
              </a:lnSpc>
              <a:buNone/>
            </a:pPr>
            <a:endParaRPr sz="1600" dirty="0"/>
          </a:p>
          <a:p>
            <a:pPr marL="0" indent="0">
              <a:lnSpc>
                <a:spcPct val="100000"/>
              </a:lnSpc>
              <a:spcAft>
                <a:spcPts val="2133"/>
              </a:spcAft>
              <a:buNone/>
            </a:pPr>
            <a:endParaRPr sz="1600" dirty="0"/>
          </a:p>
        </p:txBody>
      </p:sp>
      <p:sp>
        <p:nvSpPr>
          <p:cNvPr id="2" name="TextBox 1">
            <a:extLst>
              <a:ext uri="{FF2B5EF4-FFF2-40B4-BE49-F238E27FC236}">
                <a16:creationId xmlns:a16="http://schemas.microsoft.com/office/drawing/2014/main" id="{95A7032C-FE7B-A943-BF5C-9B5B1EC24158}"/>
              </a:ext>
            </a:extLst>
          </p:cNvPr>
          <p:cNvSpPr txBox="1"/>
          <p:nvPr/>
        </p:nvSpPr>
        <p:spPr>
          <a:xfrm>
            <a:off x="431260" y="720886"/>
            <a:ext cx="10117470" cy="6494085"/>
          </a:xfrm>
          <a:prstGeom prst="rect">
            <a:avLst/>
          </a:prstGeom>
          <a:noFill/>
        </p:spPr>
        <p:txBody>
          <a:bodyPr wrap="square" rtlCol="0">
            <a:spAutoFit/>
          </a:bodyPr>
          <a:lstStyle/>
          <a:p>
            <a:r>
              <a:rPr lang="en-US" sz="1600" b="1" dirty="0"/>
              <a:t>Setup</a:t>
            </a:r>
            <a:r>
              <a:rPr lang="en-US" sz="1600" dirty="0"/>
              <a:t>: Lets say X ~ Normal(</a:t>
            </a:r>
            <a:r>
              <a:rPr lang="en-US" sz="1600" dirty="0" err="1"/>
              <a:t>μ</a:t>
            </a:r>
            <a:r>
              <a:rPr lang="en-US" sz="1600" dirty="0"/>
              <a:t> = 40, 𝞂 = 5), find the following probabilities.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What is the probability X is less than 43?</a:t>
            </a:r>
            <a:endParaRPr lang="en-US" sz="1600" i="1" dirty="0">
              <a:solidFill>
                <a:srgbClr val="FF0000"/>
              </a:solidFill>
            </a:endParaRPr>
          </a:p>
          <a:p>
            <a:endParaRPr lang="en-US" sz="1600" i="1" dirty="0">
              <a:solidFill>
                <a:srgbClr val="FF0000"/>
              </a:solidFill>
            </a:endParaRPr>
          </a:p>
          <a:p>
            <a:endParaRPr lang="en-US" sz="1600" i="1" dirty="0">
              <a:solidFill>
                <a:srgbClr val="FF0000"/>
              </a:solidFill>
            </a:endParaRPr>
          </a:p>
          <a:p>
            <a:endParaRPr lang="en-US" sz="1600" dirty="0"/>
          </a:p>
          <a:p>
            <a:r>
              <a:rPr lang="en-US" sz="1600" dirty="0"/>
              <a:t>b) What is the probability X is in between 26 and 39?</a:t>
            </a:r>
          </a:p>
          <a:p>
            <a:endParaRPr lang="en-US" sz="1600" dirty="0"/>
          </a:p>
          <a:p>
            <a:endParaRPr lang="en-US" sz="1600" dirty="0"/>
          </a:p>
          <a:p>
            <a:endParaRPr lang="en-US" sz="1600" dirty="0"/>
          </a:p>
          <a:p>
            <a:r>
              <a:rPr lang="en-US" sz="1600" dirty="0"/>
              <a:t>c) Find the area to the right of 43?</a:t>
            </a:r>
            <a:endParaRPr lang="en-US" sz="1600" i="1" dirty="0">
              <a:solidFill>
                <a:srgbClr val="FF0000"/>
              </a:solidFill>
            </a:endParaRPr>
          </a:p>
          <a:p>
            <a:endParaRPr lang="en-US" sz="1600" i="1" dirty="0">
              <a:solidFill>
                <a:srgbClr val="FF0000"/>
              </a:solidFill>
            </a:endParaRPr>
          </a:p>
          <a:p>
            <a:endParaRPr lang="en-US" sz="1600" i="1" dirty="0">
              <a:solidFill>
                <a:srgbClr val="FF0000"/>
              </a:solidFill>
            </a:endParaRPr>
          </a:p>
          <a:p>
            <a:endParaRPr lang="en-US" sz="1600" i="1" dirty="0">
              <a:solidFill>
                <a:srgbClr val="FF0000"/>
              </a:solidFill>
            </a:endParaRPr>
          </a:p>
          <a:p>
            <a:r>
              <a:rPr lang="en-US" sz="1600" dirty="0"/>
              <a:t>d) What is the probability X greater than or equal to 27?</a:t>
            </a:r>
          </a:p>
          <a:p>
            <a:endParaRPr lang="en-US" sz="1600" dirty="0"/>
          </a:p>
          <a:p>
            <a:endParaRPr lang="en-US" sz="1600" dirty="0"/>
          </a:p>
          <a:p>
            <a:endParaRPr lang="en-US" sz="1600" dirty="0"/>
          </a:p>
          <a:p>
            <a:r>
              <a:rPr lang="en-US" sz="1600" dirty="0"/>
              <a:t>e) What is the probability X greater than 31 but less than 52? What is the probability X is outside of this interval?</a:t>
            </a:r>
          </a:p>
          <a:p>
            <a:endParaRPr lang="en-US" sz="1600" dirty="0"/>
          </a:p>
        </p:txBody>
      </p:sp>
      <p:pic>
        <p:nvPicPr>
          <p:cNvPr id="43" name="Picture 42">
            <a:extLst>
              <a:ext uri="{FF2B5EF4-FFF2-40B4-BE49-F238E27FC236}">
                <a16:creationId xmlns:a16="http://schemas.microsoft.com/office/drawing/2014/main" id="{EDEE8CEC-3D96-A4E4-6607-552ABF92F9EA}"/>
              </a:ext>
            </a:extLst>
          </p:cNvPr>
          <p:cNvPicPr>
            <a:picLocks noChangeAspect="1"/>
          </p:cNvPicPr>
          <p:nvPr/>
        </p:nvPicPr>
        <p:blipFill>
          <a:blip r:embed="rId3"/>
          <a:stretch>
            <a:fillRect/>
          </a:stretch>
        </p:blipFill>
        <p:spPr>
          <a:xfrm>
            <a:off x="8636608" y="545881"/>
            <a:ext cx="2447712" cy="1468627"/>
          </a:xfrm>
          <a:prstGeom prst="rect">
            <a:avLst/>
          </a:prstGeom>
        </p:spPr>
      </p:pic>
      <p:sp>
        <p:nvSpPr>
          <p:cNvPr id="44" name="TextBox 43">
            <a:extLst>
              <a:ext uri="{FF2B5EF4-FFF2-40B4-BE49-F238E27FC236}">
                <a16:creationId xmlns:a16="http://schemas.microsoft.com/office/drawing/2014/main" id="{F68A188A-0AC6-8A27-7F5B-4E2D6AB9892F}"/>
              </a:ext>
            </a:extLst>
          </p:cNvPr>
          <p:cNvSpPr txBox="1"/>
          <p:nvPr/>
        </p:nvSpPr>
        <p:spPr>
          <a:xfrm>
            <a:off x="897051" y="1264234"/>
            <a:ext cx="4637969"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7030A0"/>
                </a:solidFill>
              </a:rPr>
              <a:t>STEP 1: Draw Normal Curve and Label!!!</a:t>
            </a:r>
          </a:p>
          <a:p>
            <a:r>
              <a:rPr lang="en-US" sz="1600" dirty="0">
                <a:solidFill>
                  <a:srgbClr val="7030A0"/>
                </a:solidFill>
              </a:rPr>
              <a:t>STEP 2: Write in terms of a probability statement!!!</a:t>
            </a:r>
          </a:p>
          <a:p>
            <a:r>
              <a:rPr lang="en-US" sz="1600" dirty="0">
                <a:solidFill>
                  <a:srgbClr val="7030A0"/>
                </a:solidFill>
              </a:rPr>
              <a:t>STEP 3: Shade the curve</a:t>
            </a:r>
          </a:p>
          <a:p>
            <a:r>
              <a:rPr lang="en-US" sz="1600" dirty="0">
                <a:solidFill>
                  <a:srgbClr val="7030A0"/>
                </a:solidFill>
              </a:rPr>
              <a:t>STEP 4: Show work and write answer!</a:t>
            </a:r>
          </a:p>
        </p:txBody>
      </p:sp>
    </p:spTree>
    <p:extLst>
      <p:ext uri="{BB962C8B-B14F-4D97-AF65-F5344CB8AC3E}">
        <p14:creationId xmlns:p14="http://schemas.microsoft.com/office/powerpoint/2010/main" val="2611315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6947</TotalTime>
  <Words>5684</Words>
  <Application>Microsoft Macintosh PowerPoint</Application>
  <PresentationFormat>Widescreen</PresentationFormat>
  <Paragraphs>697</Paragraphs>
  <Slides>64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Cambria Math</vt:lpstr>
      <vt:lpstr>Symbol</vt:lpstr>
      <vt:lpstr>Times New Roman</vt:lpstr>
      <vt:lpstr>Office Theme</vt:lpstr>
      <vt:lpstr>PowerPoint Presentation</vt:lpstr>
      <vt:lpstr>Unit 6 - Outline </vt:lpstr>
      <vt:lpstr>Discrete vs Continuous RVs</vt:lpstr>
      <vt:lpstr>Density Curves</vt:lpstr>
      <vt:lpstr>Density Curves Properties</vt:lpstr>
      <vt:lpstr>Normal Distributions</vt:lpstr>
      <vt:lpstr>Finding Probabilities with the Normal Curve</vt:lpstr>
      <vt:lpstr>Normal Calc Fun Sess!: Finding Probabilities</vt:lpstr>
      <vt:lpstr>Normal Calc Fun Sess!: Finding Probabilities</vt:lpstr>
      <vt:lpstr>Normal Calc Fun Sess!: Finding Probabilities</vt:lpstr>
      <vt:lpstr>Normal Calc Fun Sess!: Finding Probabilities</vt:lpstr>
      <vt:lpstr>Z-Scores and Standard Normal Curve - Review</vt:lpstr>
      <vt:lpstr>Normal Calc Fun Sess!: Finding Probabilities</vt:lpstr>
      <vt:lpstr>Normal Calc Fun Sess!: Finding Probabilities</vt:lpstr>
      <vt:lpstr>Finding Percentiles with Normal Distribution</vt:lpstr>
      <vt:lpstr>Normal Calc Fun Sess!: Finding Percentiles</vt:lpstr>
      <vt:lpstr>Normal Calc Fun Sess!: Finding Percentiles</vt:lpstr>
      <vt:lpstr>Normal Calc Fun Sess!: Finding Percentiles</vt:lpstr>
      <vt:lpstr>Normal Calc Fun Sess!: Finding Percentiles</vt:lpstr>
      <vt:lpstr>Normal Calc Fun Sess!: Finding Percentiles</vt:lpstr>
      <vt:lpstr>PROBLEM SESSION!!!!!!!!!!!</vt:lpstr>
      <vt:lpstr>Finding Probabilities and Percentiles Example</vt:lpstr>
      <vt:lpstr>Finding Probabilities and Percentiles Example</vt:lpstr>
      <vt:lpstr>Finding Probabilities and Percentiles Example</vt:lpstr>
      <vt:lpstr>Finding Probabilities and Percentiles Example</vt:lpstr>
      <vt:lpstr>Finding Probabilities and Percentiles Example</vt:lpstr>
      <vt:lpstr>Finding Probabilities and Percentiles Example</vt:lpstr>
      <vt:lpstr>Problem 7</vt:lpstr>
      <vt:lpstr>Problem 7a</vt:lpstr>
      <vt:lpstr>Problem 7a</vt:lpstr>
      <vt:lpstr>Problem 7b</vt:lpstr>
      <vt:lpstr>Problem 7b</vt:lpstr>
      <vt:lpstr>Problem 7c</vt:lpstr>
      <vt:lpstr>Problem 7c</vt:lpstr>
      <vt:lpstr>Problem 7d</vt:lpstr>
      <vt:lpstr>Problem 7d</vt:lpstr>
      <vt:lpstr>Problem 7d</vt:lpstr>
      <vt:lpstr>Problem 7e</vt:lpstr>
      <vt:lpstr>Problem 7e</vt:lpstr>
      <vt:lpstr>Problem 7e</vt:lpstr>
      <vt:lpstr>Problem 8 </vt:lpstr>
      <vt:lpstr>Problem 8</vt:lpstr>
      <vt:lpstr>Problem 8</vt:lpstr>
      <vt:lpstr>Standard Normal Curve Solution (a)</vt:lpstr>
      <vt:lpstr>Standard Normal Curve Solution (b)</vt:lpstr>
      <vt:lpstr>Standard Normal Curve Solution (c)</vt:lpstr>
      <vt:lpstr>Standard Normal Curve Solution (d)</vt:lpstr>
      <vt:lpstr>Problem #9</vt:lpstr>
      <vt:lpstr>Problem #9 Solution</vt:lpstr>
      <vt:lpstr>Problem #11</vt:lpstr>
      <vt:lpstr>Problem #11 Solution</vt:lpstr>
      <vt:lpstr>Problem #5</vt:lpstr>
      <vt:lpstr>Problem #5 Solution</vt:lpstr>
      <vt:lpstr>Normal Variables</vt:lpstr>
      <vt:lpstr>Normal Variables (a) Solution</vt:lpstr>
      <vt:lpstr>Normal Variables (b) Solution</vt:lpstr>
      <vt:lpstr>Normal Variables (c) Solution</vt:lpstr>
      <vt:lpstr>Normal Variables (d) Solution</vt:lpstr>
      <vt:lpstr>Problem #7</vt:lpstr>
      <vt:lpstr>Problem #7 Solution</vt:lpstr>
      <vt:lpstr>Problem #31</vt:lpstr>
      <vt:lpstr>Problem #31 Solution</vt:lpstr>
      <vt:lpstr>Problem #33</vt:lpstr>
      <vt:lpstr>Problem #33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114</cp:revision>
  <dcterms:created xsi:type="dcterms:W3CDTF">2022-01-21T06:38:27Z</dcterms:created>
  <dcterms:modified xsi:type="dcterms:W3CDTF">2023-10-29T22:09:37Z</dcterms:modified>
</cp:coreProperties>
</file>