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58" r:id="rId8"/>
    <p:sldId id="264" r:id="rId9"/>
    <p:sldId id="265" r:id="rId10"/>
    <p:sldId id="266" r:id="rId11"/>
    <p:sldId id="267" r:id="rId12"/>
    <p:sldId id="268" r:id="rId13"/>
    <p:sldId id="273" r:id="rId14"/>
    <p:sldId id="269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01"/>
    <p:restoredTop sz="94693"/>
  </p:normalViewPr>
  <p:slideViewPr>
    <p:cSldViewPr snapToGrid="0">
      <p:cViewPr varScale="1">
        <p:scale>
          <a:sx n="100" d="100"/>
          <a:sy n="100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99F4-3C8F-0B34-7A25-2887FFDB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201EB-C2F8-B800-956E-2544ED50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22E1-5ABE-54E6-2E1D-981B3DF3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14F5-0A68-6318-6728-42447878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CC2D-F715-B047-6202-0DE37971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0338-2C98-DFCB-6B4B-2667D0AD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7002B-EB5E-24E7-DB7B-BF5B19E9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453B-41BE-8209-F126-314B3578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FDCE-60BA-3B00-8752-2F88ADC6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E5C6-0AE1-6BAD-2976-BFFAF36C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EC5B-38D4-60F2-AC23-F8A14893D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51040-5FB5-525D-D391-CAE6D4FA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7E7B-9BF0-A4B7-C1B4-E627EDB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75BE-E7A6-B3EC-282A-9CF5CD60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2AE7-33E5-B524-BD53-2DFB33B7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C8E8-EF0E-7742-F3B4-59268A3A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3AFA-B43B-A4F8-2A47-64AA2FCF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A798-B007-B708-4E23-5DD13C94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69DB-15FB-89B7-7EED-69B91089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1109-9548-A06D-CE6D-6725EB0E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FFB7-1967-6C6E-3434-A0C0122E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64619-6851-A7AF-8C77-71CFB578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DD5E-7959-1391-E41A-7233839B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99DC-7EA2-86CF-8F1C-2E417485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CC9-39E5-67D4-0F3E-4F5DD1C1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536-443A-8D95-116A-E4A1FC5A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C0C6-4F66-74E3-6A74-DBF345793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1284C-559A-A767-DCD0-9CA5475D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4320-B407-63FE-486B-504AD965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33BF5-78AD-7DC7-B23B-992CA8F0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7D909-2719-D205-ABD0-95BC1F9E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8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FE2-8A03-8AA4-6B00-84EE9DC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7E08-3470-7670-6A91-61160EE6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E65EA-9811-5F7A-0099-B0F7BD14F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C0C00-724E-DB82-C242-EAADF525A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DF758-A0F1-A00C-2086-50DDDC4A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F9413-77FC-F98F-84B0-5F2C83D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F4923-C0C2-AFCB-F655-932CAF31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5A64E-0476-18EC-C86D-16D9D61D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F3B9-5228-7833-7388-4F2ECAD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66C49-B1A9-55D8-6A9D-8AA37701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F6393-F493-6E4E-005C-BE55C99E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F4900-AEC5-4F18-B2E0-D2E4FE4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8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545ED-4CDA-6479-B808-5074B612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011C-D6E4-F050-6CD9-AB3A57AD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E6D1-4C14-E185-440E-43938FEC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5B7A-4B74-1773-AD42-8D7C67D6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4A68-96CA-9E96-C2E9-3F238D29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1E69B-86E8-9327-4534-A1324C66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CBE0A-881B-E7CC-57C0-4D34EDA9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3516-FF60-B8CC-8C87-00E5A15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3E911-6F80-1D42-B84E-0639AEE7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9211-15ED-4EB9-372A-5CEEBFEE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13E86-7F39-4ED5-0B2C-02A2F21CB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9704E-7EDE-BCBB-37A3-C95ED2EE8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2562B-E01B-5B6F-E4AC-5B4B9690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4430-3C09-CEC1-CF95-BC0D7D65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583B-821E-30BF-BFAE-CA80260E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7B59E-6E4F-8D41-B004-AB149270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6C7A7-99D0-0D4A-383F-4EFC7FE2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AE46-704B-1FE9-2A9D-C4A6B5FF5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31CBB-5D29-CC43-94FE-7A2B285C410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4B77-4D18-6F0E-1B21-7A0CF9C1B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B5A9-FB19-89D6-75DD-F8E11084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D131D-BCD9-7B4E-849E-992242AA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F358-BA17-8497-2087-BD9448A22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 – Quiz – Level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1F62-DD27-F968-0292-5AC1C6EBA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GLMs</a:t>
            </a:r>
          </a:p>
        </p:txBody>
      </p:sp>
    </p:spTree>
    <p:extLst>
      <p:ext uri="{BB962C8B-B14F-4D97-AF65-F5344CB8AC3E}">
        <p14:creationId xmlns:p14="http://schemas.microsoft.com/office/powerpoint/2010/main" val="348608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6677-FEE5-4BC5-D50D-6B33A22C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67D7-9797-21CA-73E9-F847A69B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8BE8-72AE-F3E3-8553-97E2D7C4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61CCA-B917-86A6-B1BC-920D6F03F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43" y="0"/>
            <a:ext cx="618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4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A9C1-EC02-FA85-79A4-AF04768C2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6627-BE23-1D9D-5309-AD8C816E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DDD4-B460-6FBC-A283-0F50B07C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CD30D-19F9-3D28-C341-98AC512B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43" y="0"/>
            <a:ext cx="618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3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E63ED-6FCF-B46C-A75D-89A39C134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ADC-FBA1-7386-DE5D-36008DCC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E729-8CE5-B4E6-8DF5-5CB83804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53B46-B24B-738D-DCE6-63D0F9FF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43" y="0"/>
            <a:ext cx="618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E8F04-6597-89A6-8403-F21A2EBD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B359-BBBF-1A9E-634E-0B7154DDA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 – Quiz – Level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4F32C-9C3D-7419-CB23-BAA60F69D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GLMs</a:t>
            </a:r>
          </a:p>
        </p:txBody>
      </p:sp>
    </p:spTree>
    <p:extLst>
      <p:ext uri="{BB962C8B-B14F-4D97-AF65-F5344CB8AC3E}">
        <p14:creationId xmlns:p14="http://schemas.microsoft.com/office/powerpoint/2010/main" val="337695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FA3A-8BED-4C54-C4DB-8D9D649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356EF-0FBC-7630-FAAE-47423D643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7885" y="0"/>
            <a:ext cx="5155215" cy="7126660"/>
          </a:xfrm>
        </p:spPr>
      </p:pic>
    </p:spTree>
    <p:extLst>
      <p:ext uri="{BB962C8B-B14F-4D97-AF65-F5344CB8AC3E}">
        <p14:creationId xmlns:p14="http://schemas.microsoft.com/office/powerpoint/2010/main" val="1427105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FAF3-CC22-F5AF-8033-05C4F341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CD66-704C-492C-455F-5C3CA068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3B67A-0002-B0D3-07E3-15E1B368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2185" y="1825625"/>
            <a:ext cx="314762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86AC6F-6077-1165-FBF8-87197EFD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66700"/>
            <a:ext cx="7772400" cy="67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9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8E753-23DA-7C4F-696C-079D62E8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3243-892A-F9AE-D8C9-192B8BCC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C8A6-7C84-11B5-83AE-23DFE4197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3A5B9-AD70-5CE6-964D-B3B473E1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38" y="0"/>
            <a:ext cx="7772400" cy="67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5416-4B9F-A858-C208-00D14E46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2EAF-A967-A95E-82B6-423C0783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5F10-4F71-2C7B-F49F-B96BA0EF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B4D56-5936-0C7C-27E0-3E9C4F6F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38" y="0"/>
            <a:ext cx="7772400" cy="67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2DC0C-20AB-8D55-7736-57BB3F1BE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7827-2D71-603D-9FCF-0CC5C2FC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E488-BF63-C0FC-E1FF-F7D10912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72467-D935-9E9F-20AD-05541550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38" y="0"/>
            <a:ext cx="7772400" cy="67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F01-B599-263D-5DD9-9A1462C8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B9E6C-4961-F7BB-DF72-24AEDBE2F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983" y="92075"/>
            <a:ext cx="8144034" cy="6400800"/>
          </a:xfrm>
        </p:spPr>
      </p:pic>
    </p:spTree>
    <p:extLst>
      <p:ext uri="{BB962C8B-B14F-4D97-AF65-F5344CB8AC3E}">
        <p14:creationId xmlns:p14="http://schemas.microsoft.com/office/powerpoint/2010/main" val="424328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AEB6-7F9C-6025-B218-2E2CAB29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2744-F299-8219-514D-4A0087B6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4356-98B6-033E-80EB-A0955443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AAA59-3D07-7570-F952-152C6658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55" y="89370"/>
            <a:ext cx="8321183" cy="65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9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7FE6-3F4D-9725-97B1-5A35366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E90D-B2E3-AE99-A75E-8D9533FD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3C07-2B50-6140-EB6F-91E112DE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E816-CD25-9B5B-79F0-87C5A0B4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28" y="164423"/>
            <a:ext cx="8307344" cy="6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8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1075-F5FB-3CB9-6E5B-B7347C8D1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FFAD-27B4-072F-CD70-D2DBFA04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0C47-34B3-7784-507D-487CC7C6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7A53D-F9EE-A99D-5952-EBB4685F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83" y="68263"/>
            <a:ext cx="814403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2A67B-0686-9DAB-CAE3-13F16E767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13D3-43AD-AFA9-2AE9-D13744E0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C7F1-AE72-5A31-F3C6-32253A5D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2D31B-0FD5-D4B9-FB69-E9875A90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7" y="0"/>
            <a:ext cx="8288865" cy="65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9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7ECC5-40FF-C0CD-5C4D-F61A4F866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93C8-5E42-0867-0D4B-1D450E04B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 – Quiz – Level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2D9D7-4B8F-73D1-E055-8312CA3BE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GLMs</a:t>
            </a:r>
          </a:p>
        </p:txBody>
      </p:sp>
    </p:spTree>
    <p:extLst>
      <p:ext uri="{BB962C8B-B14F-4D97-AF65-F5344CB8AC3E}">
        <p14:creationId xmlns:p14="http://schemas.microsoft.com/office/powerpoint/2010/main" val="22286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C4E-39A6-4DC5-5D55-128FD162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67951-0F6C-7E3D-196B-344922745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834" y="133232"/>
            <a:ext cx="5946331" cy="6591535"/>
          </a:xfrm>
        </p:spPr>
      </p:pic>
    </p:spTree>
    <p:extLst>
      <p:ext uri="{BB962C8B-B14F-4D97-AF65-F5344CB8AC3E}">
        <p14:creationId xmlns:p14="http://schemas.microsoft.com/office/powerpoint/2010/main" val="17892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FE023-725C-32E9-AC00-9855B1FA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CADD-A69F-9796-A603-63F0117F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CDF4-FE27-1568-2877-3E9717D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55774-DBC8-03BD-36E3-E0973B42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43" y="0"/>
            <a:ext cx="6186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21</Words>
  <Application>Microsoft Macintosh PowerPoint</Application>
  <PresentationFormat>Widescreen</PresentationFormat>
  <Paragraphs>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CA – Quiz – Level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 – Quiz – Level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 – Quiz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Gearhart, Colton</dc:creator>
  <cp:lastModifiedBy>Gearhart, Colton</cp:lastModifiedBy>
  <cp:revision>6</cp:revision>
  <dcterms:created xsi:type="dcterms:W3CDTF">2024-09-08T13:27:22Z</dcterms:created>
  <dcterms:modified xsi:type="dcterms:W3CDTF">2024-10-28T18:22:30Z</dcterms:modified>
</cp:coreProperties>
</file>