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57" r:id="rId4"/>
    <p:sldId id="281" r:id="rId5"/>
    <p:sldId id="268" r:id="rId6"/>
    <p:sldId id="283" r:id="rId7"/>
    <p:sldId id="284" r:id="rId8"/>
    <p:sldId id="276" r:id="rId9"/>
    <p:sldId id="275" r:id="rId10"/>
    <p:sldId id="280" r:id="rId11"/>
    <p:sldId id="273" r:id="rId12"/>
    <p:sldId id="274" r:id="rId13"/>
    <p:sldId id="277" r:id="rId14"/>
    <p:sldId id="278" r:id="rId15"/>
    <p:sldId id="270" r:id="rId16"/>
    <p:sldId id="279" r:id="rId17"/>
    <p:sldId id="285" r:id="rId18"/>
    <p:sldId id="286" r:id="rId19"/>
    <p:sldId id="271" r:id="rId20"/>
    <p:sldId id="269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94703"/>
  </p:normalViewPr>
  <p:slideViewPr>
    <p:cSldViewPr snapToGrid="0">
      <p:cViewPr varScale="1">
        <p:scale>
          <a:sx n="100" d="100"/>
          <a:sy n="100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99F4-3C8F-0B34-7A25-2887FFDB9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201EB-C2F8-B800-956E-2544ED506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A22E1-5ABE-54E6-2E1D-981B3DF3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14F5-0A68-6318-6728-42447878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1CC2D-F715-B047-6202-0DE37971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0338-2C98-DFCB-6B4B-2667D0AD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7002B-EB5E-24E7-DB7B-BF5B19E96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453B-41BE-8209-F126-314B3578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FDCE-60BA-3B00-8752-2F88ADC6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FE5C6-0AE1-6BAD-2976-BFFAF36C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1EC5B-38D4-60F2-AC23-F8A14893D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51040-5FB5-525D-D391-CAE6D4FAA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37E7B-9BF0-A4B7-C1B4-E627EDB5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75BE-E7A6-B3EC-282A-9CF5CD60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72AE7-33E5-B524-BD53-2DFB33B7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C8E8-EF0E-7742-F3B4-59268A3A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3AFA-B43B-A4F8-2A47-64AA2FCFC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A798-B007-B708-4E23-5DD13C94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69DB-15FB-89B7-7EED-69B91089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1109-9548-A06D-CE6D-6725EB0E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FFB7-1967-6C6E-3434-A0C0122E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64619-6851-A7AF-8C77-71CFB578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DD5E-7959-1391-E41A-7233839B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99DC-7EA2-86CF-8F1C-2E417485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FCC9-39E5-67D4-0F3E-4F5DD1C1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9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536-443A-8D95-116A-E4A1FC5A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C0C6-4F66-74E3-6A74-DBF345793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1284C-559A-A767-DCD0-9CA5475D2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34320-B407-63FE-486B-504AD965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33BF5-78AD-7DC7-B23B-992CA8F0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D909-2719-D205-ABD0-95BC1F9E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8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AFE2-8A03-8AA4-6B00-84EE9DCB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7E08-3470-7670-6A91-61160EE6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E65EA-9811-5F7A-0099-B0F7BD14F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C0C00-724E-DB82-C242-EAADF525A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DF758-A0F1-A00C-2086-50DDDC4A9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F9413-77FC-F98F-84B0-5F2C83DC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F4923-C0C2-AFCB-F655-932CAF31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5A64E-0476-18EC-C86D-16D9D61D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0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F3B9-5228-7833-7388-4F2ECADF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66C49-B1A9-55D8-6A9D-8AA37701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F6393-F493-6E4E-005C-BE55C99E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F4900-AEC5-4F18-B2E0-D2E4FE44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8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545ED-4CDA-6479-B808-5074B612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6011C-D6E4-F050-6CD9-AB3A57AD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3E6D1-4C14-E185-440E-43938FEC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5B7A-4B74-1773-AD42-8D7C67D6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4A68-96CA-9E96-C2E9-3F238D29F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1E69B-86E8-9327-4534-A1324C66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CBE0A-881B-E7CC-57C0-4D34EDA9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03516-FF60-B8CC-8C87-00E5A15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3E911-6F80-1D42-B84E-0639AEE7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9211-15ED-4EB9-372A-5CEEBFEE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13E86-7F39-4ED5-0B2C-02A2F21CB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9704E-7EDE-BCBB-37A3-C95ED2EE8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2562B-E01B-5B6F-E4AC-5B4B9690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B4430-3C09-CEC1-CF95-BC0D7D65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C583B-821E-30BF-BFAE-CA80260E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5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7B59E-6E4F-8D41-B004-AB149270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6C7A7-99D0-0D4A-383F-4EFC7FE20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8AE46-704B-1FE9-2A9D-C4A6B5FF5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31CBB-5D29-CC43-94FE-7A2B285C410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14B77-4D18-6F0E-1B21-7A0CF9C1B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B5A9-FB19-89D6-75DD-F8E11084C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F358-BA17-8497-2087-BD9448A22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 – Quiz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61F62-DD27-F968-0292-5AC1C6EBA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48608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9EC9-ED7B-F376-978C-46402C19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FF204-118A-DA84-51F5-8C75A396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2DC38-BF19-E404-24A1-1D738261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8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B214-6EB1-E9E7-F4C1-027C62A5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7B070-66FC-455D-7150-20479FE49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B51DF-E954-2A94-603B-066F011C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5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96AD-19DF-9D6E-3505-C0D5DBE9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487F-3E2E-8B82-17E5-C5243BF1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5946B-61A4-199C-F227-2AF95470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1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5D8E-B503-EE05-BE8E-7289EF9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4676-BA98-6A7D-01BE-614A8AAD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B70A2-4DF9-3838-B0E8-A5FEDBD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3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59E2-7443-8130-522F-55A10BAF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B5B4-4187-D89D-EB72-2BF7B2E64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02B3B-04B3-3571-4C14-547D0FD5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7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3B8E-53BA-A400-E855-8EC3BBBD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786C-802C-42BA-51CE-6CC2033C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5D41D-08B2-08E8-8464-87E37274B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0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3694-0BFD-C9C5-D1EB-43A129F7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1249-F4D4-8E99-C54E-ECDF0D34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0C5D-770F-FED4-0125-D169102E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37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FA23-F620-EF1C-C6D4-E8AF556C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3B95-0D68-4E7B-CF3A-8A1A95980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04F32-D7CF-F963-15C7-B5407CC7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93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2B0B-DEBD-8EF4-D73E-E829648E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5730-DA31-DA71-6458-FFD3A9D4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C6B8E-BB67-2C90-F5E0-7E2B9020B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1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D946-8D33-77E9-A20A-D2C63403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D4C3-A265-6317-609B-D8ADEB24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CD252-B3D6-825D-0471-DF83546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7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2E3A-393C-3C98-BE2C-255D8320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9822-759C-7A08-E2B6-AF4C9010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BAFDF-17B2-6116-6EFA-F68ECBBB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3" y="93662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08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2A6C3-4FFC-8332-8EC2-466586C87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3BA0-B2DF-B5BF-8582-FC44BB8D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9A5E4-6FB5-5D68-4B20-5E1B151D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7D13E-6F4E-EB74-1D5B-E0381241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DB55-376D-EE53-28F6-3EA97B38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4958-9EC9-2D67-0B5B-3E9FC9D8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B3564-48EE-5ED1-5658-280A78C19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8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3910-5B6E-DBBA-6057-BBCA63A4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E92D30-40A2-B3CF-6092-E6F33CD7D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030" y="67705"/>
            <a:ext cx="6813140" cy="6425170"/>
          </a:xfrm>
        </p:spPr>
      </p:pic>
    </p:spTree>
    <p:extLst>
      <p:ext uri="{BB962C8B-B14F-4D97-AF65-F5344CB8AC3E}">
        <p14:creationId xmlns:p14="http://schemas.microsoft.com/office/powerpoint/2010/main" val="39939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EA13-8E16-EFE0-9431-D29782E5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D035-FB8E-5A1D-66CE-03D6D18F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A313B-847B-43C1-3072-C8A5FC7F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4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514D0-E6C9-1929-C0CC-381A95736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EEB0-7096-01E9-C526-B4897F10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5B11E-CB0F-64A1-1E90-79B7F4B5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A8EE8-5B73-7066-FE7A-01681BA5F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3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9F75-6764-9B4B-C103-5D4C2A01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99F6C-698B-C576-574A-09DD3FB7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1C82B-D77B-E201-686D-FE68006DA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84B3-CCC5-DD42-CCB1-3FF3F922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60E3-E545-1DE3-D77B-27891CB53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A2BF4-AB4D-3187-B90B-953FF521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0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19BA-0A56-956A-E07F-4D849299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A6E6-EAF2-BDE6-271E-9C0F03F10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23F97-2CF8-FDC1-85D3-6A045FF8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5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EE5C-23BC-719C-DEE4-00DE1001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4E3E-65DE-1FFE-E34E-D9CE6DA8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82743-F2BC-7453-9CDC-AB85827FF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33" y="93276"/>
            <a:ext cx="68849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0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Macintosh PowerPoint</Application>
  <PresentationFormat>Widescreen</PresentationFormat>
  <Paragraphs>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CA – Quiz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Gearhart, Colton</dc:creator>
  <cp:lastModifiedBy>Gearhart, Colton</cp:lastModifiedBy>
  <cp:revision>3</cp:revision>
  <dcterms:created xsi:type="dcterms:W3CDTF">2024-09-08T13:27:22Z</dcterms:created>
  <dcterms:modified xsi:type="dcterms:W3CDTF">2024-10-08T14:07:16Z</dcterms:modified>
</cp:coreProperties>
</file>