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/>
    <p:restoredTop sz="94693"/>
  </p:normalViewPr>
  <p:slideViewPr>
    <p:cSldViewPr snapToGrid="0">
      <p:cViewPr varScale="1">
        <p:scale>
          <a:sx n="118" d="100"/>
          <a:sy n="118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99F4-3C8F-0B34-7A25-2887FFDB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201EB-C2F8-B800-956E-2544ED506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22E1-5ABE-54E6-2E1D-981B3DF3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14F5-0A68-6318-6728-42447878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CC2D-F715-B047-6202-0DE3797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0338-2C98-DFCB-6B4B-2667D0AD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7002B-EB5E-24E7-DB7B-BF5B19E9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453B-41BE-8209-F126-314B3578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FDCE-60BA-3B00-8752-2F88ADC6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E5C6-0AE1-6BAD-2976-BFFAF36C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1EC5B-38D4-60F2-AC23-F8A14893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51040-5FB5-525D-D391-CAE6D4FA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7E7B-9BF0-A4B7-C1B4-E627EDB5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75BE-E7A6-B3EC-282A-9CF5CD60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2AE7-33E5-B524-BD53-2DFB33B7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C8E8-EF0E-7742-F3B4-59268A3A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3AFA-B43B-A4F8-2A47-64AA2FCF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A798-B007-B708-4E23-5DD13C94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69DB-15FB-89B7-7EED-69B91089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1109-9548-A06D-CE6D-6725EB0E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FFB7-1967-6C6E-3434-A0C0122E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64619-6851-A7AF-8C77-71CFB578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DD5E-7959-1391-E41A-7233839B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99DC-7EA2-86CF-8F1C-2E417485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CC9-39E5-67D4-0F3E-4F5DD1C1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536-443A-8D95-116A-E4A1FC5A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C0C6-4F66-74E3-6A74-DBF345793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1284C-559A-A767-DCD0-9CA5475D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4320-B407-63FE-486B-504AD96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3BF5-78AD-7DC7-B23B-992CA8F0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D909-2719-D205-ABD0-95BC1F9E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AFE2-8A03-8AA4-6B00-84EE9DCB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7E08-3470-7670-6A91-61160EE6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E65EA-9811-5F7A-0099-B0F7BD14F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C0C00-724E-DB82-C242-EAADF525A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DF758-A0F1-A00C-2086-50DDDC4A9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F9413-77FC-F98F-84B0-5F2C83DC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F4923-C0C2-AFCB-F655-932CAF31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5A64E-0476-18EC-C86D-16D9D61D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F3B9-5228-7833-7388-4F2ECAD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66C49-B1A9-55D8-6A9D-8AA37701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F6393-F493-6E4E-005C-BE55C99E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F4900-AEC5-4F18-B2E0-D2E4FE4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545ED-4CDA-6479-B808-5074B61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6011C-D6E4-F050-6CD9-AB3A57AD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3E6D1-4C14-E185-440E-43938FE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5B7A-4B74-1773-AD42-8D7C67D6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4A68-96CA-9E96-C2E9-3F238D29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1E69B-86E8-9327-4534-A1324C66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CBE0A-881B-E7CC-57C0-4D34EDA9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3516-FF60-B8CC-8C87-00E5A15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3E911-6F80-1D42-B84E-0639AEE7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9211-15ED-4EB9-372A-5CEEBFEE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13E86-7F39-4ED5-0B2C-02A2F21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9704E-7EDE-BCBB-37A3-C95ED2EE8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2562B-E01B-5B6F-E4AC-5B4B9690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4430-3C09-CEC1-CF95-BC0D7D6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583B-821E-30BF-BFAE-CA80260E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7B59E-6E4F-8D41-B004-AB149270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6C7A7-99D0-0D4A-383F-4EFC7FE2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AE46-704B-1FE9-2A9D-C4A6B5FF5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31CBB-5D29-CC43-94FE-7A2B285C410F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4B77-4D18-6F0E-1B21-7A0CF9C1B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B5A9-FB19-89D6-75DD-F8E11084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F358-BA17-8497-2087-BD9448A22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CA – Exam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61F62-DD27-F968-0292-5AC1C6EBA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70BEB-00F1-1691-F9A3-71F86FC4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86050"/>
            <a:ext cx="7772400" cy="24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8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CA – Exam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Gearhart, Colton</dc:creator>
  <cp:lastModifiedBy>Gearhart, Colton</cp:lastModifiedBy>
  <cp:revision>9</cp:revision>
  <dcterms:created xsi:type="dcterms:W3CDTF">2024-09-08T13:27:22Z</dcterms:created>
  <dcterms:modified xsi:type="dcterms:W3CDTF">2024-11-09T18:17:57Z</dcterms:modified>
</cp:coreProperties>
</file>