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3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2BC2-566D-C8CD-9F1E-8C7BC8ECB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435E7-3DEC-1C75-84DC-F4E5E7F1B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920A9-AB16-8306-27C7-2AF46B2E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C32E7-EB49-7BD9-595C-59E5BDC5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FA584-3A83-C077-15A6-C369BB37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C0B5-B118-0D4C-7E5E-E7E0EDDA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10F74-DC54-C135-4D11-E35094CEC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3E153-F1AF-3AC8-1F08-9B186626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1C62C-D385-7274-C06A-A1114CA5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508B8-5F3D-2397-B96B-324D2B78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7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F8778-28D4-8F11-47D7-A44A85D16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E9558-FE78-D4FE-309B-2F53B258E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D308F-EFFB-DFE3-3B33-1DD4CF6F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E12E1-D5FC-C66A-2E50-C557FDE0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97319-87CD-2516-F744-5D2BD81F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9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E5B5-915F-6CF2-87CD-2EA163ED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548A-28D8-902D-DFDB-0E8EEC74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EF9B-8AFB-13CD-E844-588851DF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1DA45-995E-39CB-9278-9D3DAFA4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CACD2-18FE-33B0-AE1E-C2C21A73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30FE-C8A2-9EF8-5F9A-A30D2F10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65DFA-3FC8-8C0C-1F46-515086C0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821A-B6B6-803F-7976-D27BB6AC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31D8B-490C-1494-D7F8-0B14F706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8A87-C28B-460C-7D33-6E94C8B1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0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3BE4-931B-6BF6-CBE9-EAA8C795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2FF0-88BA-EA2E-14CD-05A0D9DC9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46A01-5C1F-AF2A-AA80-C433F0A67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417EB-DCD6-6F1F-F80B-44326D5B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3032A-91B8-562F-3E21-E199CD63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E5C8D-202F-98CA-6F33-1E71E449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6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7254-A398-BEF6-ED5C-0F2309F2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8E0EE-704F-F5E7-87A9-62C244FF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DC434-2265-6EE3-A2DD-ADA1456C6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34FA0-4C48-F6D3-3C3E-6326810F6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E057E-4ACE-6445-E83F-B5F65DE7D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F684F-A4C5-46C2-6258-CB5397FD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6/2/24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A3D23-AF2A-93B5-664A-7A05C8C5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03718-F7FC-5437-B37D-549DB71E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6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C3B9-2F3C-C00E-3356-6EE7A564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92ADB-E89C-B1C4-B201-6CE6224B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D59CF-56C0-E348-8F58-85ED54BD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33E6F-D384-2CC2-E33F-28DAB55F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6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C17EA-B4F2-1208-D84E-D073A773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6/2/24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74091-42A2-6BCF-D873-905B5BC5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6C3F5-0D70-1631-D332-8303CA51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0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780D-0FA3-7DBF-15C1-E3BA813B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8489-084F-6BAA-B334-B7E6EED3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D99F5-3EA3-EFAB-8A88-2B50A284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3C1C6-142B-BA8A-9BAD-A02A5007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E66DD-D8D3-A095-5F54-11047F99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5E562-8031-6A07-0D44-9918C6F0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42F6-BD7C-48AB-F4E6-92C6F03F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A835D-D739-79A4-1E0E-7B3B1130F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D5C6-63B4-4DBE-1913-902CEF275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02A2A-BD01-256C-F0A3-76E57114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D35A3-8452-DF04-21D1-96D67256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54B3-8E5B-5230-0958-03FE1A60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1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661F9-F888-EACA-02E9-C0EE4440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6FAF9-4EEF-F5B2-FA54-16AFF6B1C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F93FD-A36A-BB44-6B23-51C6E861D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0D453-8102-4B4A-AF81-72600CBD5CDD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9B01-1A80-D9A3-5978-F254109DD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2C05-8305-711D-753C-2EFF95E33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7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33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</dc:creator>
  <cp:lastModifiedBy>Gearhart, Colton</cp:lastModifiedBy>
  <cp:revision>4</cp:revision>
  <dcterms:created xsi:type="dcterms:W3CDTF">2024-06-02T21:25:15Z</dcterms:created>
  <dcterms:modified xsi:type="dcterms:W3CDTF">2024-06-02T21:44:10Z</dcterms:modified>
</cp:coreProperties>
</file>