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5112"/>
  </p:normalViewPr>
  <p:slideViewPr>
    <p:cSldViewPr snapToGrid="0">
      <p:cViewPr varScale="1">
        <p:scale>
          <a:sx n="118" d="100"/>
          <a:sy n="118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A486E-77D8-8E45-B782-DCB14EA2A77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32E5-5CC8-9C4B-8D43-75CC7B0B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432-CA97-29F4-DC8C-40021CD1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5F039-71B3-9040-871B-2DB8940A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41F7-0B44-1046-371E-8213178F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9066-5AC5-0500-CF46-B733D87A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1C19-EF47-BD12-4412-896201EF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506-952A-FFF5-03EA-138D53B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C968-8F0F-4CC6-68AA-9FF794ACB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6C730-1B8A-67A4-4049-0A98B44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2178-F38B-EE80-521A-BAAAD2C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9FA3-3E6F-5A57-E62F-BF2242B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E77-4494-0239-5824-C57AF23F9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2E670-EF7E-E71C-E352-C2DC028DA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CF35-80B2-47B5-5EE7-0AD5309F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728D-D754-751D-04E2-CE87003A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EA90-5423-DA02-9E35-E9D6BBC2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4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32F0-17E4-A7FD-8081-2A679741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C282-C52B-A1A4-E4BC-CFC2F9F0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46B3-EBBB-8919-0A89-CD857C41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0E43E-11F9-F9E2-62B2-D2247E63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E289-1C38-6976-4F51-168887AA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68F0-5117-E5F4-498B-3BC2B9E6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D687-23AB-761D-10C4-9249CCFB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FD43-1D31-C1CB-ECF1-0CF23716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E1E2-02A1-B1A8-19C7-E2DA246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D2D7-2651-AFCE-E705-6CC1F339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013-4C4F-9612-F731-4825D3A8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418C-43B8-F685-F967-D7AC42E9B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4C03-C619-3970-5716-A16278B6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D839-EA64-8AD5-15AA-69FBD2BA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D805-85BC-062B-39E9-E07B70CA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BD6A-ACA1-0705-2066-CC2D8201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716A-17B3-6F85-26BF-47A859B3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8BE5-F76B-EE2A-02BE-8266E51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32A9-0020-0698-B373-100A9A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0572C-F535-CE34-B0FF-8B50B11D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C7033-3373-A905-02BA-615CBE89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14ABC-2BD1-5D80-3FB4-314EBAE2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1479A-F497-CF40-72B7-456A4EB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65D80-84A5-F7EF-D758-A07F22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C9ED-DDB3-6740-E885-95929519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15F18-289D-6A87-120A-FED383D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A11A-DC6B-A4B1-F9EC-7ABFFABC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5C54D-086D-8F1C-68E5-E7A3C655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61E3-A173-CA03-272F-BD70EDA4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CE963-9B32-112B-DF21-3883B6DE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7F783-0CA4-435E-6661-9045920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8B-2CEF-159C-00F5-D62D4527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3C09-00DF-BA04-9D4B-4C754D78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62F0E-2583-10C0-7F18-56E21834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4393A-0258-5D8F-FC63-D9CA9553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638F-D182-FC05-0C92-E7F3D96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9B03-0D3A-8165-8162-88F5C3BE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0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FCFC-8CEF-ACF4-922F-48C4A683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92A8B-F459-3BDA-1763-122E8568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B04-5365-81BE-12AA-FE18F5FF3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DEBF-36DC-D0F5-AC1C-A71056B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E4FC8-059E-72AC-41C4-DA1D3280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BABFF-03B1-FD42-C6E8-90A1636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B7133-CBC8-8C79-54AB-2B6D68D4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7B57-C403-2F05-1E03-EE7227E7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F81D-EE00-AACE-CFEB-F4803AFF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E08B-FC62-A14A-A283-DE322E7D125E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08ED-917A-87F0-2775-A929F781C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DB4D-F222-1DD2-74AC-7AA67ECAC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D83B-7EF0-3440-8D33-0DA7C05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CBB9A6B-FB6D-88B9-2D31-C0E13DD6E661}"/>
              </a:ext>
            </a:extLst>
          </p:cNvPr>
          <p:cNvGrpSpPr/>
          <p:nvPr/>
        </p:nvGrpSpPr>
        <p:grpSpPr>
          <a:xfrm>
            <a:off x="3028043" y="781050"/>
            <a:ext cx="5918200" cy="5295900"/>
            <a:chOff x="3028043" y="781050"/>
            <a:chExt cx="5918200" cy="5295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BCAE12-F990-F258-1943-CE2188EE1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8043" y="781050"/>
              <a:ext cx="5918200" cy="5295900"/>
            </a:xfrm>
            <a:prstGeom prst="rect">
              <a:avLst/>
            </a:prstGeom>
          </p:spPr>
        </p:pic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879ED118-D305-0A69-50C6-71D663AA08D6}"/>
                </a:ext>
              </a:extLst>
            </p:cNvPr>
            <p:cNvSpPr/>
            <p:nvPr/>
          </p:nvSpPr>
          <p:spPr>
            <a:xfrm>
              <a:off x="7663543" y="3429000"/>
              <a:ext cx="304800" cy="881743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96C07A-C7DC-77C8-80F3-B64FCABE9D4C}"/>
                </a:ext>
              </a:extLst>
            </p:cNvPr>
            <p:cNvSpPr txBox="1"/>
            <p:nvPr/>
          </p:nvSpPr>
          <p:spPr>
            <a:xfrm>
              <a:off x="7968343" y="3635828"/>
              <a:ext cx="805543" cy="468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6% </a:t>
              </a:r>
            </a:p>
            <a:p>
              <a:r>
                <a:rPr lang="en-US" sz="1200" dirty="0"/>
                <a:t>reduction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146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 Mr.</dc:creator>
  <cp:lastModifiedBy>Gearhart, Colton</cp:lastModifiedBy>
  <cp:revision>10</cp:revision>
  <dcterms:created xsi:type="dcterms:W3CDTF">2022-11-09T01:27:32Z</dcterms:created>
  <dcterms:modified xsi:type="dcterms:W3CDTF">2024-01-17T17:50:47Z</dcterms:modified>
</cp:coreProperties>
</file>