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646" r:id="rId2"/>
    <p:sldId id="645" r:id="rId3"/>
    <p:sldId id="648" r:id="rId4"/>
    <p:sldId id="647" r:id="rId5"/>
    <p:sldId id="64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716"/>
  </p:normalViewPr>
  <p:slideViewPr>
    <p:cSldViewPr snapToGrid="0" snapToObjects="1">
      <p:cViewPr varScale="1">
        <p:scale>
          <a:sx n="87" d="100"/>
          <a:sy n="87" d="100"/>
        </p:scale>
        <p:origin x="14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B5831-1C97-0143-A3E2-25273937EDD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87CA4-EC64-C84B-84FC-F4363BE3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8852" y="1"/>
            <a:ext cx="541589" cy="4339884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9413861" y="2"/>
            <a:ext cx="685449" cy="2552409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43521" y="-10"/>
            <a:ext cx="541587" cy="2445815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6567681" y="-5"/>
            <a:ext cx="622016" cy="3535913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563098" y="2"/>
            <a:ext cx="635407" cy="2359124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353252" y="1"/>
            <a:ext cx="227296" cy="2978705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060363" y="0"/>
            <a:ext cx="384500" cy="3846288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520862" y="390987"/>
            <a:ext cx="210397" cy="240948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5363215" y="2552385"/>
            <a:ext cx="240539" cy="253407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9859819" y="688093"/>
            <a:ext cx="285951" cy="327472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958193" y="3365517"/>
            <a:ext cx="326916" cy="344405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7623596" y="1645449"/>
            <a:ext cx="285931" cy="327424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50997" y="4037451"/>
            <a:ext cx="240539" cy="253407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1140400" y="4509633"/>
            <a:ext cx="9911200" cy="10804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11407640" y="3788830"/>
            <a:ext cx="240536" cy="253404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312633" y="4"/>
            <a:ext cx="1395600" cy="4131763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5282491" y="-6"/>
            <a:ext cx="1207055" cy="2551619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6925625" y="6"/>
            <a:ext cx="697103" cy="1887935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10433063" y="6"/>
            <a:ext cx="1147463" cy="4032469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590135" y="-6"/>
            <a:ext cx="1395600" cy="3233244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962309" y="-1"/>
            <a:ext cx="697103" cy="367623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19330482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6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76933" y="709864"/>
            <a:ext cx="1490000" cy="14900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4"/>
          <p:cNvSpPr/>
          <p:nvPr/>
        </p:nvSpPr>
        <p:spPr>
          <a:xfrm>
            <a:off x="1093" y="887891"/>
            <a:ext cx="1134000" cy="11340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1038800" y="1261767"/>
            <a:ext cx="6846400" cy="46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4800"/>
            </a:lvl1pPr>
            <a:lvl2pPr marL="1219170" lvl="1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4800"/>
            </a:lvl2pPr>
            <a:lvl3pPr marL="1828754" lvl="2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4800"/>
            </a:lvl3pPr>
            <a:lvl4pPr marL="2438339" lvl="3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4pPr>
            <a:lvl5pPr marL="3047924" lvl="4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5pPr>
            <a:lvl6pPr marL="3657509" lvl="5" indent="-609585" rtl="0">
              <a:spcBef>
                <a:spcPts val="1067"/>
              </a:spcBef>
              <a:spcAft>
                <a:spcPts val="0"/>
              </a:spcAft>
              <a:buSzPts val="3600"/>
              <a:buChar char="■"/>
              <a:defRPr sz="4800"/>
            </a:lvl6pPr>
            <a:lvl7pPr marL="4267093" lvl="6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7pPr>
            <a:lvl8pPr marL="4876678" lvl="7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8pPr>
            <a:lvl9pPr marL="5486263" lvl="8" indent="-609585" rtl="0">
              <a:spcBef>
                <a:spcPts val="1067"/>
              </a:spcBef>
              <a:spcAft>
                <a:spcPts val="1067"/>
              </a:spcAft>
              <a:buSzPts val="3600"/>
              <a:buChar char="■"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4" name="Google Shape;304;p4"/>
          <p:cNvSpPr txBox="1"/>
          <p:nvPr/>
        </p:nvSpPr>
        <p:spPr>
          <a:xfrm>
            <a:off x="222937" y="1138737"/>
            <a:ext cx="66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8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6" name="Google Shape;306;p4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8301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32" name="Google Shape;432;p5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246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4957931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6" name="Google Shape;566;p6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793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3831268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6725337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01" name="Google Shape;701;p7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529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14" name="Google Shape;814;p8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5342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1140400" y="6121567"/>
            <a:ext cx="9911200" cy="4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831863" y="-4"/>
            <a:ext cx="331845" cy="1439768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8140825" y="-7"/>
            <a:ext cx="419975" cy="954244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5095439" y="-7"/>
            <a:ext cx="331831" cy="888923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6396926" y="-1"/>
            <a:ext cx="381109" cy="155683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3330558" y="-1"/>
            <a:ext cx="389313" cy="835813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9329073" y="2"/>
            <a:ext cx="139264" cy="111383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4247934" y="-5"/>
            <a:ext cx="235583" cy="1747016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3304724" y="137928"/>
            <a:ext cx="128911" cy="147629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5658969" y="954239"/>
            <a:ext cx="147377" cy="155263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8729408" y="39303"/>
            <a:ext cx="175197" cy="200637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7248815" y="1350774"/>
            <a:ext cx="200296" cy="211012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7044013" y="398712"/>
            <a:ext cx="175197" cy="200613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815172" y="1062789"/>
            <a:ext cx="147377" cy="155263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9362097" y="1610346"/>
            <a:ext cx="147363" cy="155247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4402574" y="-3"/>
            <a:ext cx="855084" cy="1921939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5609505" y="-1"/>
            <a:ext cx="739563" cy="1055377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6616253" y="-9"/>
            <a:ext cx="427115" cy="648753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8765260" y="4"/>
            <a:ext cx="703051" cy="1759497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3347199" y="10"/>
            <a:ext cx="855084" cy="137139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7283455" y="8"/>
            <a:ext cx="855084" cy="1570797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962528" y="1"/>
            <a:ext cx="427115" cy="1642832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415619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6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9833196" y="6028580"/>
            <a:ext cx="307745" cy="324208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11663324" y="3232669"/>
            <a:ext cx="307745" cy="324208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11540504" y="4886962"/>
            <a:ext cx="269161" cy="308221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10717507" y="1504119"/>
            <a:ext cx="226453" cy="238568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9066846" y="32"/>
            <a:ext cx="1313817" cy="2220913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11106926" y="2"/>
            <a:ext cx="1136321" cy="2986065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10415698" y="25"/>
            <a:ext cx="656252" cy="1529691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10691839" y="1"/>
            <a:ext cx="1080221" cy="4962791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9681330" y="1"/>
            <a:ext cx="1313817" cy="6147905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9746753" y="2409622"/>
            <a:ext cx="198068" cy="226828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8567374" y="0"/>
            <a:ext cx="1313817" cy="4014256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75203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96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3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3" r:id="rId9"/>
    <p:sldLayoutId id="21474838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XjFTrPl6o" TargetMode="External"/><Relationship Id="rId2" Type="http://schemas.openxmlformats.org/officeDocument/2006/relationships/hyperlink" Target="https://www.youtube.com/watch?v=75GFzikmRY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200B-2D6D-0635-C822-1DD53AB8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math thinking task!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7051F2-5B2E-7A89-96D7-AF3A3FFB1EA2}"/>
              </a:ext>
            </a:extLst>
          </p:cNvPr>
          <p:cNvSpPr txBox="1">
            <a:spLocks/>
          </p:cNvSpPr>
          <p:nvPr/>
        </p:nvSpPr>
        <p:spPr>
          <a:xfrm>
            <a:off x="937200" y="1906864"/>
            <a:ext cx="6896474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Level 1</a:t>
            </a:r>
            <a:r>
              <a:rPr lang="en-US" dirty="0"/>
              <a:t>: Using each of the digits 2, 4, 6, and 8 exactly once, </a:t>
            </a:r>
            <a:r>
              <a:rPr lang="en-US" b="1" dirty="0"/>
              <a:t>find the two 2-digit numbers</a:t>
            </a:r>
            <a:r>
              <a:rPr lang="en-US" dirty="0"/>
              <a:t> that produce the </a:t>
            </a:r>
            <a:r>
              <a:rPr lang="en-US" b="1" dirty="0"/>
              <a:t>the smallest possible positive </a:t>
            </a:r>
            <a:r>
              <a:rPr lang="en-US" b="1" u="sng" dirty="0"/>
              <a:t>sum</a:t>
            </a:r>
            <a:r>
              <a:rPr lang="en-US" b="1" dirty="0"/>
              <a:t> </a:t>
            </a:r>
            <a:r>
              <a:rPr lang="en-US" dirty="0"/>
              <a:t>when added.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40CEA8-E867-3E77-EE44-26B3D2A30309}"/>
              </a:ext>
            </a:extLst>
          </p:cNvPr>
          <p:cNvGrpSpPr/>
          <p:nvPr/>
        </p:nvGrpSpPr>
        <p:grpSpPr>
          <a:xfrm>
            <a:off x="3434413" y="4297480"/>
            <a:ext cx="2552373" cy="1990199"/>
            <a:chOff x="3434413" y="4297480"/>
            <a:chExt cx="2552373" cy="19901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C0D843-3E69-9E0E-6178-718FB82F27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34413" y="4297480"/>
              <a:ext cx="2552373" cy="1990199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12F037-8983-5DE1-7157-520B91E988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5736" y="5514536"/>
              <a:ext cx="0" cy="268716"/>
            </a:xfrm>
            <a:prstGeom prst="line">
              <a:avLst/>
            </a:prstGeom>
            <a:ln w="5715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1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BAC1-0CB2-714A-99FB-7B896507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Additional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CA02-53BA-6F49-BCB3-32E42D48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199" y="1906864"/>
            <a:ext cx="6411455" cy="4685322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Level 2</a:t>
            </a:r>
            <a:r>
              <a:rPr lang="en-US" dirty="0"/>
              <a:t>: Still using 2, 4, 6, 8, find the </a:t>
            </a:r>
            <a:r>
              <a:rPr lang="en-US" u="sng" dirty="0"/>
              <a:t>largest</a:t>
            </a:r>
            <a:r>
              <a:rPr lang="en-US" dirty="0"/>
              <a:t> possible positive </a:t>
            </a:r>
            <a:r>
              <a:rPr lang="en-US" u="sng" dirty="0"/>
              <a:t>difference</a:t>
            </a:r>
            <a:r>
              <a:rPr lang="en-US" dirty="0"/>
              <a:t> when </a:t>
            </a:r>
            <a:r>
              <a:rPr lang="en-US" u="sng" dirty="0"/>
              <a:t>subtracted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Level 3</a:t>
            </a:r>
            <a:r>
              <a:rPr lang="en-US" dirty="0"/>
              <a:t>: Still using 2, 4, 6, 8, find the </a:t>
            </a:r>
            <a:r>
              <a:rPr lang="en-US" u="sng" dirty="0"/>
              <a:t>smallest</a:t>
            </a:r>
            <a:r>
              <a:rPr lang="en-US" dirty="0"/>
              <a:t> possible positive </a:t>
            </a:r>
            <a:r>
              <a:rPr lang="en-US" u="sng" dirty="0"/>
              <a:t>difference</a:t>
            </a:r>
            <a:r>
              <a:rPr lang="en-US" dirty="0"/>
              <a:t> when </a:t>
            </a:r>
            <a:r>
              <a:rPr lang="en-US" u="sng" dirty="0"/>
              <a:t>subtracted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Level 4</a:t>
            </a:r>
            <a:r>
              <a:rPr lang="en-US" dirty="0"/>
              <a:t>: Now </a:t>
            </a:r>
            <a:r>
              <a:rPr lang="en-US" u="sng" dirty="0"/>
              <a:t>using the digits 1-9</a:t>
            </a:r>
            <a:r>
              <a:rPr lang="en-US" dirty="0"/>
              <a:t>, find the two </a:t>
            </a:r>
            <a:r>
              <a:rPr lang="en-US" u="sng" dirty="0"/>
              <a:t>2-digit</a:t>
            </a:r>
            <a:r>
              <a:rPr lang="en-US" dirty="0"/>
              <a:t> numbers that produce the </a:t>
            </a:r>
            <a:r>
              <a:rPr lang="en-US" u="sng" dirty="0"/>
              <a:t>smallest</a:t>
            </a:r>
            <a:r>
              <a:rPr lang="en-US" dirty="0"/>
              <a:t> possible positive </a:t>
            </a:r>
            <a:r>
              <a:rPr lang="en-US" u="sng" dirty="0"/>
              <a:t>difference</a:t>
            </a:r>
            <a:r>
              <a:rPr lang="en-US" dirty="0"/>
              <a:t> (without repeating any of the digits).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Level 5</a:t>
            </a:r>
            <a:r>
              <a:rPr lang="en-US" dirty="0"/>
              <a:t>: Again using digits 1-9, find the two </a:t>
            </a:r>
            <a:r>
              <a:rPr lang="en-US" u="sng" dirty="0"/>
              <a:t>3-digit numbers</a:t>
            </a:r>
            <a:r>
              <a:rPr lang="en-US" dirty="0"/>
              <a:t> that produce the </a:t>
            </a:r>
            <a:r>
              <a:rPr lang="en-US" u="sng" dirty="0"/>
              <a:t>smallest</a:t>
            </a:r>
            <a:r>
              <a:rPr lang="en-US" dirty="0"/>
              <a:t> possible positive </a:t>
            </a:r>
            <a:r>
              <a:rPr lang="en-US" u="sng" dirty="0"/>
              <a:t>difference</a:t>
            </a:r>
            <a:r>
              <a:rPr lang="en-US" dirty="0"/>
              <a:t> (without repeating any of the digits).</a:t>
            </a:r>
          </a:p>
        </p:txBody>
      </p:sp>
    </p:spTree>
    <p:extLst>
      <p:ext uri="{BB962C8B-B14F-4D97-AF65-F5344CB8AC3E}">
        <p14:creationId xmlns:p14="http://schemas.microsoft.com/office/powerpoint/2010/main" val="280541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E4C3-6297-C373-5678-11FB4C80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98786"/>
            <a:ext cx="7546800" cy="628400"/>
          </a:xfrm>
        </p:spPr>
        <p:txBody>
          <a:bodyPr/>
          <a:lstStyle/>
          <a:p>
            <a:r>
              <a:rPr lang="en-US" dirty="0"/>
              <a:t>Growth mindset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6F9C4-FB67-2B0D-A89E-ECB47874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34" y="4198786"/>
            <a:ext cx="5867400" cy="231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2E669-4A92-3FB5-6B23-027FE75A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7814"/>
            <a:ext cx="6889750" cy="37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8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590A-9EAB-FE3F-3461-01EB8FF7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 videos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3B3B-B14F-FAFE-8714-245982BFD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1: </a:t>
            </a:r>
            <a:r>
              <a:rPr lang="en-US" dirty="0">
                <a:hlinkClick r:id="rId2"/>
              </a:rPr>
              <a:t>https://www.youtube.com/watch?v=75GFzikmRY0</a:t>
            </a:r>
            <a:r>
              <a:rPr lang="en-US" dirty="0"/>
              <a:t> (8 min)</a:t>
            </a:r>
          </a:p>
          <a:p>
            <a:endParaRPr lang="en-US" dirty="0"/>
          </a:p>
          <a:p>
            <a:r>
              <a:rPr lang="en-US" dirty="0"/>
              <a:t>Video 2: </a:t>
            </a:r>
            <a:r>
              <a:rPr lang="en-US" dirty="0">
                <a:hlinkClick r:id="rId3"/>
              </a:rPr>
              <a:t>https://www.youtube.com/watch?v=V7XjFTrPl6o</a:t>
            </a:r>
            <a:r>
              <a:rPr lang="en-US" dirty="0"/>
              <a:t> (18 min)</a:t>
            </a:r>
          </a:p>
        </p:txBody>
      </p:sp>
    </p:spTree>
    <p:extLst>
      <p:ext uri="{BB962C8B-B14F-4D97-AF65-F5344CB8AC3E}">
        <p14:creationId xmlns:p14="http://schemas.microsoft.com/office/powerpoint/2010/main" val="38005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29BA5-5C73-CF4C-CF90-03226D6A6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 t="10438" r="20502" b="13519"/>
          <a:stretch/>
        </p:blipFill>
        <p:spPr>
          <a:xfrm rot="5400000">
            <a:off x="1662727" y="1064419"/>
            <a:ext cx="6175733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0412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11026</TotalTime>
  <Words>189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Amatic SC</vt:lpstr>
      <vt:lpstr>Arial</vt:lpstr>
      <vt:lpstr>Calibri</vt:lpstr>
      <vt:lpstr>Encode Sans Semi Condensed</vt:lpstr>
      <vt:lpstr>Encode Sans Semi Condensed Light</vt:lpstr>
      <vt:lpstr>Ephesus template</vt:lpstr>
      <vt:lpstr>Fun math thinking task!</vt:lpstr>
      <vt:lpstr>Additional tasks:</vt:lpstr>
      <vt:lpstr>Growth mindset</vt:lpstr>
      <vt:lpstr>Growth Mindset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E343: Week 2</dc:title>
  <dc:creator>andrew gatza</dc:creator>
  <cp:lastModifiedBy>Gearhart, Colton Rae</cp:lastModifiedBy>
  <cp:revision>251</cp:revision>
  <cp:lastPrinted>2021-09-17T12:43:26Z</cp:lastPrinted>
  <dcterms:created xsi:type="dcterms:W3CDTF">2019-08-28T16:32:15Z</dcterms:created>
  <dcterms:modified xsi:type="dcterms:W3CDTF">2023-08-07T16:10:24Z</dcterms:modified>
</cp:coreProperties>
</file>