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DF25-9F05-3B58-1FE1-D0049F87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E23D1-F268-666E-7828-930316B87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5AFD-B6F6-063F-E1F9-220AF33A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01B2-A4E4-03CA-1B2A-194A2A7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3CD3-3E0C-2478-B372-A9983761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9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8536-EC17-7617-BE28-0CF54C15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25439-87C8-1771-E1F8-4F0789DC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ECC7-90D9-A4FF-8D62-DD49DA02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80A9-0186-8ADD-B2B3-6D545FC8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A5B6-1FDC-3271-B275-17A2FE06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A3B2E-B05A-9E8C-B0BD-F4ECA78BC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3D600-662D-4999-0515-AA2540B22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4D90-7A05-905F-0F9E-F3357FBC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D1EF-EC54-39F5-3C9D-611190B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43D4-57D3-56DF-EB99-BF88E61C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A0BB-3299-0E13-4CDE-BFC91238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07DD-E710-1227-B473-042313C8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C775-10C7-D3A4-3A81-3A4AF5DE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94EA-D172-72DD-87E5-20B77A31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63D0-A02B-A87F-E24D-FC9D26E3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A9CF-AFFB-7AE6-EC57-AA929E48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EAD2E-36C2-8826-37F6-C2FBA5C7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E1B0-666A-0ADB-9635-2ABF34CF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C3F1-0E05-0294-4437-E7EA8ECB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CBD8-AADE-3B2F-0529-D304E9DC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5F71-91EA-5416-9215-12E85DC0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B49-64FF-4E9C-04CC-2C2F2099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CC16-41BB-AF60-B025-F9D61FC8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7A2D-8913-D750-59CE-1C79DB8D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555A-F0F9-7729-DC83-BC641C7B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11E50-4428-8539-108B-25FF3CD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D302-324D-AC6B-E4E6-651D4013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3895-ACAC-C6D4-833F-1CC3EC23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ED639-215D-5BC4-09FA-656AA88B8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7228-3DE6-F64B-A509-11A4AC7E0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E4B1E-BF51-B550-1EE8-5860A7E27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1EE82-A650-1E48-7AED-C474C52B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9C3F0-3454-FB27-DBE1-2709E2FD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61A8-F477-6EBA-6D28-492D22AB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5133-A1A4-9D74-B105-F47779A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49797-28A0-05FD-85BE-670BAA2D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F11C6-1975-C007-697E-73D0CFC7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DE034-9AAA-D8D6-D67D-79EAA9E2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ADF35-BC12-A1F1-0F14-AD94512E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6AEEF-6EBA-58D9-577C-2EEAA977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AE9F-5E34-1018-70F1-2B4FD8E4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15A1-8A2E-6472-34E4-88473C06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209B-4135-A5F6-F442-F06E4318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41F7-A617-7B9E-CDD5-F71D6B92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2E40-AE72-ACC4-FF07-34461834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1FB0B-F080-B55E-C81D-D4F3A75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1ACF-9584-BAF3-F2F0-DA46687C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F5AD-B791-BD47-5B0B-686FDDFA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94901-96FC-1A15-48A4-F35B03A9C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BF14-0205-F4C7-AF8D-AC77B7F81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79A7-0AE7-7A3D-A26B-B9DF40C6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2C3DD-54ED-8456-2307-10A73303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DAF9-51A5-2C4E-22AB-06B31CB6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E655-4F57-E594-5F7F-C8AE10D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3132-9FAB-B1F9-1DC9-09EBA40E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15C5-C345-AA7A-3304-DCCE41902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FDE7-AA1C-6C4B-B3DE-1B77023B662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8A10-CDEB-C141-57E8-14E5A72EA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72B5-2AC3-FA24-C8C2-2D05FB48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DDF7-0E8D-3546-87F3-21304A10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C664D-B45D-D43A-4961-EF237EA6FED1}"/>
              </a:ext>
            </a:extLst>
          </p:cNvPr>
          <p:cNvSpPr/>
          <p:nvPr/>
        </p:nvSpPr>
        <p:spPr>
          <a:xfrm>
            <a:off x="3328988" y="2357438"/>
            <a:ext cx="3429000" cy="19716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73AFB-FE61-8174-4301-CE4986A70B8A}"/>
              </a:ext>
            </a:extLst>
          </p:cNvPr>
          <p:cNvSpPr txBox="1"/>
          <p:nvPr/>
        </p:nvSpPr>
        <p:spPr>
          <a:xfrm>
            <a:off x="6158141" y="189577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endParaRPr lang="en-US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F4FE67-E6FB-939E-90D5-6614B9D56CD5}"/>
              </a:ext>
            </a:extLst>
          </p:cNvPr>
          <p:cNvSpPr/>
          <p:nvPr/>
        </p:nvSpPr>
        <p:spPr>
          <a:xfrm>
            <a:off x="4400551" y="2700339"/>
            <a:ext cx="1285874" cy="1285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12EDD-41E2-DC47-2C70-9EB3F99B1B2C}"/>
              </a:ext>
            </a:extLst>
          </p:cNvPr>
          <p:cNvSpPr txBox="1"/>
          <p:nvPr/>
        </p:nvSpPr>
        <p:spPr>
          <a:xfrm>
            <a:off x="6041507" y="3631167"/>
            <a:ext cx="44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30000" dirty="0"/>
              <a:t>C</a:t>
            </a:r>
            <a:endParaRPr lang="en-US" sz="28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05C720-D027-3D61-44C0-A2C406A3C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01" y="4790778"/>
            <a:ext cx="8996812" cy="15901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B2DCA94-15D1-35D5-F6B8-447903BA35B4}"/>
              </a:ext>
            </a:extLst>
          </p:cNvPr>
          <p:cNvSpPr/>
          <p:nvPr/>
        </p:nvSpPr>
        <p:spPr>
          <a:xfrm>
            <a:off x="3462739" y="5446744"/>
            <a:ext cx="799300" cy="7968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6ADF7D-7546-70DF-25A2-3DE6E5BD6E76}"/>
              </a:ext>
            </a:extLst>
          </p:cNvPr>
          <p:cNvSpPr/>
          <p:nvPr/>
        </p:nvSpPr>
        <p:spPr>
          <a:xfrm>
            <a:off x="4000901" y="5446743"/>
            <a:ext cx="799300" cy="7968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94C6-EB47-6368-DA38-8C5F597542A4}"/>
              </a:ext>
            </a:extLst>
          </p:cNvPr>
          <p:cNvSpPr/>
          <p:nvPr/>
        </p:nvSpPr>
        <p:spPr>
          <a:xfrm>
            <a:off x="3461878" y="5446743"/>
            <a:ext cx="799300" cy="796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4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 Mr.</cp:lastModifiedBy>
  <cp:revision>1</cp:revision>
  <dcterms:created xsi:type="dcterms:W3CDTF">2022-10-26T14:59:52Z</dcterms:created>
  <dcterms:modified xsi:type="dcterms:W3CDTF">2022-10-26T15:12:18Z</dcterms:modified>
</cp:coreProperties>
</file>