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4"/>
    <p:restoredTop sz="95707"/>
  </p:normalViewPr>
  <p:slideViewPr>
    <p:cSldViewPr snapToGrid="0">
      <p:cViewPr varScale="1">
        <p:scale>
          <a:sx n="125" d="100"/>
          <a:sy n="125" d="100"/>
        </p:scale>
        <p:origin x="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F432-CA97-29F4-DC8C-40021CD19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5F039-71B3-9040-871B-2DB8940A9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F41F7-0B44-1046-371E-8213178F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A9066-5AC5-0500-CF46-B733D87A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31C19-EF47-BD12-4412-896201EF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7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6B506-952A-FFF5-03EA-138D53B7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0C968-8F0F-4CC6-68AA-9FF794ACB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6C730-1B8A-67A4-4049-0A98B44B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A2178-F38B-EE80-521A-BAAAD2CA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9FA3-3E6F-5A57-E62F-BF2242B7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4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CDE77-4494-0239-5824-C57AF23F9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2E670-EF7E-E71C-E352-C2DC028DA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DCF35-80B2-47B5-5EE7-0AD5309F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A728D-D754-751D-04E2-CE87003A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1EA90-5423-DA02-9E35-E9D6BBC2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4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32F0-17E4-A7FD-8081-2A6797418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9C282-C52B-A1A4-E4BC-CFC2F9F00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246B3-EBBB-8919-0A89-CD857C41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0E43E-11F9-F9E2-62B2-D2247E63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BE289-1C38-6976-4F51-168887AA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8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68F0-5117-E5F4-498B-3BC2B9E64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4D687-23AB-761D-10C4-9249CCFB8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7FD43-1D31-C1CB-ECF1-0CF23716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3E1E2-02A1-B1A8-19C7-E2DA246A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FD2D7-2651-AFCE-E705-6CC1F339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E013-4C4F-9612-F731-4825D3A8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0418C-43B8-F685-F967-D7AC42E9B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14C03-C619-3970-5716-A16278B64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ED839-EA64-8AD5-15AA-69FBD2BA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FD805-85BC-062B-39E9-E07B70CA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ABD6A-ACA1-0705-2066-CC2D8201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0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716A-17B3-6F85-26BF-47A859B3F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68BE5-F76B-EE2A-02BE-8266E51E6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732A9-0020-0698-B373-100A9A71B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0572C-F535-CE34-B0FF-8B50B11D9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CC7033-3373-A905-02BA-615CBE899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114ABC-2BD1-5D80-3FB4-314EBAE2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4/9/24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91479A-F497-CF40-72B7-456A4EB4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365D80-84A5-F7EF-D758-A07F2250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9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C9ED-DDB3-6740-E885-95929519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15F18-289D-6A87-120A-FED383DD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4/9/24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5A11A-DC6B-A4B1-F9EC-7ABFFABC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5C54D-086D-8F1C-68E5-E7A3C655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0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A61E3-A173-CA03-272F-BD70EDA4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4/9/24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CE963-9B32-112B-DF21-3883B6DE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7F783-0CA4-435E-6661-90459206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258B-2CEF-159C-00F5-D62D45270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83C09-00DF-BA04-9D4B-4C754D78C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62F0E-2583-10C0-7F18-56E218345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4393A-0258-5D8F-FC63-D9CA95530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4638F-D182-FC05-0C92-E7F3D96C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D9B03-0D3A-8165-8162-88F5C3BE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0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FCFC-8CEF-ACF4-922F-48C4A6838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492A8B-F459-3BDA-1763-122E85687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C5B04-5365-81BE-12AA-FE18F5FF3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EDEBF-36DC-D0F5-AC1C-A71056B10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E4FC8-059E-72AC-41C4-DA1D3280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BABFF-03B1-FD42-C6E8-90A1636F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2B7133-CBC8-8C79-54AB-2B6D68D4F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27B57-C403-2F05-1E03-EE7227E70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EF81D-EE00-AACE-CFEB-F4803AFFB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AE08B-FC62-A14A-A283-DE322E7D125E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F08ED-917A-87F0-2775-A929F781C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7DB4D-F222-1DD2-74AC-7AA67ECAC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0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4">
            <a:extLst>
              <a:ext uri="{FF2B5EF4-FFF2-40B4-BE49-F238E27FC236}">
                <a16:creationId xmlns:a16="http://schemas.microsoft.com/office/drawing/2014/main" id="{5F0E6BD1-717A-2BB2-8F53-2C7610651D94}"/>
              </a:ext>
            </a:extLst>
          </p:cNvPr>
          <p:cNvSpPr txBox="1"/>
          <p:nvPr/>
        </p:nvSpPr>
        <p:spPr>
          <a:xfrm>
            <a:off x="2522220" y="2606040"/>
            <a:ext cx="2754630" cy="1645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Steps for the TI-83/84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1.    Enter data: STAT → Edit </a:t>
            </a:r>
            <a:r>
              <a:rPr lang="en-US" sz="1050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Enter X values in  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r>
              <a:rPr lang="en-US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050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100" baseline="-250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u="none" strike="noStrik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 probabilitie</a:t>
            </a:r>
            <a:r>
              <a:rPr lang="en-US" sz="1050" dirty="0">
                <a:ea typeface="Calibri" panose="020F0502020204030204" pitchFamily="34" charset="0"/>
                <a:cs typeface="Times New Roman" panose="02020603050405020304" pitchFamily="18" charset="0"/>
              </a:rPr>
              <a:t>s in L</a:t>
            </a:r>
            <a:r>
              <a:rPr lang="en-US" sz="105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050" u="none" strike="noStrik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2.    Calculate: STAT → CALC → 1-Var Stats 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22860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050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List: L</a:t>
            </a:r>
            <a:r>
              <a:rPr lang="en-US" sz="1050" kern="1200" baseline="-25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50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22860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050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FreqList: L</a:t>
            </a:r>
            <a:r>
              <a:rPr lang="en-US" sz="1050" kern="1200" baseline="-25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050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22860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050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Calculate!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 Box 12">
            <a:extLst>
              <a:ext uri="{FF2B5EF4-FFF2-40B4-BE49-F238E27FC236}">
                <a16:creationId xmlns:a16="http://schemas.microsoft.com/office/drawing/2014/main" id="{694B7C01-9C64-F855-7202-CB1CD2C044F4}"/>
              </a:ext>
            </a:extLst>
          </p:cNvPr>
          <p:cNvSpPr txBox="1"/>
          <p:nvPr/>
        </p:nvSpPr>
        <p:spPr>
          <a:xfrm>
            <a:off x="5276215" y="2606040"/>
            <a:ext cx="1920875" cy="16459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Steps for the TI-30XS MultiView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1.   Data </a:t>
            </a:r>
            <a:r>
              <a:rPr lang="en-US" sz="1050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Enter X values in L</a:t>
            </a:r>
            <a:r>
              <a:rPr lang="en-US" sz="1050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u="none" strike="noStrik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   and probabilitie</a:t>
            </a:r>
            <a:r>
              <a:rPr lang="en-US" sz="1050" dirty="0">
                <a:ea typeface="Calibri" panose="020F0502020204030204" pitchFamily="34" charset="0"/>
                <a:cs typeface="Times New Roman" panose="02020603050405020304" pitchFamily="18" charset="0"/>
              </a:rPr>
              <a:t>s in L</a:t>
            </a:r>
            <a:r>
              <a:rPr lang="en-US" sz="105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050" u="none" strike="noStrik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2.   2</a:t>
            </a:r>
            <a:r>
              <a:rPr lang="en-US" sz="1050" baseline="30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stat </a:t>
            </a:r>
            <a:r>
              <a:rPr lang="en-US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1-Var Stats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 a) DATA: L1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 b) FRQ: </a:t>
            </a:r>
            <a:r>
              <a:rPr lang="en-US" sz="1050" dirty="0">
                <a:ea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 c) CALC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51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49831F0-B244-1767-F1B3-878D4EFE5685}"/>
              </a:ext>
            </a:extLst>
          </p:cNvPr>
          <p:cNvGrpSpPr/>
          <p:nvPr/>
        </p:nvGrpSpPr>
        <p:grpSpPr>
          <a:xfrm>
            <a:off x="2232035" y="814251"/>
            <a:ext cx="9627617" cy="3514868"/>
            <a:chOff x="2232035" y="814251"/>
            <a:chExt cx="9627617" cy="351486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7C9A7A3-438A-2201-0E15-554C69967C5E}"/>
                </a:ext>
              </a:extLst>
            </p:cNvPr>
            <p:cNvGrpSpPr/>
            <p:nvPr/>
          </p:nvGrpSpPr>
          <p:grpSpPr>
            <a:xfrm>
              <a:off x="2232035" y="814251"/>
              <a:ext cx="8652939" cy="3514868"/>
              <a:chOff x="2232035" y="814251"/>
              <a:chExt cx="8652939" cy="3514868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2F99B0A2-24BE-AF43-42AA-047A91EC4E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2035" y="1183583"/>
                <a:ext cx="7782138" cy="3145536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AF6BD71-A4A3-F38D-9E46-8A232A4494FF}"/>
                  </a:ext>
                </a:extLst>
              </p:cNvPr>
              <p:cNvGrpSpPr/>
              <p:nvPr/>
            </p:nvGrpSpPr>
            <p:grpSpPr>
              <a:xfrm>
                <a:off x="5343664" y="814251"/>
                <a:ext cx="5541310" cy="1843815"/>
                <a:chOff x="5700156" y="783771"/>
                <a:chExt cx="5541310" cy="1843815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D40F4C5-DE21-FDFE-BD02-363E6532D071}"/>
                    </a:ext>
                  </a:extLst>
                </p:cNvPr>
                <p:cNvSpPr txBox="1"/>
                <p:nvPr/>
              </p:nvSpPr>
              <p:spPr>
                <a:xfrm>
                  <a:off x="5700156" y="783771"/>
                  <a:ext cx="7745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u="sng" dirty="0"/>
                    <a:t>Inputs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DCE7E72-841B-A2A8-5F86-F6DBF0EBA6F9}"/>
                    </a:ext>
                  </a:extLst>
                </p:cNvPr>
                <p:cNvSpPr txBox="1"/>
                <p:nvPr/>
              </p:nvSpPr>
              <p:spPr>
                <a:xfrm>
                  <a:off x="8904602" y="787919"/>
                  <a:ext cx="8522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u="sng" dirty="0"/>
                    <a:t>Results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4A683DB-AE51-EE92-13A4-F8643D9BEF55}"/>
                    </a:ext>
                  </a:extLst>
                </p:cNvPr>
                <p:cNvSpPr txBox="1"/>
                <p:nvPr/>
              </p:nvSpPr>
              <p:spPr>
                <a:xfrm>
                  <a:off x="10484592" y="2165921"/>
                  <a:ext cx="7568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Expected</a:t>
                  </a:r>
                </a:p>
                <a:p>
                  <a:r>
                    <a:rPr lang="en-US" sz="1200" dirty="0"/>
                    <a:t>Value</a:t>
                  </a:r>
                  <a:endParaRPr lang="en-US" dirty="0"/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3290DEED-D33F-DAE4-5803-B20276FABBB7}"/>
                    </a:ext>
                  </a:extLst>
                </p:cNvPr>
                <p:cNvCxnSpPr>
                  <a:cxnSpLocks/>
                  <a:endCxn id="32" idx="1"/>
                </p:cNvCxnSpPr>
                <p:nvPr/>
              </p:nvCxnSpPr>
              <p:spPr>
                <a:xfrm>
                  <a:off x="8751392" y="2218859"/>
                  <a:ext cx="1733200" cy="17789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BB2F6442-727D-BBBC-74B4-16F406F540EA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520" y="1645920"/>
                    <a:ext cx="681149" cy="246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000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10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0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1" i="1" dirty="0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sz="1000" b="1" i="1" dirty="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oMath>
                    </a14:m>
                    <a:r>
                      <a:rPr lang="en-US" sz="1000" b="1" dirty="0"/>
                      <a:t>      </a:t>
                    </a: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BB2F6442-727D-BBBC-74B4-16F406F540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520" y="1645920"/>
                    <a:ext cx="681149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88FC4A4-4819-84EF-08E8-F4E2B29947D4}"/>
                </a:ext>
              </a:extLst>
            </p:cNvPr>
            <p:cNvSpPr txBox="1"/>
            <p:nvPr/>
          </p:nvSpPr>
          <p:spPr>
            <a:xfrm>
              <a:off x="9959965" y="2881364"/>
              <a:ext cx="18996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If typed in probabilities</a:t>
              </a:r>
            </a:p>
            <a:p>
              <a:r>
                <a:rPr lang="en-US" sz="1200" dirty="0"/>
                <a:t>correctly </a:t>
              </a:r>
              <a:r>
                <a:rPr lang="en-US" sz="1200" dirty="0">
                  <a:sym typeface="Wingdings" pitchFamily="2" charset="2"/>
                </a:rPr>
                <a:t></a:t>
              </a:r>
              <a:r>
                <a:rPr lang="en-US" sz="1200" dirty="0"/>
                <a:t> Sum(Probs) = 1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8658B6A-25B3-ACE0-F413-0FF6087E1D01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>
              <a:off x="8226765" y="2934302"/>
              <a:ext cx="1733200" cy="1778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84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104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Gearhart, Colton Mr.</dc:creator>
  <cp:lastModifiedBy>Colton Gearhart</cp:lastModifiedBy>
  <cp:revision>8</cp:revision>
  <dcterms:created xsi:type="dcterms:W3CDTF">2022-11-09T01:27:32Z</dcterms:created>
  <dcterms:modified xsi:type="dcterms:W3CDTF">2024-04-10T00:56:35Z</dcterms:modified>
</cp:coreProperties>
</file>