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>
      <p:cViewPr>
        <p:scale>
          <a:sx n="183" d="100"/>
          <a:sy n="183" d="100"/>
        </p:scale>
        <p:origin x="-784" y="-3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FA7B-27D7-8115-6AED-A83500CA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C2C50-B717-8C07-EAE4-87814EC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AFAD-DC14-6116-70D5-046DA47D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683F-D692-063D-7095-18B9E70D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FA2D-0131-FBAE-D966-D7175364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EEA-3471-ACA6-0755-CDDD46C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E414B-F8B3-F40F-2B6A-147E95A1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AC6D-42DA-B4BB-31BA-3F01D1AF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1F29-FEE3-643C-CFC0-377F51BB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4A95-CABE-E156-770B-E8776ECA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78C1F-B9D5-376D-D21B-82E77191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E070-3464-252E-3D3A-4394BB5D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082B-9B68-AE6B-99AD-C81F0115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E87C-BE10-008B-CCC6-29E706D1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4F6B-4750-DB74-1EDE-40869A9C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08A-243E-AAEC-E99F-3B02BAA6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D8F3-BD77-4F1A-6274-93BD46E6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06D9-C2A6-1D53-FDE3-39927DA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E77B-42E1-905F-656D-C88EC06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C3B8-4F71-B620-DCA4-F9B1F6F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3957-A8F7-A3C6-CA42-29D914AC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22E6-089C-904E-E487-1FDB8AC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65B3-D42C-3208-D27F-6CA5D1C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DD1D-085C-22AB-7951-E2C8D41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FD44-E7F5-5B7A-6C0B-D726BD84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97D5-A27B-1457-48D9-7719E319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292-8979-AC74-FE79-B8005EFC8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E0FCF-8F5D-1D6B-EDED-F3FD3C5B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334DD-7635-4DDB-9F62-497D61E7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4628-E7BF-4DF0-B334-690D946C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BA6D-DDC9-E81C-2CA9-A324A2F1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8FBC-273C-2548-6A0F-282F814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4117-D4CE-87EF-B89F-FCC3BBC6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F05E4-D202-BC84-C2BD-FF88AA59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F51F1-03EE-6AFA-7F14-43F3E1414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6A13-F376-7C5F-E8B4-C5D24F18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F9F3F-6AE8-4CD2-FFDC-E588024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19EF9-9879-E5E3-4328-BDB9D0EC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159B1-A0C8-1DCC-40A4-E906A94D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44D-B64C-F63D-45B9-BF85EB3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BB833-930E-CA8B-3F3B-05D83226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7706-5801-1C8D-1D2A-5B9B850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AF266-8C77-8B6A-8C9C-74FDC786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1E889-99CC-18BC-3C05-028C8A03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306B-121A-A81B-6D54-FA3BDDC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71BE2-2936-6F0E-FC58-A16FA9C6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C6DB-784E-52B8-84AF-21E86A3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56EA-2EC9-41D7-3F7E-C75E2852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1C91-4395-CFC4-5581-D97CB9AF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2C49-D386-0256-4D90-01674E8D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AF27-F339-1683-E538-4B03E656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05F8-17BF-9DD6-E4FE-5040A8ED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7C7A-030E-3F3A-56C3-047529EF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3D714-6360-0FDA-83D1-478B0622B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1376F-CDD3-294B-5EA0-9ABADE2F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26D8-3CD0-D96F-BCC0-45DA8CFB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7E80-17F1-EA7F-20D9-B20A9F8D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3416-060F-D6E9-8A90-C787066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AE41B-AA40-E096-4561-F6388DAF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2DFB-0915-40BF-06BF-0D6C5918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2A9A-D89E-9A68-C388-4BBC9B6C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9C05-34A6-624C-B4F8-687C5161207F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1805-716C-03A6-9508-FCB8EB1B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8C34-BD03-DCC4-DB0F-B3A71D13D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2383-9353-C348-9156-164D6BF5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8A8-19E1-2014-ACC7-7B79DB9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48AF6C8-5CF8-E65E-14A1-1FEAC20A09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6" y="1891348"/>
            <a:ext cx="41040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FA1-D243-78BC-34FE-B6D88A34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</a:t>
            </a:r>
          </a:p>
        </p:txBody>
      </p:sp>
      <p:pic>
        <p:nvPicPr>
          <p:cNvPr id="4" name="Picture 3" descr="Ungrouped Frequency Distribution: Definition &amp; Example">
            <a:extLst>
              <a:ext uri="{FF2B5EF4-FFF2-40B4-BE49-F238E27FC236}">
                <a16:creationId xmlns:a16="http://schemas.microsoft.com/office/drawing/2014/main" id="{41A84DDE-4065-33CB-5457-A1B1C1FEC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7" y="2604770"/>
            <a:ext cx="1497965" cy="104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2802B1-6618-0A43-B7C9-29E5120B5A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47" y="2572385"/>
            <a:ext cx="1553845" cy="1713230"/>
          </a:xfrm>
          <a:prstGeom prst="rect">
            <a:avLst/>
          </a:prstGeom>
        </p:spPr>
      </p:pic>
      <p:pic>
        <p:nvPicPr>
          <p:cNvPr id="6" name="Picture 5" descr="Pie chart examples">
            <a:extLst>
              <a:ext uri="{FF2B5EF4-FFF2-40B4-BE49-F238E27FC236}">
                <a16:creationId xmlns:a16="http://schemas.microsoft.com/office/drawing/2014/main" id="{41F54E03-8818-325A-7791-FFB5904E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31160"/>
            <a:ext cx="1174750" cy="99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Graph to represent season’s liked by students of a class">
            <a:extLst>
              <a:ext uri="{FF2B5EF4-FFF2-40B4-BE49-F238E27FC236}">
                <a16:creationId xmlns:a16="http://schemas.microsoft.com/office/drawing/2014/main" id="{AEEF227F-AB8E-44FA-34F4-3D65B1BC9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19502" r="6750" b="15214"/>
          <a:stretch/>
        </p:blipFill>
        <p:spPr bwMode="auto">
          <a:xfrm>
            <a:off x="7285258" y="4285615"/>
            <a:ext cx="2620370" cy="16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mperatures in New York City">
            <a:extLst>
              <a:ext uri="{FF2B5EF4-FFF2-40B4-BE49-F238E27FC236}">
                <a16:creationId xmlns:a16="http://schemas.microsoft.com/office/drawing/2014/main" id="{7539B309-76B8-BDF9-C37D-3E8D8EF5C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" r="11944"/>
          <a:stretch/>
        </p:blipFill>
        <p:spPr bwMode="auto">
          <a:xfrm>
            <a:off x="8832650" y="840900"/>
            <a:ext cx="3043921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DF3FA6D-B177-EEBB-0BBA-F1EA7C9C440D}"/>
              </a:ext>
            </a:extLst>
          </p:cNvPr>
          <p:cNvGrpSpPr/>
          <p:nvPr/>
        </p:nvGrpSpPr>
        <p:grpSpPr>
          <a:xfrm>
            <a:off x="1391835" y="4544704"/>
            <a:ext cx="2419387" cy="1924808"/>
            <a:chOff x="1391835" y="4544704"/>
            <a:chExt cx="2419387" cy="1924808"/>
          </a:xfrm>
        </p:grpSpPr>
        <p:pic>
          <p:nvPicPr>
            <p:cNvPr id="1030" name="Picture 6" descr="Frequency histogram example">
              <a:extLst>
                <a:ext uri="{FF2B5EF4-FFF2-40B4-BE49-F238E27FC236}">
                  <a16:creationId xmlns:a16="http://schemas.microsoft.com/office/drawing/2014/main" id="{47DB9F12-52A9-8534-1CC1-E124C6CF3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2"/>
            <a:stretch/>
          </p:blipFill>
          <p:spPr bwMode="auto">
            <a:xfrm>
              <a:off x="1391835" y="4544704"/>
              <a:ext cx="2419387" cy="192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CAD8F9-C8EB-C815-B6C0-430716EF406C}"/>
                </a:ext>
              </a:extLst>
            </p:cNvPr>
            <p:cNvSpPr txBox="1"/>
            <p:nvPr/>
          </p:nvSpPr>
          <p:spPr>
            <a:xfrm>
              <a:off x="1668257" y="4732544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2CF07C-54A4-C7AB-2A3F-9B95174316A3}"/>
                </a:ext>
              </a:extLst>
            </p:cNvPr>
            <p:cNvSpPr txBox="1"/>
            <p:nvPr/>
          </p:nvSpPr>
          <p:spPr>
            <a:xfrm>
              <a:off x="2094720" y="467553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B1CBE2-A849-5D69-DC64-5BD08BF41354}"/>
                </a:ext>
              </a:extLst>
            </p:cNvPr>
            <p:cNvSpPr txBox="1"/>
            <p:nvPr/>
          </p:nvSpPr>
          <p:spPr>
            <a:xfrm>
              <a:off x="2526326" y="519090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81D83-48C5-2611-EB4F-4CD267AC2BAF}"/>
                </a:ext>
              </a:extLst>
            </p:cNvPr>
            <p:cNvSpPr txBox="1"/>
            <p:nvPr/>
          </p:nvSpPr>
          <p:spPr>
            <a:xfrm>
              <a:off x="2950952" y="550710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67CEF3-55DB-B65F-59E0-E668BB118EED}"/>
                </a:ext>
              </a:extLst>
            </p:cNvPr>
            <p:cNvSpPr txBox="1"/>
            <p:nvPr/>
          </p:nvSpPr>
          <p:spPr>
            <a:xfrm>
              <a:off x="3438399" y="576646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41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8A8-19E1-2014-ACC7-7B79DB9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8.3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9B499EE0-10BF-A4B5-54BD-DFA0E5B9F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5" y="3369382"/>
            <a:ext cx="1327150" cy="79629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10D6FF0-6D55-F81F-3DF1-6AAA3EC3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04" y="2465142"/>
            <a:ext cx="3092450" cy="13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8A8-19E1-2014-ACC7-7B79DB9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576637A-A381-567A-D2F5-5D8BEEC82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5"/>
          <a:stretch/>
        </p:blipFill>
        <p:spPr bwMode="auto">
          <a:xfrm>
            <a:off x="7418843" y="613564"/>
            <a:ext cx="3210560" cy="855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980C4E8A-DD8B-4A32-33BB-770FF8C26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5" y="3369382"/>
            <a:ext cx="1327150" cy="796290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986618B-13B9-E975-821F-60D5BBA86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13" y="2402994"/>
            <a:ext cx="1417955" cy="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8A8-19E1-2014-ACC7-7B79DB9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5C5E5-18D0-6068-F5D5-80B17F33837A}"/>
              </a:ext>
            </a:extLst>
          </p:cNvPr>
          <p:cNvGrpSpPr/>
          <p:nvPr/>
        </p:nvGrpSpPr>
        <p:grpSpPr>
          <a:xfrm>
            <a:off x="489903" y="2316925"/>
            <a:ext cx="5290845" cy="1222740"/>
            <a:chOff x="1701061" y="1553606"/>
            <a:chExt cx="5290845" cy="1222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3AE2-B7FD-C735-F29D-4DDF987A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4716"/>
            <a:stretch/>
          </p:blipFill>
          <p:spPr>
            <a:xfrm>
              <a:off x="6222067" y="1553606"/>
              <a:ext cx="769839" cy="12227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94372-6CA8-4AED-B0B7-759FE9A5B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84" r="69766"/>
            <a:stretch/>
          </p:blipFill>
          <p:spPr>
            <a:xfrm>
              <a:off x="5438680" y="1553606"/>
              <a:ext cx="753037" cy="12227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B4F930-4802-DEF1-F629-8F862410C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34" r="56685"/>
            <a:stretch/>
          </p:blipFill>
          <p:spPr>
            <a:xfrm>
              <a:off x="4749427" y="1553606"/>
              <a:ext cx="658905" cy="12227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9CCCD7-DF65-8EAB-2373-3E2A0BA8B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5" r="41735"/>
            <a:stretch/>
          </p:blipFill>
          <p:spPr>
            <a:xfrm>
              <a:off x="3966043" y="1553606"/>
              <a:ext cx="753036" cy="12227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B30CA2-B549-689D-E3D4-2A9CEC979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265" r="28654"/>
            <a:stretch/>
          </p:blipFill>
          <p:spPr>
            <a:xfrm>
              <a:off x="3276789" y="1553606"/>
              <a:ext cx="658906" cy="12227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E59BE-A42B-6E55-47D0-976C10F65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346" r="13615" b="10409"/>
            <a:stretch/>
          </p:blipFill>
          <p:spPr>
            <a:xfrm>
              <a:off x="2488925" y="1553606"/>
              <a:ext cx="757516" cy="10954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B0A29C-732D-6D57-133B-8F6C627E4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961" r="3426" b="10409"/>
            <a:stretch/>
          </p:blipFill>
          <p:spPr>
            <a:xfrm>
              <a:off x="1701061" y="1553606"/>
              <a:ext cx="584939" cy="109546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2A98E0-68B5-FD18-043E-6E66BEF6C93E}"/>
              </a:ext>
            </a:extLst>
          </p:cNvPr>
          <p:cNvGrpSpPr/>
          <p:nvPr/>
        </p:nvGrpSpPr>
        <p:grpSpPr>
          <a:xfrm>
            <a:off x="5326336" y="3369382"/>
            <a:ext cx="4698267" cy="3021951"/>
            <a:chOff x="6174988" y="2536167"/>
            <a:chExt cx="4698267" cy="30219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D1D63B-C361-8EA7-413A-BEFA48834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693"/>
            <a:stretch/>
          </p:blipFill>
          <p:spPr>
            <a:xfrm>
              <a:off x="6383805" y="2536167"/>
              <a:ext cx="4489450" cy="3021951"/>
            </a:xfrm>
            <a:prstGeom prst="rect">
              <a:avLst/>
            </a:prstGeom>
          </p:spPr>
        </p:pic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7540EE18-7D9D-136F-C043-5D01B0317A8B}"/>
                </a:ext>
              </a:extLst>
            </p:cNvPr>
            <p:cNvSpPr/>
            <p:nvPr/>
          </p:nvSpPr>
          <p:spPr>
            <a:xfrm>
              <a:off x="6481482" y="4867835"/>
              <a:ext cx="147918" cy="389965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795FD-D296-0125-E188-1C918D72CF4D}"/>
                </a:ext>
              </a:extLst>
            </p:cNvPr>
            <p:cNvSpPr txBox="1"/>
            <p:nvPr/>
          </p:nvSpPr>
          <p:spPr>
            <a:xfrm>
              <a:off x="6174988" y="48781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333114-A987-4952-2C32-8B1E9AA74173}"/>
                </a:ext>
              </a:extLst>
            </p:cNvPr>
            <p:cNvCxnSpPr/>
            <p:nvPr/>
          </p:nvCxnSpPr>
          <p:spPr>
            <a:xfrm>
              <a:off x="8628530" y="3711388"/>
              <a:ext cx="63649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543F44-234E-6C96-45C1-7767B57AD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5024" y="3334871"/>
              <a:ext cx="0" cy="3765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84F911-5636-774E-0A9F-20AC3950EADF}"/>
                </a:ext>
              </a:extLst>
            </p:cNvPr>
            <p:cNvSpPr txBox="1"/>
            <p:nvPr/>
          </p:nvSpPr>
          <p:spPr>
            <a:xfrm>
              <a:off x="9265024" y="33348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3BF311-88A7-028B-EC56-CF4B40720878}"/>
                    </a:ext>
                  </a:extLst>
                </p:cNvPr>
                <p:cNvSpPr txBox="1"/>
                <p:nvPr/>
              </p:nvSpPr>
              <p:spPr>
                <a:xfrm>
                  <a:off x="9170894" y="2706450"/>
                  <a:ext cx="1337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6F95B72-3ACD-1D9B-1955-B2B243F05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894" y="2706450"/>
                  <a:ext cx="13372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 descr="Timeline&#10;&#10;Description automatically generated">
            <a:extLst>
              <a:ext uri="{FF2B5EF4-FFF2-40B4-BE49-F238E27FC236}">
                <a16:creationId xmlns:a16="http://schemas.microsoft.com/office/drawing/2014/main" id="{309E0EB1-5ADA-605A-4C36-2A2392261A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97" y="5230816"/>
            <a:ext cx="2400935" cy="687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A116C3-A8D1-C7DD-6671-0C2A7EDA8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748" y="1142997"/>
            <a:ext cx="3657600" cy="431800"/>
          </a:xfrm>
          <a:prstGeom prst="rect">
            <a:avLst/>
          </a:prstGeom>
        </p:spPr>
      </p:pic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D722FF9-F339-19BC-5D42-F3060272A3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5"/>
          <a:stretch/>
        </p:blipFill>
        <p:spPr bwMode="auto">
          <a:xfrm>
            <a:off x="5499418" y="2787650"/>
            <a:ext cx="1193165" cy="1282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668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4751B5-4189-7547-B12F-ADF55083ECD6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8.1</vt:lpstr>
      <vt:lpstr>8.2</vt:lpstr>
      <vt:lpstr>8.3</vt:lpstr>
      <vt:lpstr>8.4</vt:lpstr>
      <vt:lpstr>8.5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 Rae</cp:lastModifiedBy>
  <cp:revision>4</cp:revision>
  <dcterms:created xsi:type="dcterms:W3CDTF">2022-11-27T00:36:20Z</dcterms:created>
  <dcterms:modified xsi:type="dcterms:W3CDTF">2022-12-12T11:58:56Z</dcterms:modified>
</cp:coreProperties>
</file>