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60" r:id="rId4"/>
    <p:sldId id="342" r:id="rId5"/>
    <p:sldId id="319" r:id="rId6"/>
    <p:sldId id="321" r:id="rId7"/>
    <p:sldId id="338" r:id="rId8"/>
    <p:sldId id="343" r:id="rId9"/>
    <p:sldId id="346" r:id="rId10"/>
    <p:sldId id="326" r:id="rId11"/>
    <p:sldId id="344" r:id="rId12"/>
    <p:sldId id="345" r:id="rId13"/>
    <p:sldId id="264" r:id="rId14"/>
    <p:sldId id="333" r:id="rId15"/>
    <p:sldId id="334" r:id="rId16"/>
    <p:sldId id="347" r:id="rId17"/>
    <p:sldId id="348" r:id="rId18"/>
  </p:sldIdLst>
  <p:sldSz cx="9144000" cy="5143500" type="screen16x9"/>
  <p:notesSz cx="6858000" cy="9144000"/>
  <p:embeddedFontLst>
    <p:embeddedFont>
      <p:font typeface="Arvo" panose="02000000000000000000" pitchFamily="2" charset="77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30604-4797-5D44-963F-48CE3E7A269A}" v="685" dt="2023-01-31T18:47:03.737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7"/>
    <p:restoredTop sz="94693"/>
  </p:normalViewPr>
  <p:slideViewPr>
    <p:cSldViewPr snapToGrid="0">
      <p:cViewPr varScale="1">
        <p:scale>
          <a:sx n="154" d="100"/>
          <a:sy n="154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Josh Mannix" userId="67577199-83d9-4857-9803-9b1b12014488" providerId="ADAL" clId="{8BC30604-4797-5D44-963F-48CE3E7A269A}"/>
    <pc:docChg chg="undo custSel addSld delSld modSld">
      <pc:chgData name="Josh Mannix" userId="67577199-83d9-4857-9803-9b1b12014488" providerId="ADAL" clId="{8BC30604-4797-5D44-963F-48CE3E7A269A}" dt="2023-01-31T18:47:03.737" v="2354" actId="16959"/>
      <pc:docMkLst>
        <pc:docMk/>
      </pc:docMkLst>
      <pc:sldChg chg="delSp modSp mod">
        <pc:chgData name="Josh Mannix" userId="67577199-83d9-4857-9803-9b1b12014488" providerId="ADAL" clId="{8BC30604-4797-5D44-963F-48CE3E7A269A}" dt="2023-01-31T18:10:03.128" v="518" actId="1076"/>
        <pc:sldMkLst>
          <pc:docMk/>
          <pc:sldMk cId="0" sldId="257"/>
        </pc:sldMkLst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193" creationId="{00000000-0000-0000-0000-000000000000}"/>
          </ac:spMkLst>
        </pc:spChg>
        <pc:spChg chg="del">
          <ac:chgData name="Josh Mannix" userId="67577199-83d9-4857-9803-9b1b12014488" providerId="ADAL" clId="{8BC30604-4797-5D44-963F-48CE3E7A269A}" dt="2023-01-31T18:09:53.043" v="516" actId="478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195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Josh Mannix" userId="67577199-83d9-4857-9803-9b1b12014488" providerId="ADAL" clId="{8BC30604-4797-5D44-963F-48CE3E7A269A}" dt="2023-01-31T18:09:54.303" v="517" actId="478"/>
          <ac:spMkLst>
            <pc:docMk/>
            <pc:sldMk cId="0" sldId="257"/>
            <ac:spMk id="211" creationId="{00000000-0000-0000-0000-000000000000}"/>
          </ac:spMkLst>
        </pc:spChg>
      </pc:sldChg>
      <pc:sldChg chg="del">
        <pc:chgData name="Josh Mannix" userId="67577199-83d9-4857-9803-9b1b12014488" providerId="ADAL" clId="{8BC30604-4797-5D44-963F-48CE3E7A269A}" dt="2023-01-31T18:09:41.216" v="493" actId="2696"/>
        <pc:sldMkLst>
          <pc:docMk/>
          <pc:sldMk cId="0" sldId="262"/>
        </pc:sldMkLst>
      </pc:sldChg>
      <pc:sldChg chg="del">
        <pc:chgData name="Josh Mannix" userId="67577199-83d9-4857-9803-9b1b12014488" providerId="ADAL" clId="{8BC30604-4797-5D44-963F-48CE3E7A269A}" dt="2023-01-31T18:09:41.216" v="493" actId="2696"/>
        <pc:sldMkLst>
          <pc:docMk/>
          <pc:sldMk cId="0" sldId="263"/>
        </pc:sldMkLst>
      </pc:sldChg>
      <pc:sldChg chg="modSp mod">
        <pc:chgData name="Josh Mannix" userId="67577199-83d9-4857-9803-9b1b12014488" providerId="ADAL" clId="{8BC30604-4797-5D44-963F-48CE3E7A269A}" dt="2023-01-31T18:09:36.113" v="492" actId="20577"/>
        <pc:sldMkLst>
          <pc:docMk/>
          <pc:sldMk cId="0" sldId="264"/>
        </pc:sldMkLst>
        <pc:spChg chg="mod">
          <ac:chgData name="Josh Mannix" userId="67577199-83d9-4857-9803-9b1b12014488" providerId="ADAL" clId="{8BC30604-4797-5D44-963F-48CE3E7A269A}" dt="2023-01-31T18:09:36.113" v="492" actId="20577"/>
          <ac:spMkLst>
            <pc:docMk/>
            <pc:sldMk cId="0" sldId="264"/>
            <ac:spMk id="291" creationId="{00000000-0000-0000-0000-000000000000}"/>
          </ac:spMkLst>
        </pc:spChg>
      </pc:sldChg>
      <pc:sldChg chg="addSp delSp modSp mod">
        <pc:chgData name="Josh Mannix" userId="67577199-83d9-4857-9803-9b1b12014488" providerId="ADAL" clId="{8BC30604-4797-5D44-963F-48CE3E7A269A}" dt="2023-01-31T18:09:14.602" v="480"/>
        <pc:sldMkLst>
          <pc:docMk/>
          <pc:sldMk cId="1525334266" sldId="312"/>
        </pc:sldMkLst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2" creationId="{09C5EEA0-A19B-9048-81BC-D4D0744BE771}"/>
          </ac:spMkLst>
        </pc:spChg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3" creationId="{72A7FA3F-887D-3E42-B299-5F43B0120CE7}"/>
          </ac:spMkLst>
        </pc:spChg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4" creationId="{185A51C8-6420-124C-9048-3ADF69DC8A37}"/>
          </ac:spMkLst>
        </pc:spChg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5" creationId="{C63E95BD-9A5C-C646-9E9B-EBCC2574B86E}"/>
          </ac:spMkLst>
        </pc:spChg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6" creationId="{A0EFAD94-EA74-4A42-8568-DE6529A8A84D}"/>
          </ac:spMkLst>
        </pc:spChg>
        <pc:grpChg chg="del">
          <ac:chgData name="Josh Mannix" userId="67577199-83d9-4857-9803-9b1b12014488" providerId="ADAL" clId="{8BC30604-4797-5D44-963F-48CE3E7A269A}" dt="2023-01-31T18:09:14.402" v="479" actId="478"/>
          <ac:grpSpMkLst>
            <pc:docMk/>
            <pc:sldMk cId="1525334266" sldId="312"/>
            <ac:grpSpMk id="5" creationId="{E892483C-5B4C-F747-B6C8-389796780303}"/>
          </ac:grpSpMkLst>
        </pc:grpChg>
        <pc:grpChg chg="add mod">
          <ac:chgData name="Josh Mannix" userId="67577199-83d9-4857-9803-9b1b12014488" providerId="ADAL" clId="{8BC30604-4797-5D44-963F-48CE3E7A269A}" dt="2023-01-31T18:09:14.602" v="480"/>
          <ac:grpSpMkLst>
            <pc:docMk/>
            <pc:sldMk cId="1525334266" sldId="312"/>
            <ac:grpSpMk id="11" creationId="{87BC7483-3760-664C-95B9-671ACA5A7BA3}"/>
          </ac:grpSpMkLst>
        </pc:grpChg>
      </pc:sldChg>
      <pc:sldChg chg="modSp mod">
        <pc:chgData name="Josh Mannix" userId="67577199-83d9-4857-9803-9b1b12014488" providerId="ADAL" clId="{8BC30604-4797-5D44-963F-48CE3E7A269A}" dt="2023-01-31T18:18:19.102" v="1347" actId="404"/>
        <pc:sldMkLst>
          <pc:docMk/>
          <pc:sldMk cId="2327765963" sldId="314"/>
        </pc:sldMkLst>
        <pc:spChg chg="mod">
          <ac:chgData name="Josh Mannix" userId="67577199-83d9-4857-9803-9b1b12014488" providerId="ADAL" clId="{8BC30604-4797-5D44-963F-48CE3E7A269A}" dt="2023-01-31T18:18:19.102" v="1347" actId="404"/>
          <ac:spMkLst>
            <pc:docMk/>
            <pc:sldMk cId="2327765963" sldId="314"/>
            <ac:spMk id="3" creationId="{268D834C-B585-BA44-8441-48AAC0366738}"/>
          </ac:spMkLst>
        </pc:spChg>
      </pc:sldChg>
      <pc:sldChg chg="modSp mod">
        <pc:chgData name="Josh Mannix" userId="67577199-83d9-4857-9803-9b1b12014488" providerId="ADAL" clId="{8BC30604-4797-5D44-963F-48CE3E7A269A}" dt="2023-01-31T18:07:29.710" v="478" actId="404"/>
        <pc:sldMkLst>
          <pc:docMk/>
          <pc:sldMk cId="2742753983" sldId="319"/>
        </pc:sldMkLst>
        <pc:spChg chg="mod">
          <ac:chgData name="Josh Mannix" userId="67577199-83d9-4857-9803-9b1b12014488" providerId="ADAL" clId="{8BC30604-4797-5D44-963F-48CE3E7A269A}" dt="2023-01-31T18:07:29.710" v="478" actId="404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Josh Mannix" userId="67577199-83d9-4857-9803-9b1b12014488" providerId="ADAL" clId="{8BC30604-4797-5D44-963F-48CE3E7A269A}" dt="2023-01-31T18:07:14.712" v="472" actId="1035"/>
          <ac:spMkLst>
            <pc:docMk/>
            <pc:sldMk cId="2742753983" sldId="319"/>
            <ac:spMk id="3" creationId="{831F6FD7-C649-AE7B-142B-076AFE205DA2}"/>
          </ac:spMkLst>
        </pc:spChg>
      </pc:sldChg>
      <pc:sldChg chg="modSp mod modAnim">
        <pc:chgData name="Josh Mannix" userId="67577199-83d9-4857-9803-9b1b12014488" providerId="ADAL" clId="{8BC30604-4797-5D44-963F-48CE3E7A269A}" dt="2023-01-31T18:06:23.024" v="462"/>
        <pc:sldMkLst>
          <pc:docMk/>
          <pc:sldMk cId="4060266660" sldId="321"/>
        </pc:sldMkLst>
        <pc:spChg chg="mod">
          <ac:chgData name="Josh Mannix" userId="67577199-83d9-4857-9803-9b1b12014488" providerId="ADAL" clId="{8BC30604-4797-5D44-963F-48CE3E7A269A}" dt="2023-01-31T18:02:59.900" v="161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mod modAnim">
        <pc:chgData name="Josh Mannix" userId="67577199-83d9-4857-9803-9b1b12014488" providerId="ADAL" clId="{8BC30604-4797-5D44-963F-48CE3E7A269A}" dt="2023-01-31T18:05:57.618" v="459"/>
        <pc:sldMkLst>
          <pc:docMk/>
          <pc:sldMk cId="2669273031" sldId="326"/>
        </pc:sldMkLst>
        <pc:spChg chg="mod">
          <ac:chgData name="Josh Mannix" userId="67577199-83d9-4857-9803-9b1b12014488" providerId="ADAL" clId="{8BC30604-4797-5D44-963F-48CE3E7A269A}" dt="2023-01-31T18:05:50.066" v="457" actId="20577"/>
          <ac:spMkLst>
            <pc:docMk/>
            <pc:sldMk cId="2669273031" sldId="326"/>
            <ac:spMk id="2" creationId="{ADC04ADF-3C89-B545-B3AC-998590695FDC}"/>
          </ac:spMkLst>
        </pc:spChg>
        <pc:spChg chg="add del">
          <ac:chgData name="Josh Mannix" userId="67577199-83d9-4857-9803-9b1b12014488" providerId="ADAL" clId="{8BC30604-4797-5D44-963F-48CE3E7A269A}" dt="2023-01-31T17:51:39.180" v="1" actId="22"/>
          <ac:spMkLst>
            <pc:docMk/>
            <pc:sldMk cId="2669273031" sldId="326"/>
            <ac:spMk id="17" creationId="{794149FA-5043-0742-BA86-32068BD18CED}"/>
          </ac:spMkLst>
        </pc:spChg>
      </pc:sldChg>
      <pc:sldChg chg="addSp delSp modSp mod">
        <pc:chgData name="Josh Mannix" userId="67577199-83d9-4857-9803-9b1b12014488" providerId="ADAL" clId="{8BC30604-4797-5D44-963F-48CE3E7A269A}" dt="2023-01-31T18:14:57.657" v="754" actId="20577"/>
        <pc:sldMkLst>
          <pc:docMk/>
          <pc:sldMk cId="3174111468" sldId="333"/>
        </pc:sldMkLst>
        <pc:spChg chg="mod">
          <ac:chgData name="Josh Mannix" userId="67577199-83d9-4857-9803-9b1b12014488" providerId="ADAL" clId="{8BC30604-4797-5D44-963F-48CE3E7A269A}" dt="2023-01-31T18:11:31.628" v="742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BC30604-4797-5D44-963F-48CE3E7A269A}" dt="2023-01-31T18:14:57.657" v="754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3" creationId="{2C69ED41-DB1D-0B44-8D25-FB4AB5AF8EE9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4" creationId="{D5CDB988-E835-224D-A1D5-BBDD56697414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5" creationId="{3F6899B5-0D61-9C46-B697-6A6B9A658128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6" creationId="{805134FD-739C-6449-94C6-13E52A3A10FE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7" creationId="{E65ABAFC-2959-4945-8EA6-6A41E66C2313}"/>
          </ac:spMkLst>
        </pc:spChg>
        <pc:grpChg chg="del">
          <ac:chgData name="Josh Mannix" userId="67577199-83d9-4857-9803-9b1b12014488" providerId="ADAL" clId="{8BC30604-4797-5D44-963F-48CE3E7A269A}" dt="2023-01-31T18:09:17.527" v="481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Josh Mannix" userId="67577199-83d9-4857-9803-9b1b12014488" providerId="ADAL" clId="{8BC30604-4797-5D44-963F-48CE3E7A269A}" dt="2023-01-31T18:09:17.749" v="482"/>
          <ac:grpSpMkLst>
            <pc:docMk/>
            <pc:sldMk cId="3174111468" sldId="333"/>
            <ac:grpSpMk id="12" creationId="{95E6CC7F-12F8-2B40-82E6-52792D449382}"/>
          </ac:grpSpMkLst>
        </pc:grpChg>
      </pc:sldChg>
      <pc:sldChg chg="addSp delSp modSp mod delAnim modAnim">
        <pc:chgData name="Josh Mannix" userId="67577199-83d9-4857-9803-9b1b12014488" providerId="ADAL" clId="{8BC30604-4797-5D44-963F-48CE3E7A269A}" dt="2023-01-31T18:25:04.783" v="2111" actId="20577"/>
        <pc:sldMkLst>
          <pc:docMk/>
          <pc:sldMk cId="3370673050" sldId="334"/>
        </pc:sldMkLst>
        <pc:spChg chg="mod">
          <ac:chgData name="Josh Mannix" userId="67577199-83d9-4857-9803-9b1b12014488" providerId="ADAL" clId="{8BC30604-4797-5D44-963F-48CE3E7A269A}" dt="2023-01-31T18:17:15.744" v="1100" actId="20577"/>
          <ac:spMkLst>
            <pc:docMk/>
            <pc:sldMk cId="3370673050" sldId="334"/>
            <ac:spMk id="3" creationId="{174A2818-11F1-9527-987C-744698490DA5}"/>
          </ac:spMkLst>
        </pc:spChg>
        <pc:spChg chg="del">
          <ac:chgData name="Josh Mannix" userId="67577199-83d9-4857-9803-9b1b12014488" providerId="ADAL" clId="{8BC30604-4797-5D44-963F-48CE3E7A269A}" dt="2023-01-31T18:15:57.917" v="755" actId="478"/>
          <ac:spMkLst>
            <pc:docMk/>
            <pc:sldMk cId="3370673050" sldId="334"/>
            <ac:spMk id="11" creationId="{75042BC0-BE00-2440-A29B-4DDC2D2211E1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3" creationId="{0D503CF5-4DCB-7B4C-AFB1-3B465FCC3BE8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4" creationId="{D7D10AE5-6ED5-B344-A388-E3E93FBEB13D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5" creationId="{A246A2B3-0E96-2247-91D4-36FEC02722DB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6" creationId="{C9A51757-7E51-0949-99EF-B079BD16A4DF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7" creationId="{EB403203-BC35-0E47-97AB-46E673D50675}"/>
          </ac:spMkLst>
        </pc:spChg>
        <pc:spChg chg="add mod">
          <ac:chgData name="Josh Mannix" userId="67577199-83d9-4857-9803-9b1b12014488" providerId="ADAL" clId="{8BC30604-4797-5D44-963F-48CE3E7A269A}" dt="2023-01-31T18:25:04.783" v="2111" actId="20577"/>
          <ac:spMkLst>
            <pc:docMk/>
            <pc:sldMk cId="3370673050" sldId="334"/>
            <ac:spMk id="18" creationId="{BCA15FB3-A40A-9249-B019-A9CBFA4EF864}"/>
          </ac:spMkLst>
        </pc:spChg>
        <pc:grpChg chg="del">
          <ac:chgData name="Josh Mannix" userId="67577199-83d9-4857-9803-9b1b12014488" providerId="ADAL" clId="{8BC30604-4797-5D44-963F-48CE3E7A269A}" dt="2023-01-31T18:09:21.342" v="483" actId="478"/>
          <ac:grpSpMkLst>
            <pc:docMk/>
            <pc:sldMk cId="3370673050" sldId="334"/>
            <ac:grpSpMk id="5" creationId="{E892483C-5B4C-F747-B6C8-389796780303}"/>
          </ac:grpSpMkLst>
        </pc:grpChg>
        <pc:grpChg chg="add mod">
          <ac:chgData name="Josh Mannix" userId="67577199-83d9-4857-9803-9b1b12014488" providerId="ADAL" clId="{8BC30604-4797-5D44-963F-48CE3E7A269A}" dt="2023-01-31T18:09:21.564" v="484"/>
          <ac:grpSpMkLst>
            <pc:docMk/>
            <pc:sldMk cId="3370673050" sldId="334"/>
            <ac:grpSpMk id="12" creationId="{27AD63E3-D8F9-EB4C-A1B1-FEC90DE99CE3}"/>
          </ac:grpSpMkLst>
        </pc:grpChg>
      </pc:sldChg>
      <pc:sldChg chg="add del">
        <pc:chgData name="Josh Mannix" userId="67577199-83d9-4857-9803-9b1b12014488" providerId="ADAL" clId="{8BC30604-4797-5D44-963F-48CE3E7A269A}" dt="2023-01-31T18:02:53.801" v="148" actId="2696"/>
        <pc:sldMkLst>
          <pc:docMk/>
          <pc:sldMk cId="1087533937" sldId="339"/>
        </pc:sldMkLst>
      </pc:sldChg>
      <pc:sldChg chg="add del">
        <pc:chgData name="Josh Mannix" userId="67577199-83d9-4857-9803-9b1b12014488" providerId="ADAL" clId="{8BC30604-4797-5D44-963F-48CE3E7A269A}" dt="2023-01-31T18:02:53.801" v="148" actId="2696"/>
        <pc:sldMkLst>
          <pc:docMk/>
          <pc:sldMk cId="1947176585" sldId="340"/>
        </pc:sldMkLst>
      </pc:sldChg>
      <pc:sldChg chg="del">
        <pc:chgData name="Josh Mannix" userId="67577199-83d9-4857-9803-9b1b12014488" providerId="ADAL" clId="{8BC30604-4797-5D44-963F-48CE3E7A269A}" dt="2023-01-31T18:09:41.216" v="493" actId="2696"/>
        <pc:sldMkLst>
          <pc:docMk/>
          <pc:sldMk cId="1695509057" sldId="341"/>
        </pc:sldMkLst>
      </pc:sldChg>
      <pc:sldChg chg="modSp mod">
        <pc:chgData name="Josh Mannix" userId="67577199-83d9-4857-9803-9b1b12014488" providerId="ADAL" clId="{8BC30604-4797-5D44-963F-48CE3E7A269A}" dt="2023-01-31T18:06:46.607" v="465" actId="1076"/>
        <pc:sldMkLst>
          <pc:docMk/>
          <pc:sldMk cId="711372230" sldId="342"/>
        </pc:sldMkLst>
        <pc:spChg chg="mod">
          <ac:chgData name="Josh Mannix" userId="67577199-83d9-4857-9803-9b1b12014488" providerId="ADAL" clId="{8BC30604-4797-5D44-963F-48CE3E7A269A}" dt="2023-01-31T18:06:46.607" v="465" actId="1076"/>
          <ac:spMkLst>
            <pc:docMk/>
            <pc:sldMk cId="711372230" sldId="342"/>
            <ac:spMk id="3" creationId="{6C247BCE-DAF7-6402-2B8C-20E3D38EE22E}"/>
          </ac:spMkLst>
        </pc:spChg>
      </pc:sldChg>
      <pc:sldChg chg="modSp">
        <pc:chgData name="Josh Mannix" userId="67577199-83d9-4857-9803-9b1b12014488" providerId="ADAL" clId="{8BC30604-4797-5D44-963F-48CE3E7A269A}" dt="2023-01-31T17:57:21.630" v="111" actId="20577"/>
        <pc:sldMkLst>
          <pc:docMk/>
          <pc:sldMk cId="154330926" sldId="343"/>
        </pc:sldMkLst>
        <pc:spChg chg="mod">
          <ac:chgData name="Josh Mannix" userId="67577199-83d9-4857-9803-9b1b12014488" providerId="ADAL" clId="{8BC30604-4797-5D44-963F-48CE3E7A269A}" dt="2023-01-31T17:57:21.630" v="111" actId="20577"/>
          <ac:spMkLst>
            <pc:docMk/>
            <pc:sldMk cId="154330926" sldId="343"/>
            <ac:spMk id="2" creationId="{ADC04ADF-3C89-B545-B3AC-998590695FDC}"/>
          </ac:spMkLst>
        </pc:spChg>
      </pc:sldChg>
      <pc:sldChg chg="modSp">
        <pc:chgData name="Josh Mannix" userId="67577199-83d9-4857-9803-9b1b12014488" providerId="ADAL" clId="{8BC30604-4797-5D44-963F-48CE3E7A269A}" dt="2023-01-31T17:57:17.074" v="110" actId="20577"/>
        <pc:sldMkLst>
          <pc:docMk/>
          <pc:sldMk cId="147782263" sldId="344"/>
        </pc:sldMkLst>
        <pc:spChg chg="mod">
          <ac:chgData name="Josh Mannix" userId="67577199-83d9-4857-9803-9b1b12014488" providerId="ADAL" clId="{8BC30604-4797-5D44-963F-48CE3E7A269A}" dt="2023-01-31T17:57:17.074" v="110" actId="20577"/>
          <ac:spMkLst>
            <pc:docMk/>
            <pc:sldMk cId="147782263" sldId="344"/>
            <ac:spMk id="2" creationId="{ADC04ADF-3C89-B545-B3AC-998590695FDC}"/>
          </ac:spMkLst>
        </pc:spChg>
      </pc:sldChg>
      <pc:sldChg chg="modSp add del mod modAnim">
        <pc:chgData name="Josh Mannix" userId="67577199-83d9-4857-9803-9b1b12014488" providerId="ADAL" clId="{8BC30604-4797-5D44-963F-48CE3E7A269A}" dt="2023-01-31T18:47:03.737" v="2354" actId="16959"/>
        <pc:sldMkLst>
          <pc:docMk/>
          <pc:sldMk cId="516057559" sldId="345"/>
        </pc:sldMkLst>
        <pc:spChg chg="mod">
          <ac:chgData name="Josh Mannix" userId="67577199-83d9-4857-9803-9b1b12014488" providerId="ADAL" clId="{8BC30604-4797-5D44-963F-48CE3E7A269A}" dt="2023-01-31T18:47:03.737" v="2354" actId="16959"/>
          <ac:spMkLst>
            <pc:docMk/>
            <pc:sldMk cId="516057559" sldId="345"/>
            <ac:spMk id="2" creationId="{ADC04ADF-3C89-B545-B3AC-998590695FDC}"/>
          </ac:spMkLst>
        </pc:spChg>
      </pc:sldChg>
      <pc:sldChg chg="modSp add mod modAnim">
        <pc:chgData name="Josh Mannix" userId="67577199-83d9-4857-9803-9b1b12014488" providerId="ADAL" clId="{8BC30604-4797-5D44-963F-48CE3E7A269A}" dt="2023-01-31T18:46:54.666" v="2352" actId="16959"/>
        <pc:sldMkLst>
          <pc:docMk/>
          <pc:sldMk cId="325024471" sldId="346"/>
        </pc:sldMkLst>
        <pc:spChg chg="mod">
          <ac:chgData name="Josh Mannix" userId="67577199-83d9-4857-9803-9b1b12014488" providerId="ADAL" clId="{8BC30604-4797-5D44-963F-48CE3E7A269A}" dt="2023-01-31T18:46:54.666" v="2352" actId="16959"/>
          <ac:spMkLst>
            <pc:docMk/>
            <pc:sldMk cId="325024471" sldId="346"/>
            <ac:spMk id="2" creationId="{ADC04ADF-3C89-B545-B3AC-998590695FDC}"/>
          </ac:spMkLst>
        </pc:spChg>
      </pc:sldChg>
      <pc:sldChg chg="addSp delSp modSp add mod delAnim modAnim">
        <pc:chgData name="Josh Mannix" userId="67577199-83d9-4857-9803-9b1b12014488" providerId="ADAL" clId="{8BC30604-4797-5D44-963F-48CE3E7A269A}" dt="2023-01-31T18:35:23.877" v="2350" actId="20577"/>
        <pc:sldMkLst>
          <pc:docMk/>
          <pc:sldMk cId="3782805782" sldId="347"/>
        </pc:sldMkLst>
        <pc:spChg chg="mod">
          <ac:chgData name="Josh Mannix" userId="67577199-83d9-4857-9803-9b1b12014488" providerId="ADAL" clId="{8BC30604-4797-5D44-963F-48CE3E7A269A}" dt="2023-01-31T18:09:27.461" v="488" actId="20577"/>
          <ac:spMkLst>
            <pc:docMk/>
            <pc:sldMk cId="3782805782" sldId="347"/>
            <ac:spMk id="2" creationId="{43B37B89-5678-C5A8-D4CB-B663D415F34B}"/>
          </ac:spMkLst>
        </pc:spChg>
        <pc:spChg chg="mod">
          <ac:chgData name="Josh Mannix" userId="67577199-83d9-4857-9803-9b1b12014488" providerId="ADAL" clId="{8BC30604-4797-5D44-963F-48CE3E7A269A}" dt="2023-01-31T18:19:56.514" v="1705" actId="20577"/>
          <ac:spMkLst>
            <pc:docMk/>
            <pc:sldMk cId="3782805782" sldId="347"/>
            <ac:spMk id="3" creationId="{174A2818-11F1-9527-987C-744698490DA5}"/>
          </ac:spMkLst>
        </pc:spChg>
        <pc:spChg chg="del">
          <ac:chgData name="Josh Mannix" userId="67577199-83d9-4857-9803-9b1b12014488" providerId="ADAL" clId="{8BC30604-4797-5D44-963F-48CE3E7A269A}" dt="2023-01-31T18:16:00.906" v="757" actId="478"/>
          <ac:spMkLst>
            <pc:docMk/>
            <pc:sldMk cId="3782805782" sldId="347"/>
            <ac:spMk id="11" creationId="{75042BC0-BE00-2440-A29B-4DDC2D2211E1}"/>
          </ac:spMkLst>
        </pc:spChg>
        <pc:spChg chg="add del mod">
          <ac:chgData name="Josh Mannix" userId="67577199-83d9-4857-9803-9b1b12014488" providerId="ADAL" clId="{8BC30604-4797-5D44-963F-48CE3E7A269A}" dt="2023-01-31T18:34:56.997" v="2340" actId="478"/>
          <ac:spMkLst>
            <pc:docMk/>
            <pc:sldMk cId="3782805782" sldId="347"/>
            <ac:spMk id="18" creationId="{CC144DDC-C994-E943-AC85-0AE997154C48}"/>
          </ac:spMkLst>
        </pc:spChg>
        <pc:spChg chg="add mod">
          <ac:chgData name="Josh Mannix" userId="67577199-83d9-4857-9803-9b1b12014488" providerId="ADAL" clId="{8BC30604-4797-5D44-963F-48CE3E7A269A}" dt="2023-01-31T18:35:23.877" v="2350" actId="20577"/>
          <ac:spMkLst>
            <pc:docMk/>
            <pc:sldMk cId="3782805782" sldId="347"/>
            <ac:spMk id="19" creationId="{725B1504-119C-C84A-8BA6-878CB27E39C3}"/>
          </ac:spMkLst>
        </pc:spChg>
      </pc:sldChg>
      <pc:sldChg chg="addSp delSp modSp add mod delAnim modAnim">
        <pc:chgData name="Josh Mannix" userId="67577199-83d9-4857-9803-9b1b12014488" providerId="ADAL" clId="{8BC30604-4797-5D44-963F-48CE3E7A269A}" dt="2023-01-31T18:33:51.356" v="2317" actId="20577"/>
        <pc:sldMkLst>
          <pc:docMk/>
          <pc:sldMk cId="3690138463" sldId="348"/>
        </pc:sldMkLst>
        <pc:spChg chg="mod">
          <ac:chgData name="Josh Mannix" userId="67577199-83d9-4857-9803-9b1b12014488" providerId="ADAL" clId="{8BC30604-4797-5D44-963F-48CE3E7A269A}" dt="2023-01-31T18:09:31.095" v="490" actId="20577"/>
          <ac:spMkLst>
            <pc:docMk/>
            <pc:sldMk cId="3690138463" sldId="348"/>
            <ac:spMk id="2" creationId="{43B37B89-5678-C5A8-D4CB-B663D415F34B}"/>
          </ac:spMkLst>
        </pc:spChg>
        <pc:spChg chg="mod">
          <ac:chgData name="Josh Mannix" userId="67577199-83d9-4857-9803-9b1b12014488" providerId="ADAL" clId="{8BC30604-4797-5D44-963F-48CE3E7A269A}" dt="2023-01-31T18:22:41.807" v="2097" actId="20577"/>
          <ac:spMkLst>
            <pc:docMk/>
            <pc:sldMk cId="3690138463" sldId="348"/>
            <ac:spMk id="3" creationId="{174A2818-11F1-9527-987C-744698490DA5}"/>
          </ac:spMkLst>
        </pc:spChg>
        <pc:spChg chg="del">
          <ac:chgData name="Josh Mannix" userId="67577199-83d9-4857-9803-9b1b12014488" providerId="ADAL" clId="{8BC30604-4797-5D44-963F-48CE3E7A269A}" dt="2023-01-31T18:16:03.505" v="759" actId="478"/>
          <ac:spMkLst>
            <pc:docMk/>
            <pc:sldMk cId="3690138463" sldId="348"/>
            <ac:spMk id="11" creationId="{75042BC0-BE00-2440-A29B-4DDC2D2211E1}"/>
          </ac:spMkLst>
        </pc:spChg>
        <pc:spChg chg="add mod">
          <ac:chgData name="Josh Mannix" userId="67577199-83d9-4857-9803-9b1b12014488" providerId="ADAL" clId="{8BC30604-4797-5D44-963F-48CE3E7A269A}" dt="2023-01-31T18:33:51.356" v="2317" actId="20577"/>
          <ac:spMkLst>
            <pc:docMk/>
            <pc:sldMk cId="3690138463" sldId="348"/>
            <ac:spMk id="18" creationId="{B119DA35-1F14-4F41-841F-C18C47F10272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3T17:49:39.788" v="1956" actId="6549"/>
      <pc:docMkLst>
        <pc:docMk/>
      </pc:docMkLst>
      <pc:sldChg chg="modSp mod">
        <pc:chgData name="Mannix, Josh" userId="67577199-83d9-4857-9803-9b1b12014488" providerId="ADAL" clId="{10844B89-6063-944A-BF3B-F8F1A443B084}" dt="2023-01-23T17:25:09.096" v="25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3T17:25:01.690" v="14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3T17:25:09.096" v="2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addSp delSp modSp mod">
        <pc:chgData name="Mannix, Josh" userId="67577199-83d9-4857-9803-9b1b12014488" providerId="ADAL" clId="{10844B89-6063-944A-BF3B-F8F1A443B084}" dt="2023-01-23T17:27:45.800" v="221" actId="1076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2B3859FB-7369-3A49-8E5D-FE703CE4CD6D}"/>
    <pc:docChg chg="undo custSel addSld delSld modSld sldOrd">
      <pc:chgData name="Mannix, Josh" userId="67577199-83d9-4857-9803-9b1b12014488" providerId="ADAL" clId="{2B3859FB-7369-3A49-8E5D-FE703CE4CD6D}" dt="2023-01-30T21:56:23.307" v="1979" actId="20577"/>
      <pc:docMkLst>
        <pc:docMk/>
      </pc:docMkLst>
      <pc:sldChg chg="modSp mod">
        <pc:chgData name="Mannix, Josh" userId="67577199-83d9-4857-9803-9b1b12014488" providerId="ADAL" clId="{2B3859FB-7369-3A49-8E5D-FE703CE4CD6D}" dt="2023-01-30T20:23:50.730" v="25" actId="20577"/>
        <pc:sldMkLst>
          <pc:docMk/>
          <pc:sldMk cId="0" sldId="256"/>
        </pc:sldMkLst>
        <pc:spChg chg="mod">
          <ac:chgData name="Mannix, Josh" userId="67577199-83d9-4857-9803-9b1b12014488" providerId="ADAL" clId="{2B3859FB-7369-3A49-8E5D-FE703CE4CD6D}" dt="2023-01-30T20:23:44.768" v="21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2B3859FB-7369-3A49-8E5D-FE703CE4CD6D}" dt="2023-01-30T20:23:50.730" v="2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2B3859FB-7369-3A49-8E5D-FE703CE4CD6D}" dt="2023-01-30T20:31:16.627" v="310" actId="20577"/>
        <pc:sldMkLst>
          <pc:docMk/>
          <pc:sldMk cId="0" sldId="257"/>
        </pc:sldMkLst>
        <pc:spChg chg="mod">
          <ac:chgData name="Mannix, Josh" userId="67577199-83d9-4857-9803-9b1b12014488" providerId="ADAL" clId="{2B3859FB-7369-3A49-8E5D-FE703CE4CD6D}" dt="2023-01-30T20:31:07.525" v="30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2B3859FB-7369-3A49-8E5D-FE703CE4CD6D}" dt="2023-01-30T20:31:16.627" v="310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2B3859FB-7369-3A49-8E5D-FE703CE4CD6D}" dt="2023-01-30T20:30:33.224" v="253" actId="1076"/>
        <pc:sldMkLst>
          <pc:docMk/>
          <pc:sldMk cId="0" sldId="260"/>
        </pc:sldMkLst>
        <pc:spChg chg="mod">
          <ac:chgData name="Mannix, Josh" userId="67577199-83d9-4857-9803-9b1b12014488" providerId="ADAL" clId="{2B3859FB-7369-3A49-8E5D-FE703CE4CD6D}" dt="2023-01-30T20:30:33.224" v="253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2B3859FB-7369-3A49-8E5D-FE703CE4CD6D}" dt="2023-01-30T20:30:50.552" v="267" actId="20577"/>
        <pc:sldMkLst>
          <pc:docMk/>
          <pc:sldMk cId="0" sldId="262"/>
        </pc:sldMkLst>
        <pc:spChg chg="mod">
          <ac:chgData name="Mannix, Josh" userId="67577199-83d9-4857-9803-9b1b12014488" providerId="ADAL" clId="{2B3859FB-7369-3A49-8E5D-FE703CE4CD6D}" dt="2023-01-30T20:30:50.552" v="267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2B3859FB-7369-3A49-8E5D-FE703CE4CD6D}" dt="2023-01-30T20:32:09.345" v="332" actId="20577"/>
        <pc:sldMkLst>
          <pc:docMk/>
          <pc:sldMk cId="1525334266" sldId="312"/>
        </pc:sldMkLst>
        <pc:spChg chg="mod">
          <ac:chgData name="Mannix, Josh" userId="67577199-83d9-4857-9803-9b1b12014488" providerId="ADAL" clId="{2B3859FB-7369-3A49-8E5D-FE703CE4CD6D}" dt="2023-01-30T20:32:09.345" v="33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2B3859FB-7369-3A49-8E5D-FE703CE4CD6D}" dt="2023-01-30T20:29:08.256" v="223" actId="20577"/>
        <pc:sldMkLst>
          <pc:docMk/>
          <pc:sldMk cId="2327765963" sldId="314"/>
        </pc:sldMkLst>
        <pc:spChg chg="mod">
          <ac:chgData name="Mannix, Josh" userId="67577199-83d9-4857-9803-9b1b12014488" providerId="ADAL" clId="{2B3859FB-7369-3A49-8E5D-FE703CE4CD6D}" dt="2023-01-30T20:26:46.190" v="57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2B3859FB-7369-3A49-8E5D-FE703CE4CD6D}" dt="2023-01-30T20:29:08.256" v="223" actId="20577"/>
          <ac:spMkLst>
            <pc:docMk/>
            <pc:sldMk cId="2327765963" sldId="314"/>
            <ac:spMk id="3" creationId="{268D834C-B585-BA44-8441-48AAC0366738}"/>
          </ac:spMkLst>
        </pc:spChg>
        <pc:picChg chg="del">
          <ac:chgData name="Mannix, Josh" userId="67577199-83d9-4857-9803-9b1b12014488" providerId="ADAL" clId="{2B3859FB-7369-3A49-8E5D-FE703CE4CD6D}" dt="2023-01-30T20:26:14.001" v="26" actId="478"/>
          <ac:picMkLst>
            <pc:docMk/>
            <pc:sldMk cId="2327765963" sldId="314"/>
            <ac:picMk id="16" creationId="{EF676086-7AF9-BAF5-08DC-784BD64C9EAC}"/>
          </ac:picMkLst>
        </pc:picChg>
        <pc:picChg chg="add mod">
          <ac:chgData name="Mannix, Josh" userId="67577199-83d9-4857-9803-9b1b12014488" providerId="ADAL" clId="{2B3859FB-7369-3A49-8E5D-FE703CE4CD6D}" dt="2023-01-30T20:26:19.256" v="29" actId="1076"/>
          <ac:picMkLst>
            <pc:docMk/>
            <pc:sldMk cId="2327765963" sldId="314"/>
            <ac:picMk id="1026" creationId="{E4CCAC9E-3C1E-2019-A1D8-57ECAC26FB52}"/>
          </ac:picMkLst>
        </pc:picChg>
      </pc:sldChg>
      <pc:sldChg chg="del">
        <pc:chgData name="Mannix, Josh" userId="67577199-83d9-4857-9803-9b1b12014488" providerId="ADAL" clId="{2B3859FB-7369-3A49-8E5D-FE703CE4CD6D}" dt="2023-01-30T20:45:33.535" v="475" actId="2696"/>
        <pc:sldMkLst>
          <pc:docMk/>
          <pc:sldMk cId="2926030904" sldId="318"/>
        </pc:sldMkLst>
      </pc:sldChg>
      <pc:sldChg chg="addSp delSp modSp mod modAnim">
        <pc:chgData name="Mannix, Josh" userId="67577199-83d9-4857-9803-9b1b12014488" providerId="ADAL" clId="{2B3859FB-7369-3A49-8E5D-FE703CE4CD6D}" dt="2023-01-30T20:55:11.581" v="975" actId="20577"/>
        <pc:sldMkLst>
          <pc:docMk/>
          <pc:sldMk cId="2742753983" sldId="319"/>
        </pc:sldMkLst>
        <pc:spChg chg="mod">
          <ac:chgData name="Mannix, Josh" userId="67577199-83d9-4857-9803-9b1b12014488" providerId="ADAL" clId="{2B3859FB-7369-3A49-8E5D-FE703CE4CD6D}" dt="2023-01-30T20:35:12.791" v="472" actId="404"/>
          <ac:spMkLst>
            <pc:docMk/>
            <pc:sldMk cId="2742753983" sldId="319"/>
            <ac:spMk id="2" creationId="{ADC04ADF-3C89-B545-B3AC-998590695FDC}"/>
          </ac:spMkLst>
        </pc:spChg>
        <pc:spChg chg="add mod">
          <ac:chgData name="Mannix, Josh" userId="67577199-83d9-4857-9803-9b1b12014488" providerId="ADAL" clId="{2B3859FB-7369-3A49-8E5D-FE703CE4CD6D}" dt="2023-01-30T20:55:11.581" v="975" actId="20577"/>
          <ac:spMkLst>
            <pc:docMk/>
            <pc:sldMk cId="2742753983" sldId="319"/>
            <ac:spMk id="3" creationId="{831F6FD7-C649-AE7B-142B-076AFE205DA2}"/>
          </ac:spMkLst>
        </pc:spChg>
        <pc:spChg chg="mod">
          <ac:chgData name="Mannix, Josh" userId="67577199-83d9-4857-9803-9b1b12014488" providerId="ADAL" clId="{2B3859FB-7369-3A49-8E5D-FE703CE4CD6D}" dt="2023-01-30T20:32:26.153" v="354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2B3859FB-7369-3A49-8E5D-FE703CE4CD6D}" dt="2023-01-30T20:35:04.603" v="468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2B3859FB-7369-3A49-8E5D-FE703CE4CD6D}" dt="2023-01-30T20:45:29.432" v="473" actId="2696"/>
        <pc:sldMkLst>
          <pc:docMk/>
          <pc:sldMk cId="1441348668" sldId="320"/>
        </pc:sldMkLst>
      </pc:sldChg>
      <pc:sldChg chg="modSp modAnim">
        <pc:chgData name="Mannix, Josh" userId="67577199-83d9-4857-9803-9b1b12014488" providerId="ADAL" clId="{2B3859FB-7369-3A49-8E5D-FE703CE4CD6D}" dt="2023-01-30T20:51:41.140" v="708" actId="20577"/>
        <pc:sldMkLst>
          <pc:docMk/>
          <pc:sldMk cId="4060266660" sldId="321"/>
        </pc:sldMkLst>
        <pc:spChg chg="mod">
          <ac:chgData name="Mannix, Josh" userId="67577199-83d9-4857-9803-9b1b12014488" providerId="ADAL" clId="{2B3859FB-7369-3A49-8E5D-FE703CE4CD6D}" dt="2023-01-30T20:51:41.140" v="708" actId="20577"/>
          <ac:spMkLst>
            <pc:docMk/>
            <pc:sldMk cId="4060266660" sldId="321"/>
            <ac:spMk id="2" creationId="{ADC04ADF-3C89-B545-B3AC-998590695FDC}"/>
          </ac:spMkLst>
        </pc:spChg>
      </pc:sldChg>
      <pc:sldChg chg="del">
        <pc:chgData name="Mannix, Josh" userId="67577199-83d9-4857-9803-9b1b12014488" providerId="ADAL" clId="{2B3859FB-7369-3A49-8E5D-FE703CE4CD6D}" dt="2023-01-30T20:45:35.832" v="476" actId="2696"/>
        <pc:sldMkLst>
          <pc:docMk/>
          <pc:sldMk cId="3566866191" sldId="322"/>
        </pc:sldMkLst>
      </pc:sldChg>
      <pc:sldChg chg="delSp modSp mod ord delAnim modAnim">
        <pc:chgData name="Mannix, Josh" userId="67577199-83d9-4857-9803-9b1b12014488" providerId="ADAL" clId="{2B3859FB-7369-3A49-8E5D-FE703CE4CD6D}" dt="2023-01-30T21:53:55.289" v="1653" actId="20577"/>
        <pc:sldMkLst>
          <pc:docMk/>
          <pc:sldMk cId="2669273031" sldId="326"/>
        </pc:sldMkLst>
        <pc:spChg chg="mod">
          <ac:chgData name="Mannix, Josh" userId="67577199-83d9-4857-9803-9b1b12014488" providerId="ADAL" clId="{2B3859FB-7369-3A49-8E5D-FE703CE4CD6D}" dt="2023-01-30T21:53:21.151" v="1607" actId="20577"/>
          <ac:spMkLst>
            <pc:docMk/>
            <pc:sldMk cId="2669273031" sldId="326"/>
            <ac:spMk id="2" creationId="{ADC04ADF-3C89-B545-B3AC-998590695FDC}"/>
          </ac:spMkLst>
        </pc:spChg>
        <pc:spChg chg="del">
          <ac:chgData name="Mannix, Josh" userId="67577199-83d9-4857-9803-9b1b12014488" providerId="ADAL" clId="{2B3859FB-7369-3A49-8E5D-FE703CE4CD6D}" dt="2023-01-30T21:46:00.100" v="1457" actId="478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Mannix, Josh" userId="67577199-83d9-4857-9803-9b1b12014488" providerId="ADAL" clId="{2B3859FB-7369-3A49-8E5D-FE703CE4CD6D}" dt="2023-01-30T21:53:55.289" v="165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2B3859FB-7369-3A49-8E5D-FE703CE4CD6D}" dt="2023-01-30T20:45:30.084" v="474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2B3859FB-7369-3A49-8E5D-FE703CE4CD6D}" dt="2023-01-30T21:26:26.167" v="976" actId="2696"/>
        <pc:sldMkLst>
          <pc:docMk/>
          <pc:sldMk cId="414786472" sldId="337"/>
        </pc:sldMkLst>
      </pc:sldChg>
      <pc:sldChg chg="delSp modSp mod">
        <pc:chgData name="Mannix, Josh" userId="67577199-83d9-4857-9803-9b1b12014488" providerId="ADAL" clId="{2B3859FB-7369-3A49-8E5D-FE703CE4CD6D}" dt="2023-01-30T21:56:23.307" v="1979" actId="20577"/>
        <pc:sldMkLst>
          <pc:docMk/>
          <pc:sldMk cId="1124642437" sldId="338"/>
        </pc:sldMkLst>
        <pc:spChg chg="mod">
          <ac:chgData name="Mannix, Josh" userId="67577199-83d9-4857-9803-9b1b12014488" providerId="ADAL" clId="{2B3859FB-7369-3A49-8E5D-FE703CE4CD6D}" dt="2023-01-30T21:56:23.307" v="1979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Mannix, Josh" userId="67577199-83d9-4857-9803-9b1b12014488" providerId="ADAL" clId="{2B3859FB-7369-3A49-8E5D-FE703CE4CD6D}" dt="2023-01-30T21:26:39.208" v="998" actId="20577"/>
          <ac:spMkLst>
            <pc:docMk/>
            <pc:sldMk cId="1124642437" sldId="338"/>
            <ac:spMk id="248" creationId="{00000000-0000-0000-0000-000000000000}"/>
          </ac:spMkLst>
        </pc:spChg>
        <pc:picChg chg="del">
          <ac:chgData name="Mannix, Josh" userId="67577199-83d9-4857-9803-9b1b12014488" providerId="ADAL" clId="{2B3859FB-7369-3A49-8E5D-FE703CE4CD6D}" dt="2023-01-30T21:26:27.421" v="977" actId="478"/>
          <ac:picMkLst>
            <pc:docMk/>
            <pc:sldMk cId="1124642437" sldId="338"/>
            <ac:picMk id="5" creationId="{21A06E67-A980-6942-91A5-D623E0CF198D}"/>
          </ac:picMkLst>
        </pc:picChg>
      </pc:sldChg>
      <pc:sldChg chg="addSp modSp add mod ord modAnim">
        <pc:chgData name="Mannix, Josh" userId="67577199-83d9-4857-9803-9b1b12014488" providerId="ADAL" clId="{2B3859FB-7369-3A49-8E5D-FE703CE4CD6D}" dt="2023-01-30T20:54:45.375" v="947" actId="14100"/>
        <pc:sldMkLst>
          <pc:docMk/>
          <pc:sldMk cId="711372230" sldId="342"/>
        </pc:sldMkLst>
        <pc:spChg chg="mod">
          <ac:chgData name="Mannix, Josh" userId="67577199-83d9-4857-9803-9b1b12014488" providerId="ADAL" clId="{2B3859FB-7369-3A49-8E5D-FE703CE4CD6D}" dt="2023-01-30T20:53:12.986" v="828" actId="20577"/>
          <ac:spMkLst>
            <pc:docMk/>
            <pc:sldMk cId="711372230" sldId="342"/>
            <ac:spMk id="2" creationId="{ADC04ADF-3C89-B545-B3AC-998590695FDC}"/>
          </ac:spMkLst>
        </pc:spChg>
        <pc:spChg chg="add mod">
          <ac:chgData name="Mannix, Josh" userId="67577199-83d9-4857-9803-9b1b12014488" providerId="ADAL" clId="{2B3859FB-7369-3A49-8E5D-FE703CE4CD6D}" dt="2023-01-30T20:54:45.375" v="947" actId="14100"/>
          <ac:spMkLst>
            <pc:docMk/>
            <pc:sldMk cId="711372230" sldId="342"/>
            <ac:spMk id="3" creationId="{6C247BCE-DAF7-6402-2B8C-20E3D38EE22E}"/>
          </ac:spMkLst>
        </pc:spChg>
        <pc:spChg chg="mod">
          <ac:chgData name="Mannix, Josh" userId="67577199-83d9-4857-9803-9b1b12014488" providerId="ADAL" clId="{2B3859FB-7369-3A49-8E5D-FE703CE4CD6D}" dt="2023-01-30T20:53:02.258" v="819" actId="20577"/>
          <ac:spMkLst>
            <pc:docMk/>
            <pc:sldMk cId="711372230" sldId="342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2B3859FB-7369-3A49-8E5D-FE703CE4CD6D}" dt="2023-01-30T21:31:14.543" v="1313" actId="1076"/>
        <pc:sldMkLst>
          <pc:docMk/>
          <pc:sldMk cId="154330926" sldId="343"/>
        </pc:sldMkLst>
        <pc:spChg chg="mod">
          <ac:chgData name="Mannix, Josh" userId="67577199-83d9-4857-9803-9b1b12014488" providerId="ADAL" clId="{2B3859FB-7369-3A49-8E5D-FE703CE4CD6D}" dt="2023-01-30T21:30:50.693" v="1311" actId="20577"/>
          <ac:spMkLst>
            <pc:docMk/>
            <pc:sldMk cId="154330926" sldId="343"/>
            <ac:spMk id="2" creationId="{ADC04ADF-3C89-B545-B3AC-998590695FDC}"/>
          </ac:spMkLst>
        </pc:spChg>
        <pc:spChg chg="mod">
          <ac:chgData name="Mannix, Josh" userId="67577199-83d9-4857-9803-9b1b12014488" providerId="ADAL" clId="{2B3859FB-7369-3A49-8E5D-FE703CE4CD6D}" dt="2023-01-30T21:31:14.543" v="1313" actId="1076"/>
          <ac:spMkLst>
            <pc:docMk/>
            <pc:sldMk cId="154330926" sldId="343"/>
            <ac:spMk id="3" creationId="{831F6FD7-C649-AE7B-142B-076AFE205DA2}"/>
          </ac:spMkLst>
        </pc:spChg>
        <pc:spChg chg="mod">
          <ac:chgData name="Mannix, Josh" userId="67577199-83d9-4857-9803-9b1b12014488" providerId="ADAL" clId="{2B3859FB-7369-3A49-8E5D-FE703CE4CD6D}" dt="2023-01-30T21:28:03.392" v="1188" actId="20577"/>
          <ac:spMkLst>
            <pc:docMk/>
            <pc:sldMk cId="154330926" sldId="343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2B3859FB-7369-3A49-8E5D-FE703CE4CD6D}" dt="2023-01-30T21:45:19.752" v="1423" actId="20577"/>
        <pc:sldMkLst>
          <pc:docMk/>
          <pc:sldMk cId="147782263" sldId="344"/>
        </pc:sldMkLst>
        <pc:spChg chg="mod">
          <ac:chgData name="Mannix, Josh" userId="67577199-83d9-4857-9803-9b1b12014488" providerId="ADAL" clId="{2B3859FB-7369-3A49-8E5D-FE703CE4CD6D}" dt="2023-01-30T21:44:59.843" v="1359" actId="20577"/>
          <ac:spMkLst>
            <pc:docMk/>
            <pc:sldMk cId="147782263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2B3859FB-7369-3A49-8E5D-FE703CE4CD6D}" dt="2023-01-30T21:45:19.752" v="1423" actId="20577"/>
          <ac:spMkLst>
            <pc:docMk/>
            <pc:sldMk cId="147782263" sldId="344"/>
            <ac:spMk id="3" creationId="{831F6FD7-C649-AE7B-142B-076AFE205DA2}"/>
          </ac:spMkLst>
        </pc:spChg>
        <pc:spChg chg="mod">
          <ac:chgData name="Mannix, Josh" userId="67577199-83d9-4857-9803-9b1b12014488" providerId="ADAL" clId="{2B3859FB-7369-3A49-8E5D-FE703CE4CD6D}" dt="2023-01-30T21:44:36.733" v="1343" actId="20577"/>
          <ac:spMkLst>
            <pc:docMk/>
            <pc:sldMk cId="147782263" sldId="344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2B3859FB-7369-3A49-8E5D-FE703CE4CD6D}" dt="2023-01-30T21:54:42.150" v="1792" actId="20577"/>
        <pc:sldMkLst>
          <pc:docMk/>
          <pc:sldMk cId="516057559" sldId="345"/>
        </pc:sldMkLst>
        <pc:spChg chg="mod">
          <ac:chgData name="Mannix, Josh" userId="67577199-83d9-4857-9803-9b1b12014488" providerId="ADAL" clId="{2B3859FB-7369-3A49-8E5D-FE703CE4CD6D}" dt="2023-01-30T21:54:42.150" v="1792" actId="20577"/>
          <ac:spMkLst>
            <pc:docMk/>
            <pc:sldMk cId="516057559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2B3859FB-7369-3A49-8E5D-FE703CE4CD6D}" dt="2023-01-30T21:53:48.966" v="1645" actId="20577"/>
          <ac:spMkLst>
            <pc:docMk/>
            <pc:sldMk cId="516057559" sldId="345"/>
            <ac:spMk id="248" creationId="{00000000-0000-0000-0000-000000000000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74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0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58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07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7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3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46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6.2 Saving and Investing</a:t>
            </a:r>
            <a:br>
              <a:rPr lang="en-US" sz="3200" dirty="0"/>
            </a:br>
            <a:br>
              <a:rPr lang="en-US" sz="3200" dirty="0"/>
            </a:br>
            <a:endParaRPr sz="6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F98E2-A59C-AE4D-A8CB-C469C2B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20183"/>
            <a:ext cx="4137377" cy="310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Annuities – Finding Future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Continuing the previous example.</a:t>
            </a:r>
          </a:p>
          <a:p>
            <a:pPr marL="76200" indent="0">
              <a:buNone/>
            </a:pPr>
            <a:r>
              <a:rPr lang="en-US" sz="2000" dirty="0"/>
              <a:t>How much money will </a:t>
            </a:r>
            <a:r>
              <a:rPr lang="en-US" sz="2000" b="1" i="1" u="sng" dirty="0"/>
              <a:t>Regina contribute</a:t>
            </a:r>
            <a:r>
              <a:rPr lang="en-US" sz="2000" b="1" i="1" dirty="0"/>
              <a:t> </a:t>
            </a:r>
            <a:r>
              <a:rPr lang="en-US" sz="2000" dirty="0"/>
              <a:t>to her account over 15 years?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1600" b="0" i="1" dirty="0">
              <a:latin typeface="Cambria Math" panose="02040503050406030204" pitchFamily="18" charset="0"/>
            </a:endParaRPr>
          </a:p>
          <a:p>
            <a:pPr marL="76200" indent="0">
              <a:buNone/>
            </a:pP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B9C3C-107F-172E-52D5-7FABEA446FD3}"/>
                  </a:ext>
                </a:extLst>
              </p:cNvPr>
              <p:cNvSpPr txBox="1"/>
              <p:nvPr/>
            </p:nvSpPr>
            <p:spPr>
              <a:xfrm>
                <a:off x="1884981" y="3000016"/>
                <a:ext cx="4575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𝐷𝑒𝑝𝑜𝑠𝑖𝑡𝑒𝑑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𝑝𝑎𝑦𝑚𝑒𝑛𝑡𝑠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B9C3C-107F-172E-52D5-7FABEA44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81" y="3000016"/>
                <a:ext cx="457587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777D79-74CB-AE75-122C-0BAE8660273C}"/>
                  </a:ext>
                </a:extLst>
              </p:cNvPr>
              <p:cNvSpPr txBox="1"/>
              <p:nvPr/>
            </p:nvSpPr>
            <p:spPr>
              <a:xfrm>
                <a:off x="3634351" y="3537964"/>
                <a:ext cx="2989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=200∗12∗15=$36,000</m:t>
                      </m:r>
                    </m:oMath>
                  </m:oMathPara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777D79-74CB-AE75-122C-0BAE8660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51" y="3537964"/>
                <a:ext cx="298992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233BC-04B4-7A1E-A757-2D1DB05E72DB}"/>
                  </a:ext>
                </a:extLst>
              </p:cNvPr>
              <p:cNvSpPr txBox="1"/>
              <p:nvPr/>
            </p:nvSpPr>
            <p:spPr>
              <a:xfrm>
                <a:off x="6793918" y="3230187"/>
                <a:ext cx="6213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233BC-04B4-7A1E-A757-2D1DB05E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18" y="3230187"/>
                <a:ext cx="621324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3E12E-4E40-AD5C-57FD-5C4F892D54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403153" y="3230187"/>
            <a:ext cx="39076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121F0-2259-B968-4A26-679E8C8F7F53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12" name="Google Shape;258;p16">
              <a:extLst>
                <a:ext uri="{FF2B5EF4-FFF2-40B4-BE49-F238E27FC236}">
                  <a16:creationId xmlns:a16="http://schemas.microsoft.com/office/drawing/2014/main" id="{69774E0A-D98A-C9D9-7D96-5474B80D6E5A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259;p16">
              <a:extLst>
                <a:ext uri="{FF2B5EF4-FFF2-40B4-BE49-F238E27FC236}">
                  <a16:creationId xmlns:a16="http://schemas.microsoft.com/office/drawing/2014/main" id="{A8AC50C8-5E4A-A838-E750-4E900CCCFF84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60;p16">
              <a:extLst>
                <a:ext uri="{FF2B5EF4-FFF2-40B4-BE49-F238E27FC236}">
                  <a16:creationId xmlns:a16="http://schemas.microsoft.com/office/drawing/2014/main" id="{6BDB7FF9-3F75-8480-68F9-DB724E45526D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27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Payments from an Annuity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endParaRPr lang="en-US" sz="14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𝐹𝑉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7681D860-CE99-8D49-AEE9-1F08418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A15F5B09-21A2-C342-B67B-DF2148C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0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99057FA9-CF60-2345-9CCC-7B892892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11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1F6FD7-C649-AE7B-142B-076AFE205DA2}"/>
              </a:ext>
            </a:extLst>
          </p:cNvPr>
          <p:cNvSpPr/>
          <p:nvPr/>
        </p:nvSpPr>
        <p:spPr>
          <a:xfrm>
            <a:off x="340042" y="3197275"/>
            <a:ext cx="3688743" cy="174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How much I will have later (FV)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/>
              <a:t>Want to 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Regular payment amount (PMT)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E7B5A-6E10-349C-68EA-C1F366F6EB25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7" name="Google Shape;258;p16">
              <a:extLst>
                <a:ext uri="{FF2B5EF4-FFF2-40B4-BE49-F238E27FC236}">
                  <a16:creationId xmlns:a16="http://schemas.microsoft.com/office/drawing/2014/main" id="{9BDE26BA-03E0-67AA-6811-0765E9662D4C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59;p16">
              <a:extLst>
                <a:ext uri="{FF2B5EF4-FFF2-40B4-BE49-F238E27FC236}">
                  <a16:creationId xmlns:a16="http://schemas.microsoft.com/office/drawing/2014/main" id="{36764CDE-00FB-2C52-9FE0-3DCF135108B1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60;p16">
              <a:extLst>
                <a:ext uri="{FF2B5EF4-FFF2-40B4-BE49-F238E27FC236}">
                  <a16:creationId xmlns:a16="http://schemas.microsoft.com/office/drawing/2014/main" id="{D320465A-EC16-A0EF-83D8-E8C9F623B397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Annuities – Finding Payments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Anna wants to have $50,000 in 20 years. How much does she need to deposit each month into a savings account earning 7% APR?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22B84D-7A65-750A-712E-4EBDC99CC607}"/>
                  </a:ext>
                </a:extLst>
              </p:cNvPr>
              <p:cNvSpPr txBox="1"/>
              <p:nvPr/>
            </p:nvSpPr>
            <p:spPr>
              <a:xfrm>
                <a:off x="101467" y="3111707"/>
                <a:ext cx="4575874" cy="945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𝐹𝑉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22B84D-7A65-750A-712E-4EBDC99C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7" y="3111707"/>
                <a:ext cx="4575874" cy="945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0B04B-B774-8E4D-CB47-DA3B26CA6820}"/>
                  </a:ext>
                </a:extLst>
              </p:cNvPr>
              <p:cNvSpPr txBox="1"/>
              <p:nvPr/>
            </p:nvSpPr>
            <p:spPr>
              <a:xfrm>
                <a:off x="2842592" y="3068301"/>
                <a:ext cx="4575874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=50,000∗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0.07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0.07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12∗20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0B04B-B774-8E4D-CB47-DA3B26CA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2" y="3068301"/>
                <a:ext cx="4575874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94D1F8-09A1-43D4-9E0B-BB27F8A53A21}"/>
                  </a:ext>
                </a:extLst>
              </p:cNvPr>
              <p:cNvSpPr txBox="1"/>
              <p:nvPr/>
            </p:nvSpPr>
            <p:spPr>
              <a:xfrm>
                <a:off x="5016849" y="3351238"/>
                <a:ext cx="45758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$95.98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94D1F8-09A1-43D4-9E0B-BB27F8A5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849" y="3351238"/>
                <a:ext cx="4575874" cy="338554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8B5535-8E78-C341-E8D5-C66AAEC6EED7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11" name="Google Shape;258;p16">
              <a:extLst>
                <a:ext uri="{FF2B5EF4-FFF2-40B4-BE49-F238E27FC236}">
                  <a16:creationId xmlns:a16="http://schemas.microsoft.com/office/drawing/2014/main" id="{AF35659F-E427-45D3-2A37-74370A33EE2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259;p16">
              <a:extLst>
                <a:ext uri="{FF2B5EF4-FFF2-40B4-BE49-F238E27FC236}">
                  <a16:creationId xmlns:a16="http://schemas.microsoft.com/office/drawing/2014/main" id="{D82E22C7-ABE7-19D9-B094-74D413EF06F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260;p16">
              <a:extLst>
                <a:ext uri="{FF2B5EF4-FFF2-40B4-BE49-F238E27FC236}">
                  <a16:creationId xmlns:a16="http://schemas.microsoft.com/office/drawing/2014/main" id="{C32F9A40-1664-4AA2-B458-8B475C5A2CDD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0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Calculate the amount of money Audrey needs to invest right now (in one lump sum) in order to have $100,000 after 18 years with an APR of 7% compounded monthly. Round your answer to the nearest cent, if necessary.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6432331" y="3484202"/>
            <a:ext cx="2497152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$28,469.43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6CC7F-12F8-2B40-82E6-52792D449382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C69ED41-DB1D-0B44-8D25-FB4AB5AF8EE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805134FD-739C-6449-94C6-13E52A3A10FE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" name="Google Shape;284;p18">
              <a:extLst>
                <a:ext uri="{FF2B5EF4-FFF2-40B4-BE49-F238E27FC236}">
                  <a16:creationId xmlns:a16="http://schemas.microsoft.com/office/drawing/2014/main" id="{E65ABAFC-2959-4945-8EA6-6A41E66C2313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Drake starts an IRA (Individual Retirement Account) at the age of 22 to save for retirement. He deposits $400 each month. The IRA has an average annual interest rate of 7% compounded monthly. How much money will he have saved when he retires at the age of 65? Round your answer to the nearest cent,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BCA15FB3-A40A-9249-B019-A9CBFA4EF864}"/>
              </a:ext>
            </a:extLst>
          </p:cNvPr>
          <p:cNvSpPr/>
          <p:nvPr/>
        </p:nvSpPr>
        <p:spPr>
          <a:xfrm>
            <a:off x="6432331" y="3484202"/>
            <a:ext cx="2497152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$1,310,451.88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12526D-E1FA-6664-03E5-55482695FFDC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4AFE1709-1366-9085-413A-FA4D412254A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83;p18">
              <a:extLst>
                <a:ext uri="{FF2B5EF4-FFF2-40B4-BE49-F238E27FC236}">
                  <a16:creationId xmlns:a16="http://schemas.microsoft.com/office/drawing/2014/main" id="{78E7CE01-0BA2-CA41-9967-84A04F740D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84;p18">
              <a:extLst>
                <a:ext uri="{FF2B5EF4-FFF2-40B4-BE49-F238E27FC236}">
                  <a16:creationId xmlns:a16="http://schemas.microsoft.com/office/drawing/2014/main" id="{421ECD8A-B842-1DE8-9CC1-1D0513234E0A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6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Jacob deposits $203.77 each month into an annuity account for his child’s college fund in order to accumulate a future value of $60,000 in 18 years. How much of the $60,000 will Jacob deposit into the account in total, and how much will be interest he has earned? Round your answers to the nearest cent,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725B1504-119C-C84A-8BA6-878CB27E39C3}"/>
              </a:ext>
            </a:extLst>
          </p:cNvPr>
          <p:cNvSpPr/>
          <p:nvPr/>
        </p:nvSpPr>
        <p:spPr>
          <a:xfrm>
            <a:off x="2076649" y="3497832"/>
            <a:ext cx="4976649" cy="1454268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invested = $44,014.32</a:t>
            </a:r>
          </a:p>
          <a:p>
            <a:pPr algn="ctr"/>
            <a:r>
              <a:rPr lang="en-US" sz="2400" dirty="0"/>
              <a:t>Interest earned = $15,985.68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764DC5-5779-B491-E028-F0BEF9252CCC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5820CA94-49F7-4E1F-5A6A-E193009A8CB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83;p18">
              <a:extLst>
                <a:ext uri="{FF2B5EF4-FFF2-40B4-BE49-F238E27FC236}">
                  <a16:creationId xmlns:a16="http://schemas.microsoft.com/office/drawing/2014/main" id="{1693339A-3ADD-6002-D107-0440A08392B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84;p18">
              <a:extLst>
                <a:ext uri="{FF2B5EF4-FFF2-40B4-BE49-F238E27FC236}">
                  <a16:creationId xmlns:a16="http://schemas.microsoft.com/office/drawing/2014/main" id="{2078E09E-2823-1105-68DC-7C5704A25ABE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0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Devon deposits a fixed amount monthly into an annuity account for his child’s college fund. He wishes to accumulate $65,000 in 17 years. Assuming an APR of 3.6% compounded monthly, how much of the $65,000 will Devon deposit into the account in total, and how much will be interest he has earned? Round your answers to the nearest cent,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B119DA35-1F14-4F41-841F-C18C47F10272}"/>
              </a:ext>
            </a:extLst>
          </p:cNvPr>
          <p:cNvSpPr/>
          <p:nvPr/>
        </p:nvSpPr>
        <p:spPr>
          <a:xfrm>
            <a:off x="513677" y="3748152"/>
            <a:ext cx="6093596" cy="1274434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PMT</a:t>
            </a:r>
            <a:r>
              <a:rPr lang="en-US" sz="2400" dirty="0"/>
              <a:t> = $231.47 (rounded to nearest cent)</a:t>
            </a:r>
          </a:p>
          <a:p>
            <a:pPr algn="ctr"/>
            <a:r>
              <a:rPr lang="en-US" sz="2400" dirty="0"/>
              <a:t>Total invested = $47,219.88</a:t>
            </a:r>
          </a:p>
          <a:p>
            <a:pPr algn="ctr"/>
            <a:r>
              <a:rPr lang="en-US" sz="2400" dirty="0"/>
              <a:t>Interest earned = $17,780.12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A35A0A-5DEC-F8AA-9577-994758EF7DC3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1AB26F71-D90F-BD3D-929A-7E94E2C187FF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83;p18">
              <a:extLst>
                <a:ext uri="{FF2B5EF4-FFF2-40B4-BE49-F238E27FC236}">
                  <a16:creationId xmlns:a16="http://schemas.microsoft.com/office/drawing/2014/main" id="{A3061B35-6C2F-D336-6947-251F53EC4CCE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84;p18">
              <a:extLst>
                <a:ext uri="{FF2B5EF4-FFF2-40B4-BE49-F238E27FC236}">
                  <a16:creationId xmlns:a16="http://schemas.microsoft.com/office/drawing/2014/main" id="{EE732FF3-F04A-36F9-AD09-03A8B0DC6DE8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1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1908675" y="1841955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Saving Money and Annuities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3685875" y="1841955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816953" y="2024105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616203" y="2024105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287918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Saving Money </a:t>
            </a:r>
            <a:br>
              <a:rPr lang="en-US" dirty="0"/>
            </a:br>
            <a:r>
              <a:rPr lang="en-US" dirty="0"/>
              <a:t>and Annuities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future value (FV or A)?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Amount of money at some future time</a:t>
                </a:r>
              </a:p>
              <a:p>
                <a:endParaRPr lang="en-US" sz="1400" dirty="0"/>
              </a:p>
              <a:p>
                <a:pPr marL="76200" indent="0">
                  <a:buNone/>
                </a:pPr>
                <a:r>
                  <a:rPr lang="en-US" b="0" dirty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23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6CC14266-E7E1-E741-9626-6CC10F8E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7681D860-CE99-8D49-AEE9-1F08418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99057FA9-CF60-2345-9CCC-7B892892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884" y="1991889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247BCE-DAF7-6402-2B8C-20E3D38EE22E}"/>
              </a:ext>
            </a:extLst>
          </p:cNvPr>
          <p:cNvSpPr/>
          <p:nvPr/>
        </p:nvSpPr>
        <p:spPr>
          <a:xfrm>
            <a:off x="282215" y="3216773"/>
            <a:ext cx="3257005" cy="174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Initial investment (P)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/>
              <a:t>Want to 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How much will I have later (FV,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29E47-22ED-6C75-CCF1-E27B5BC4BE92}"/>
                  </a:ext>
                </a:extLst>
              </p:cNvPr>
              <p:cNvSpPr txBox="1"/>
              <p:nvPr/>
            </p:nvSpPr>
            <p:spPr>
              <a:xfrm>
                <a:off x="4044501" y="3463870"/>
                <a:ext cx="317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29E47-22ED-6C75-CCF1-E27B5BC4B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01" y="3463870"/>
                <a:ext cx="317523" cy="246221"/>
              </a:xfrm>
              <a:prstGeom prst="rect">
                <a:avLst/>
              </a:prstGeom>
              <a:blipFill>
                <a:blip r:embed="rId5"/>
                <a:stretch>
                  <a:fillRect l="-15385" r="-1153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A70679F-5901-BE0A-4E50-D35FACC621F6}"/>
              </a:ext>
            </a:extLst>
          </p:cNvPr>
          <p:cNvSpPr txBox="1"/>
          <p:nvPr/>
        </p:nvSpPr>
        <p:spPr>
          <a:xfrm>
            <a:off x="4657575" y="3463870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Roboto Condensed Light"/>
                <a:cs typeface="Roboto Condensed Light"/>
                <a:sym typeface="Roboto Condensed Light"/>
              </a:rPr>
              <a:t>Think: Principal = Present Value PV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3EE6A1-66EE-65AE-DBD5-72849EDDB75B}"/>
              </a:ext>
            </a:extLst>
          </p:cNvPr>
          <p:cNvCxnSpPr/>
          <p:nvPr/>
        </p:nvCxnSpPr>
        <p:spPr>
          <a:xfrm>
            <a:off x="4114800" y="2975675"/>
            <a:ext cx="0" cy="45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EB42A-AFDB-D6C9-0EA7-FE2FFD8CA32D}"/>
              </a:ext>
            </a:extLst>
          </p:cNvPr>
          <p:cNvCxnSpPr/>
          <p:nvPr/>
        </p:nvCxnSpPr>
        <p:spPr>
          <a:xfrm>
            <a:off x="4739898" y="2944997"/>
            <a:ext cx="0" cy="45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present value?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Amount of principal needed now in order to reach a future value amount</a:t>
                </a:r>
              </a:p>
              <a:p>
                <a:endParaRPr lang="en-US" sz="8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6CC14266-E7E1-E741-9626-6CC10F8E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7681D860-CE99-8D49-AEE9-1F08418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A15F5B09-21A2-C342-B67B-DF2148C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0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99057FA9-CF60-2345-9CCC-7B892892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11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1F6FD7-C649-AE7B-142B-076AFE205DA2}"/>
              </a:ext>
            </a:extLst>
          </p:cNvPr>
          <p:cNvSpPr/>
          <p:nvPr/>
        </p:nvSpPr>
        <p:spPr>
          <a:xfrm>
            <a:off x="285707" y="3211814"/>
            <a:ext cx="3450394" cy="174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How much will I have later (A)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/>
              <a:t>Want to 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Initial investment (PV)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A50714-C6E4-EA6D-C1CC-71A40E9F0D9E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2E1D5BE7-E403-30D7-4164-509BD58C9C11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8AD023BE-52CF-CA99-CD0D-83C2111C50B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B5D6B45E-0A47-B48A-2E4A-0FD61FD02CD2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Lyric wants to have $20,000 in 10 years. If she can get an 8% APR compounded semiannually, how much money does she need to invest right now to reach her goal?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ECA211-2D5B-6887-69A6-B925A7CF97CA}"/>
                  </a:ext>
                </a:extLst>
              </p:cNvPr>
              <p:cNvSpPr txBox="1"/>
              <p:nvPr/>
            </p:nvSpPr>
            <p:spPr>
              <a:xfrm>
                <a:off x="973350" y="3591668"/>
                <a:ext cx="1808508" cy="85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ECA211-2D5B-6887-69A6-B925A7CF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50" y="3591668"/>
                <a:ext cx="1808508" cy="859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E851E-522F-9F0E-5318-47F8CDA861C9}"/>
                  </a:ext>
                </a:extLst>
              </p:cNvPr>
              <p:cNvSpPr txBox="1"/>
              <p:nvPr/>
            </p:nvSpPr>
            <p:spPr>
              <a:xfrm>
                <a:off x="2801342" y="3591668"/>
                <a:ext cx="1933799" cy="89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20,000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0.08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2∗10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E851E-522F-9F0E-5318-47F8CDA8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42" y="3591668"/>
                <a:ext cx="1933799" cy="897490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160D89-B40A-0ED4-FF06-01149EEEA6DE}"/>
                  </a:ext>
                </a:extLst>
              </p:cNvPr>
              <p:cNvSpPr txBox="1"/>
              <p:nvPr/>
            </p:nvSpPr>
            <p:spPr>
              <a:xfrm>
                <a:off x="4533285" y="3698235"/>
                <a:ext cx="1933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9,127.74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160D89-B40A-0ED4-FF06-01149EEE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5" y="3698235"/>
                <a:ext cx="19337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02BEE56-6CE8-8439-4BEE-0C32E9E28A05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8" name="Google Shape;258;p16">
              <a:extLst>
                <a:ext uri="{FF2B5EF4-FFF2-40B4-BE49-F238E27FC236}">
                  <a16:creationId xmlns:a16="http://schemas.microsoft.com/office/drawing/2014/main" id="{B5687FE5-41E2-EAD8-5EA6-FFA78E1CD101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59;p16">
              <a:extLst>
                <a:ext uri="{FF2B5EF4-FFF2-40B4-BE49-F238E27FC236}">
                  <a16:creationId xmlns:a16="http://schemas.microsoft.com/office/drawing/2014/main" id="{05E5E866-2AD1-CF6A-59B1-815AA2ECDB7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260;p16">
              <a:extLst>
                <a:ext uri="{FF2B5EF4-FFF2-40B4-BE49-F238E27FC236}">
                  <a16:creationId xmlns:a16="http://schemas.microsoft.com/office/drawing/2014/main" id="{203D8B39-98C0-2ADC-6964-35A20C4F196B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2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annuity?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sz="2000" dirty="0"/>
              <a:t>Making </a:t>
            </a:r>
            <a:r>
              <a:rPr lang="en-US" sz="2000" b="1" u="sng" dirty="0"/>
              <a:t>regular, repeated payments</a:t>
            </a:r>
            <a:r>
              <a:rPr lang="en-US" sz="2000" b="1" dirty="0"/>
              <a:t> </a:t>
            </a:r>
            <a:r>
              <a:rPr lang="en-US" sz="2000" dirty="0"/>
              <a:t>into an account (or taken out of an account) over time</a:t>
            </a:r>
          </a:p>
          <a:p>
            <a:r>
              <a:rPr lang="en-US" sz="2000" dirty="0"/>
              <a:t>Annuities earn compound interest </a:t>
            </a:r>
            <a:endParaRPr lang="en-US" dirty="0"/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EB53A4C4-E01F-6F47-B97A-24DE1D96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D8EB12DA-7154-B34B-AFCA-B604F4E5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5BD5E82B-FDF9-1F45-B750-C0F93E36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0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28D4D848-F980-BE49-ABFD-D890FF8A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67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8817006-4F97-90C0-4B6F-D0B31CE0326F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5" name="Google Shape;258;p16">
              <a:extLst>
                <a:ext uri="{FF2B5EF4-FFF2-40B4-BE49-F238E27FC236}">
                  <a16:creationId xmlns:a16="http://schemas.microsoft.com/office/drawing/2014/main" id="{909B03D3-6B82-F8C4-7485-CF736EFB51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9;p16">
              <a:extLst>
                <a:ext uri="{FF2B5EF4-FFF2-40B4-BE49-F238E27FC236}">
                  <a16:creationId xmlns:a16="http://schemas.microsoft.com/office/drawing/2014/main" id="{F9FC18B8-D3D1-BA28-183A-9DA4D2C07EE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60;p16">
              <a:extLst>
                <a:ext uri="{FF2B5EF4-FFF2-40B4-BE49-F238E27FC236}">
                  <a16:creationId xmlns:a16="http://schemas.microsoft.com/office/drawing/2014/main" id="{2D2E43D1-7285-B252-6315-D460AF936B90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4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Future Value of an Annuity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endParaRPr lang="en-US" sz="14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6CC14266-E7E1-E741-9626-6CC10F8E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7681D860-CE99-8D49-AEE9-1F08418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A15F5B09-21A2-C342-B67B-DF2148C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0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99057FA9-CF60-2345-9CCC-7B892892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11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1F6FD7-C649-AE7B-142B-076AFE205DA2}"/>
              </a:ext>
            </a:extLst>
          </p:cNvPr>
          <p:cNvSpPr/>
          <p:nvPr/>
        </p:nvSpPr>
        <p:spPr>
          <a:xfrm>
            <a:off x="676077" y="3121884"/>
            <a:ext cx="3688743" cy="174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Regular payment amount (PMT)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/>
              <a:t>Want to 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How much will I have later (FV)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7254C2-3AA7-7E91-2783-F99D24E838E9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ABDAB0AD-EF9E-7B6C-7A44-A412098CE29D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6C30F882-7873-563A-0DED-EDE6F4735B0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8E8B4D42-28F3-C468-77A3-6209F7221C8C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Annuities – Finding Future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Regina deposits $200 every month into a savings account earning 5% APR. </a:t>
            </a:r>
          </a:p>
          <a:p>
            <a:pPr marL="76200" indent="0">
              <a:buNone/>
            </a:pPr>
            <a:r>
              <a:rPr lang="en-US" sz="2000" dirty="0"/>
              <a:t>How much money will </a:t>
            </a:r>
            <a:r>
              <a:rPr lang="en-US" sz="2000" b="1" i="1" u="sng" dirty="0"/>
              <a:t>be in her account</a:t>
            </a:r>
            <a:r>
              <a:rPr lang="en-US" sz="2000" b="1" i="1" dirty="0"/>
              <a:t> </a:t>
            </a:r>
            <a:r>
              <a:rPr lang="en-US" sz="2000" dirty="0"/>
              <a:t>after 15 years?</a:t>
            </a:r>
          </a:p>
          <a:p>
            <a:pPr marL="76200" indent="0">
              <a:buNone/>
            </a:pP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550B89-E242-DB7D-E769-0ECC63434F76}"/>
                  </a:ext>
                </a:extLst>
              </p:cNvPr>
              <p:cNvSpPr txBox="1"/>
              <p:nvPr/>
            </p:nvSpPr>
            <p:spPr>
              <a:xfrm>
                <a:off x="3060951" y="2851942"/>
                <a:ext cx="4575874" cy="988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200∗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0.05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12∗15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0.05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550B89-E242-DB7D-E769-0ECC6343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951" y="2851942"/>
                <a:ext cx="4575874" cy="988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0DE1C-4908-7612-CA6E-AAAD8E145BA9}"/>
                  </a:ext>
                </a:extLst>
              </p:cNvPr>
              <p:cNvSpPr txBox="1"/>
              <p:nvPr/>
            </p:nvSpPr>
            <p:spPr>
              <a:xfrm>
                <a:off x="440377" y="2851848"/>
                <a:ext cx="4575874" cy="945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0DE1C-4908-7612-CA6E-AAAD8E145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7" y="2851848"/>
                <a:ext cx="4575874" cy="945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D864E7-7CDD-2BD6-4213-1E970C02EE8F}"/>
                  </a:ext>
                </a:extLst>
              </p:cNvPr>
              <p:cNvSpPr txBox="1"/>
              <p:nvPr/>
            </p:nvSpPr>
            <p:spPr>
              <a:xfrm>
                <a:off x="5040082" y="3176838"/>
                <a:ext cx="45758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$53,457.79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D864E7-7CDD-2BD6-4213-1E970C02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82" y="3176838"/>
                <a:ext cx="4575874" cy="338554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0EFD91-F0C2-1447-B080-1FE15B6ECA67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11" name="Google Shape;258;p16">
              <a:extLst>
                <a:ext uri="{FF2B5EF4-FFF2-40B4-BE49-F238E27FC236}">
                  <a16:creationId xmlns:a16="http://schemas.microsoft.com/office/drawing/2014/main" id="{B63F1403-D4EE-D7B9-AAE5-DEE25690F3F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259;p16">
              <a:extLst>
                <a:ext uri="{FF2B5EF4-FFF2-40B4-BE49-F238E27FC236}">
                  <a16:creationId xmlns:a16="http://schemas.microsoft.com/office/drawing/2014/main" id="{2EED6859-B81D-9C04-0ADF-C452C7EE3F71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260;p16">
              <a:extLst>
                <a:ext uri="{FF2B5EF4-FFF2-40B4-BE49-F238E27FC236}">
                  <a16:creationId xmlns:a16="http://schemas.microsoft.com/office/drawing/2014/main" id="{121BC459-BD91-E3DD-1D56-6D7B45F3D4C6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718</Words>
  <Application>Microsoft Macintosh PowerPoint</Application>
  <PresentationFormat>On-screen Show (16:9)</PresentationFormat>
  <Paragraphs>114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Roboto Condensed Light</vt:lpstr>
      <vt:lpstr>Arvo</vt:lpstr>
      <vt:lpstr>Arial</vt:lpstr>
      <vt:lpstr>Roboto Condensed</vt:lpstr>
      <vt:lpstr>Salerio template</vt:lpstr>
      <vt:lpstr>   6.2 Saving and Investing  </vt:lpstr>
      <vt:lpstr>Goals for the Day</vt:lpstr>
      <vt:lpstr>Saving Money  and Annuities</vt:lpstr>
      <vt:lpstr>What is future value (FV or A)?</vt:lpstr>
      <vt:lpstr>What is present value?</vt:lpstr>
      <vt:lpstr>Present Value</vt:lpstr>
      <vt:lpstr>What is an annuity?</vt:lpstr>
      <vt:lpstr>Finding Future Value of an Annuity</vt:lpstr>
      <vt:lpstr>Annuities – Finding Future Value</vt:lpstr>
      <vt:lpstr>Annuities – Finding Future Value</vt:lpstr>
      <vt:lpstr>Finding Payments from an Annuity</vt:lpstr>
      <vt:lpstr>Annuities – Finding Payments</vt:lpstr>
      <vt:lpstr>Examples</vt:lpstr>
      <vt:lpstr>Example #1</vt:lpstr>
      <vt:lpstr>Example #2</vt:lpstr>
      <vt:lpstr>Example #3</vt:lpstr>
      <vt:lpstr>Example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12</cp:revision>
  <dcterms:modified xsi:type="dcterms:W3CDTF">2024-01-22T18:51:26Z</dcterms:modified>
</cp:coreProperties>
</file>