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6"/>
  </p:notesMasterIdLst>
  <p:sldIdLst>
    <p:sldId id="256" r:id="rId2"/>
    <p:sldId id="257" r:id="rId3"/>
    <p:sldId id="258" r:id="rId4"/>
    <p:sldId id="339" r:id="rId5"/>
    <p:sldId id="337" r:id="rId6"/>
    <p:sldId id="328" r:id="rId7"/>
    <p:sldId id="329" r:id="rId8"/>
    <p:sldId id="331" r:id="rId9"/>
    <p:sldId id="332" r:id="rId10"/>
    <p:sldId id="264" r:id="rId11"/>
    <p:sldId id="338" r:id="rId12"/>
    <p:sldId id="333" r:id="rId13"/>
    <p:sldId id="334" r:id="rId14"/>
    <p:sldId id="335" r:id="rId15"/>
  </p:sldIdLst>
  <p:sldSz cx="9144000" cy="5143500" type="screen16x9"/>
  <p:notesSz cx="6858000" cy="9144000"/>
  <p:embeddedFontLst>
    <p:embeddedFont>
      <p:font typeface="Arvo" panose="02000000000000000000" pitchFamily="2" charset="77"/>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Cambria Math" panose="02040503050406030204" pitchFamily="18" charset="0"/>
      <p:regular r:id="rId25"/>
    </p:embeddedFont>
    <p:embeddedFont>
      <p:font typeface="Roboto Condensed" panose="020F0502020204030204" pitchFamily="34" charset="0"/>
      <p:regular r:id="rId26"/>
      <p:bold r:id="rId27"/>
      <p:italic r:id="rId28"/>
      <p:boldItalic r:id="rId29"/>
    </p:embeddedFont>
    <p:embeddedFont>
      <p:font typeface="Roboto Condensed Light" panose="020F03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4E90A8-30E3-1E41-AAAB-6BB9A415CE1A}" v="2730" dt="2023-01-17T16:08:04.645"/>
  </p1510:revLst>
</p1510:revInfo>
</file>

<file path=ppt/tableStyles.xml><?xml version="1.0" encoding="utf-8"?>
<a:tblStyleLst xmlns:a="http://schemas.openxmlformats.org/drawingml/2006/main" def="{29EB7706-96CE-42EF-BD35-F457D1AC9942}">
  <a:tblStyle styleId="{29EB7706-96CE-42EF-BD35-F457D1AC994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C3DF412-34DF-4908-83DB-EA0FF5B9219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728"/>
    <p:restoredTop sz="94703"/>
  </p:normalViewPr>
  <p:slideViewPr>
    <p:cSldViewPr snapToGrid="0">
      <p:cViewPr varScale="1">
        <p:scale>
          <a:sx n="56" d="100"/>
          <a:sy n="56" d="100"/>
        </p:scale>
        <p:origin x="184" y="20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microsoft.com/office/2015/10/relationships/revisionInfo" Target="revisionInfo.xml"/><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Mannix" userId="67577199-83d9-4857-9803-9b1b12014488" providerId="ADAL" clId="{D37E3B81-95DD-9249-ABF1-4F7C48F08A76}"/>
    <pc:docChg chg="undo custSel addSld delSld modSld sldOrd">
      <pc:chgData name="Josh Mannix" userId="67577199-83d9-4857-9803-9b1b12014488" providerId="ADAL" clId="{D37E3B81-95DD-9249-ABF1-4F7C48F08A76}" dt="2023-01-08T16:45:33.832" v="744"/>
      <pc:docMkLst>
        <pc:docMk/>
      </pc:docMkLst>
      <pc:sldChg chg="addSp delSp modSp mod">
        <pc:chgData name="Josh Mannix" userId="67577199-83d9-4857-9803-9b1b12014488" providerId="ADAL" clId="{D37E3B81-95DD-9249-ABF1-4F7C48F08A76}" dt="2023-01-05T16:42:23.065" v="9" actId="1076"/>
        <pc:sldMkLst>
          <pc:docMk/>
          <pc:sldMk cId="0" sldId="256"/>
        </pc:sldMkLst>
        <pc:spChg chg="mod">
          <ac:chgData name="Josh Mannix" userId="67577199-83d9-4857-9803-9b1b12014488" providerId="ADAL" clId="{D37E3B81-95DD-9249-ABF1-4F7C48F08A76}" dt="2023-01-05T16:40:31.562" v="5" actId="20577"/>
          <ac:spMkLst>
            <pc:docMk/>
            <pc:sldMk cId="0" sldId="256"/>
            <ac:spMk id="184" creationId="{00000000-0000-0000-0000-000000000000}"/>
          </ac:spMkLst>
        </pc:spChg>
        <pc:picChg chg="add mod">
          <ac:chgData name="Josh Mannix" userId="67577199-83d9-4857-9803-9b1b12014488" providerId="ADAL" clId="{D37E3B81-95DD-9249-ABF1-4F7C48F08A76}" dt="2023-01-05T16:42:23.065" v="9" actId="1076"/>
          <ac:picMkLst>
            <pc:docMk/>
            <pc:sldMk cId="0" sldId="256"/>
            <ac:picMk id="1026" creationId="{7957A2D8-36A1-454F-9EBE-DDDF3BEAE4A9}"/>
          </ac:picMkLst>
        </pc:picChg>
        <pc:picChg chg="del">
          <ac:chgData name="Josh Mannix" userId="67577199-83d9-4857-9803-9b1b12014488" providerId="ADAL" clId="{D37E3B81-95DD-9249-ABF1-4F7C48F08A76}" dt="2023-01-05T16:42:18.034" v="6" actId="478"/>
          <ac:picMkLst>
            <pc:docMk/>
            <pc:sldMk cId="0" sldId="256"/>
            <ac:picMk id="2050" creationId="{88741C6C-8D0D-2345-BBFC-8A52FAB8AC25}"/>
          </ac:picMkLst>
        </pc:picChg>
      </pc:sldChg>
      <pc:sldChg chg="modSp add del mod">
        <pc:chgData name="Josh Mannix" userId="67577199-83d9-4857-9803-9b1b12014488" providerId="ADAL" clId="{D37E3B81-95DD-9249-ABF1-4F7C48F08A76}" dt="2023-01-05T16:46:19.759" v="48" actId="20577"/>
        <pc:sldMkLst>
          <pc:docMk/>
          <pc:sldMk cId="0" sldId="257"/>
        </pc:sldMkLst>
        <pc:spChg chg="mod">
          <ac:chgData name="Josh Mannix" userId="67577199-83d9-4857-9803-9b1b12014488" providerId="ADAL" clId="{D37E3B81-95DD-9249-ABF1-4F7C48F08A76}" dt="2023-01-05T16:46:08.296" v="26" actId="20577"/>
          <ac:spMkLst>
            <pc:docMk/>
            <pc:sldMk cId="0" sldId="257"/>
            <ac:spMk id="193" creationId="{00000000-0000-0000-0000-000000000000}"/>
          </ac:spMkLst>
        </pc:spChg>
        <pc:spChg chg="mod">
          <ac:chgData name="Josh Mannix" userId="67577199-83d9-4857-9803-9b1b12014488" providerId="ADAL" clId="{D37E3B81-95DD-9249-ABF1-4F7C48F08A76}" dt="2023-01-05T16:46:19.759" v="48" actId="20577"/>
          <ac:spMkLst>
            <pc:docMk/>
            <pc:sldMk cId="0" sldId="257"/>
            <ac:spMk id="194" creationId="{00000000-0000-0000-0000-000000000000}"/>
          </ac:spMkLst>
        </pc:spChg>
        <pc:spChg chg="mod">
          <ac:chgData name="Josh Mannix" userId="67577199-83d9-4857-9803-9b1b12014488" providerId="ADAL" clId="{D37E3B81-95DD-9249-ABF1-4F7C48F08A76}" dt="2023-01-05T16:46:17.656" v="43" actId="20577"/>
          <ac:spMkLst>
            <pc:docMk/>
            <pc:sldMk cId="0" sldId="257"/>
            <ac:spMk id="195" creationId="{00000000-0000-0000-0000-000000000000}"/>
          </ac:spMkLst>
        </pc:spChg>
      </pc:sldChg>
      <pc:sldChg chg="modSp mod">
        <pc:chgData name="Josh Mannix" userId="67577199-83d9-4857-9803-9b1b12014488" providerId="ADAL" clId="{D37E3B81-95DD-9249-ABF1-4F7C48F08A76}" dt="2023-01-06T00:02:02.075" v="738" actId="1038"/>
        <pc:sldMkLst>
          <pc:docMk/>
          <pc:sldMk cId="0" sldId="261"/>
        </pc:sldMkLst>
        <pc:spChg chg="mod">
          <ac:chgData name="Josh Mannix" userId="67577199-83d9-4857-9803-9b1b12014488" providerId="ADAL" clId="{D37E3B81-95DD-9249-ABF1-4F7C48F08A76}" dt="2023-01-06T00:01:54.432" v="720" actId="20577"/>
          <ac:spMkLst>
            <pc:docMk/>
            <pc:sldMk cId="0" sldId="261"/>
            <ac:spMk id="249" creationId="{00000000-0000-0000-0000-000000000000}"/>
          </ac:spMkLst>
        </pc:spChg>
        <pc:picChg chg="mod">
          <ac:chgData name="Josh Mannix" userId="67577199-83d9-4857-9803-9b1b12014488" providerId="ADAL" clId="{D37E3B81-95DD-9249-ABF1-4F7C48F08A76}" dt="2023-01-06T00:02:02.075" v="738" actId="1038"/>
          <ac:picMkLst>
            <pc:docMk/>
            <pc:sldMk cId="0" sldId="261"/>
            <ac:picMk id="2" creationId="{25384156-B7D8-9E4D-8CEA-E27C908F3FEF}"/>
          </ac:picMkLst>
        </pc:picChg>
      </pc:sldChg>
      <pc:sldChg chg="modSp mod">
        <pc:chgData name="Josh Mannix" userId="67577199-83d9-4857-9803-9b1b12014488" providerId="ADAL" clId="{D37E3B81-95DD-9249-ABF1-4F7C48F08A76}" dt="2023-01-05T16:49:02.801" v="176" actId="20577"/>
        <pc:sldMkLst>
          <pc:docMk/>
          <pc:sldMk cId="0" sldId="262"/>
        </pc:sldMkLst>
        <pc:spChg chg="mod">
          <ac:chgData name="Josh Mannix" userId="67577199-83d9-4857-9803-9b1b12014488" providerId="ADAL" clId="{D37E3B81-95DD-9249-ABF1-4F7C48F08A76}" dt="2023-01-05T16:49:02.801" v="176" actId="20577"/>
          <ac:spMkLst>
            <pc:docMk/>
            <pc:sldMk cId="0" sldId="262"/>
            <ac:spMk id="265" creationId="{00000000-0000-0000-0000-000000000000}"/>
          </ac:spMkLst>
        </pc:spChg>
      </pc:sldChg>
      <pc:sldChg chg="addSp delSp modSp mod">
        <pc:chgData name="Josh Mannix" userId="67577199-83d9-4857-9803-9b1b12014488" providerId="ADAL" clId="{D37E3B81-95DD-9249-ABF1-4F7C48F08A76}" dt="2023-01-05T16:52:06.565" v="585" actId="20577"/>
        <pc:sldMkLst>
          <pc:docMk/>
          <pc:sldMk cId="0" sldId="263"/>
        </pc:sldMkLst>
        <pc:spChg chg="add mod">
          <ac:chgData name="Josh Mannix" userId="67577199-83d9-4857-9803-9b1b12014488" providerId="ADAL" clId="{D37E3B81-95DD-9249-ABF1-4F7C48F08A76}" dt="2023-01-05T16:52:06.565" v="585" actId="20577"/>
          <ac:spMkLst>
            <pc:docMk/>
            <pc:sldMk cId="0" sldId="263"/>
            <ac:spMk id="17" creationId="{0EC3D688-7D0E-4B4D-B613-C1BA1A4581EA}"/>
          </ac:spMkLst>
        </pc:spChg>
        <pc:spChg chg="mod">
          <ac:chgData name="Josh Mannix" userId="67577199-83d9-4857-9803-9b1b12014488" providerId="ADAL" clId="{D37E3B81-95DD-9249-ABF1-4F7C48F08A76}" dt="2023-01-05T16:49:07.109" v="192" actId="20577"/>
          <ac:spMkLst>
            <pc:docMk/>
            <pc:sldMk cId="0" sldId="263"/>
            <ac:spMk id="273" creationId="{00000000-0000-0000-0000-000000000000}"/>
          </ac:spMkLst>
        </pc:spChg>
        <pc:spChg chg="mod">
          <ac:chgData name="Josh Mannix" userId="67577199-83d9-4857-9803-9b1b12014488" providerId="ADAL" clId="{D37E3B81-95DD-9249-ABF1-4F7C48F08A76}" dt="2023-01-05T16:50:36.429" v="398" actId="1076"/>
          <ac:spMkLst>
            <pc:docMk/>
            <pc:sldMk cId="0" sldId="263"/>
            <ac:spMk id="274" creationId="{00000000-0000-0000-0000-000000000000}"/>
          </ac:spMkLst>
        </pc:spChg>
        <pc:grpChg chg="add">
          <ac:chgData name="Josh Mannix" userId="67577199-83d9-4857-9803-9b1b12014488" providerId="ADAL" clId="{D37E3B81-95DD-9249-ABF1-4F7C48F08A76}" dt="2023-01-05T16:48:30.392" v="152" actId="164"/>
          <ac:grpSpMkLst>
            <pc:docMk/>
            <pc:sldMk cId="0" sldId="263"/>
            <ac:grpSpMk id="2" creationId="{6BCC6138-35BC-D847-8038-70026D9F50DA}"/>
          </ac:grpSpMkLst>
        </pc:grpChg>
        <pc:picChg chg="del">
          <ac:chgData name="Josh Mannix" userId="67577199-83d9-4857-9803-9b1b12014488" providerId="ADAL" clId="{D37E3B81-95DD-9249-ABF1-4F7C48F08A76}" dt="2023-01-05T16:48:57.804" v="160" actId="478"/>
          <ac:picMkLst>
            <pc:docMk/>
            <pc:sldMk cId="0" sldId="263"/>
            <ac:picMk id="1026" creationId="{5F6F34F7-F97F-D941-8C87-6C117E6923D6}"/>
          </ac:picMkLst>
        </pc:picChg>
      </pc:sldChg>
      <pc:sldChg chg="modSp mod">
        <pc:chgData name="Josh Mannix" userId="67577199-83d9-4857-9803-9b1b12014488" providerId="ADAL" clId="{D37E3B81-95DD-9249-ABF1-4F7C48F08A76}" dt="2023-01-05T16:48:49.312" v="157" actId="20577"/>
        <pc:sldMkLst>
          <pc:docMk/>
          <pc:sldMk cId="0" sldId="264"/>
        </pc:sldMkLst>
        <pc:spChg chg="mod">
          <ac:chgData name="Josh Mannix" userId="67577199-83d9-4857-9803-9b1b12014488" providerId="ADAL" clId="{D37E3B81-95DD-9249-ABF1-4F7C48F08A76}" dt="2023-01-05T16:48:49.312" v="157" actId="20577"/>
          <ac:spMkLst>
            <pc:docMk/>
            <pc:sldMk cId="0" sldId="264"/>
            <ac:spMk id="289" creationId="{00000000-0000-0000-0000-000000000000}"/>
          </ac:spMkLst>
        </pc:spChg>
      </pc:sldChg>
      <pc:sldChg chg="addSp del mod">
        <pc:chgData name="Josh Mannix" userId="67577199-83d9-4857-9803-9b1b12014488" providerId="ADAL" clId="{D37E3B81-95DD-9249-ABF1-4F7C48F08A76}" dt="2023-01-05T16:48:50.974" v="158" actId="2696"/>
        <pc:sldMkLst>
          <pc:docMk/>
          <pc:sldMk cId="0" sldId="265"/>
        </pc:sldMkLst>
        <pc:grpChg chg="add">
          <ac:chgData name="Josh Mannix" userId="67577199-83d9-4857-9803-9b1b12014488" providerId="ADAL" clId="{D37E3B81-95DD-9249-ABF1-4F7C48F08A76}" dt="2023-01-05T16:48:12.052" v="149" actId="164"/>
          <ac:grpSpMkLst>
            <pc:docMk/>
            <pc:sldMk cId="0" sldId="265"/>
            <ac:grpSpMk id="2" creationId="{F9FB1498-BE0F-7941-B9E9-A51D02A3451C}"/>
          </ac:grpSpMkLst>
        </pc:grpChg>
      </pc:sldChg>
      <pc:sldChg chg="del">
        <pc:chgData name="Josh Mannix" userId="67577199-83d9-4857-9803-9b1b12014488" providerId="ADAL" clId="{D37E3B81-95DD-9249-ABF1-4F7C48F08A76}" dt="2023-01-06T00:02:06.480" v="739" actId="2696"/>
        <pc:sldMkLst>
          <pc:docMk/>
          <pc:sldMk cId="843801443" sldId="306"/>
        </pc:sldMkLst>
      </pc:sldChg>
      <pc:sldChg chg="addSp modSp mod">
        <pc:chgData name="Josh Mannix" userId="67577199-83d9-4857-9803-9b1b12014488" providerId="ADAL" clId="{D37E3B81-95DD-9249-ABF1-4F7C48F08A76}" dt="2023-01-05T16:47:36.034" v="146" actId="403"/>
        <pc:sldMkLst>
          <pc:docMk/>
          <pc:sldMk cId="2109807637" sldId="308"/>
        </pc:sldMkLst>
        <pc:spChg chg="mod">
          <ac:chgData name="Josh Mannix" userId="67577199-83d9-4857-9803-9b1b12014488" providerId="ADAL" clId="{D37E3B81-95DD-9249-ABF1-4F7C48F08A76}" dt="2023-01-05T16:47:36.034" v="146" actId="403"/>
          <ac:spMkLst>
            <pc:docMk/>
            <pc:sldMk cId="2109807637" sldId="308"/>
            <ac:spMk id="3" creationId="{268D834C-B585-BA44-8441-48AAC0366738}"/>
          </ac:spMkLst>
        </pc:spChg>
        <pc:picChg chg="add mod">
          <ac:chgData name="Josh Mannix" userId="67577199-83d9-4857-9803-9b1b12014488" providerId="ADAL" clId="{D37E3B81-95DD-9249-ABF1-4F7C48F08A76}" dt="2023-01-05T16:47:32.438" v="144" actId="1076"/>
          <ac:picMkLst>
            <pc:docMk/>
            <pc:sldMk cId="2109807637" sldId="308"/>
            <ac:picMk id="16" creationId="{9DF45670-9FE7-BD4E-833C-D1ABAE4D71EF}"/>
          </ac:picMkLst>
        </pc:picChg>
      </pc:sldChg>
      <pc:sldChg chg="del">
        <pc:chgData name="Josh Mannix" userId="67577199-83d9-4857-9803-9b1b12014488" providerId="ADAL" clId="{D37E3B81-95DD-9249-ABF1-4F7C48F08A76}" dt="2023-01-06T00:02:36.133" v="740" actId="2696"/>
        <pc:sldMkLst>
          <pc:docMk/>
          <pc:sldMk cId="1755650736" sldId="309"/>
        </pc:sldMkLst>
      </pc:sldChg>
      <pc:sldChg chg="addSp delSp modSp add mod ord">
        <pc:chgData name="Josh Mannix" userId="67577199-83d9-4857-9803-9b1b12014488" providerId="ADAL" clId="{D37E3B81-95DD-9249-ABF1-4F7C48F08A76}" dt="2023-01-05T16:48:18.992" v="151"/>
        <pc:sldMkLst>
          <pc:docMk/>
          <pc:sldMk cId="2998291648" sldId="310"/>
        </pc:sldMkLst>
        <pc:spChg chg="mod">
          <ac:chgData name="Josh Mannix" userId="67577199-83d9-4857-9803-9b1b12014488" providerId="ADAL" clId="{D37E3B81-95DD-9249-ABF1-4F7C48F08A76}" dt="2023-01-05T16:48:18.992" v="151"/>
          <ac:spMkLst>
            <pc:docMk/>
            <pc:sldMk cId="2998291648" sldId="310"/>
            <ac:spMk id="17" creationId="{7C65106A-0E19-D247-9BA5-5F38FDB08CB5}"/>
          </ac:spMkLst>
        </pc:spChg>
        <pc:spChg chg="mod">
          <ac:chgData name="Josh Mannix" userId="67577199-83d9-4857-9803-9b1b12014488" providerId="ADAL" clId="{D37E3B81-95DD-9249-ABF1-4F7C48F08A76}" dt="2023-01-05T16:48:18.992" v="151"/>
          <ac:spMkLst>
            <pc:docMk/>
            <pc:sldMk cId="2998291648" sldId="310"/>
            <ac:spMk id="18" creationId="{FB1F3F7A-5B68-A442-8972-BEAA83BBC27D}"/>
          </ac:spMkLst>
        </pc:spChg>
        <pc:spChg chg="mod">
          <ac:chgData name="Josh Mannix" userId="67577199-83d9-4857-9803-9b1b12014488" providerId="ADAL" clId="{D37E3B81-95DD-9249-ABF1-4F7C48F08A76}" dt="2023-01-05T16:48:18.992" v="151"/>
          <ac:spMkLst>
            <pc:docMk/>
            <pc:sldMk cId="2998291648" sldId="310"/>
            <ac:spMk id="19" creationId="{5CDD823A-6898-3742-8984-AFA65498ADCE}"/>
          </ac:spMkLst>
        </pc:spChg>
        <pc:spChg chg="mod">
          <ac:chgData name="Josh Mannix" userId="67577199-83d9-4857-9803-9b1b12014488" providerId="ADAL" clId="{D37E3B81-95DD-9249-ABF1-4F7C48F08A76}" dt="2023-01-05T16:48:18.992" v="151"/>
          <ac:spMkLst>
            <pc:docMk/>
            <pc:sldMk cId="2998291648" sldId="310"/>
            <ac:spMk id="20" creationId="{DC9FFA88-60BB-E84E-8D85-88EE21F35EEE}"/>
          </ac:spMkLst>
        </pc:spChg>
        <pc:spChg chg="mod">
          <ac:chgData name="Josh Mannix" userId="67577199-83d9-4857-9803-9b1b12014488" providerId="ADAL" clId="{D37E3B81-95DD-9249-ABF1-4F7C48F08A76}" dt="2023-01-05T16:48:18.992" v="151"/>
          <ac:spMkLst>
            <pc:docMk/>
            <pc:sldMk cId="2998291648" sldId="310"/>
            <ac:spMk id="21" creationId="{B01D71EB-6E9D-1C44-9769-ACF699408109}"/>
          </ac:spMkLst>
        </pc:spChg>
        <pc:spChg chg="del">
          <ac:chgData name="Josh Mannix" userId="67577199-83d9-4857-9803-9b1b12014488" providerId="ADAL" clId="{D37E3B81-95DD-9249-ABF1-4F7C48F08A76}" dt="2023-01-05T16:48:18.675" v="150" actId="478"/>
          <ac:spMkLst>
            <pc:docMk/>
            <pc:sldMk cId="2998291648" sldId="310"/>
            <ac:spMk id="272" creationId="{00000000-0000-0000-0000-000000000000}"/>
          </ac:spMkLst>
        </pc:spChg>
        <pc:spChg chg="del">
          <ac:chgData name="Josh Mannix" userId="67577199-83d9-4857-9803-9b1b12014488" providerId="ADAL" clId="{D37E3B81-95DD-9249-ABF1-4F7C48F08A76}" dt="2023-01-05T16:48:18.675" v="150" actId="478"/>
          <ac:spMkLst>
            <pc:docMk/>
            <pc:sldMk cId="2998291648" sldId="310"/>
            <ac:spMk id="281" creationId="{00000000-0000-0000-0000-000000000000}"/>
          </ac:spMkLst>
        </pc:spChg>
        <pc:spChg chg="del">
          <ac:chgData name="Josh Mannix" userId="67577199-83d9-4857-9803-9b1b12014488" providerId="ADAL" clId="{D37E3B81-95DD-9249-ABF1-4F7C48F08A76}" dt="2023-01-05T16:48:18.675" v="150" actId="478"/>
          <ac:spMkLst>
            <pc:docMk/>
            <pc:sldMk cId="2998291648" sldId="310"/>
            <ac:spMk id="282" creationId="{00000000-0000-0000-0000-000000000000}"/>
          </ac:spMkLst>
        </pc:spChg>
        <pc:spChg chg="del">
          <ac:chgData name="Josh Mannix" userId="67577199-83d9-4857-9803-9b1b12014488" providerId="ADAL" clId="{D37E3B81-95DD-9249-ABF1-4F7C48F08A76}" dt="2023-01-05T16:48:18.675" v="150" actId="478"/>
          <ac:spMkLst>
            <pc:docMk/>
            <pc:sldMk cId="2998291648" sldId="310"/>
            <ac:spMk id="283" creationId="{00000000-0000-0000-0000-000000000000}"/>
          </ac:spMkLst>
        </pc:spChg>
        <pc:spChg chg="del">
          <ac:chgData name="Josh Mannix" userId="67577199-83d9-4857-9803-9b1b12014488" providerId="ADAL" clId="{D37E3B81-95DD-9249-ABF1-4F7C48F08A76}" dt="2023-01-05T16:48:18.675" v="150" actId="478"/>
          <ac:spMkLst>
            <pc:docMk/>
            <pc:sldMk cId="2998291648" sldId="310"/>
            <ac:spMk id="284" creationId="{00000000-0000-0000-0000-000000000000}"/>
          </ac:spMkLst>
        </pc:spChg>
        <pc:grpChg chg="add mod">
          <ac:chgData name="Josh Mannix" userId="67577199-83d9-4857-9803-9b1b12014488" providerId="ADAL" clId="{D37E3B81-95DD-9249-ABF1-4F7C48F08A76}" dt="2023-01-05T16:48:18.992" v="151"/>
          <ac:grpSpMkLst>
            <pc:docMk/>
            <pc:sldMk cId="2998291648" sldId="310"/>
            <ac:grpSpMk id="16" creationId="{A18E42A7-4FEF-8945-8C30-1179C56960B0}"/>
          </ac:grpSpMkLst>
        </pc:grpChg>
      </pc:sldChg>
      <pc:sldChg chg="addSp delSp modSp add mod">
        <pc:chgData name="Josh Mannix" userId="67577199-83d9-4857-9803-9b1b12014488" providerId="ADAL" clId="{D37E3B81-95DD-9249-ABF1-4F7C48F08A76}" dt="2023-01-08T16:45:33.832" v="744"/>
        <pc:sldMkLst>
          <pc:docMk/>
          <pc:sldMk cId="3974859501" sldId="311"/>
        </pc:sldMkLst>
        <pc:spChg chg="mod">
          <ac:chgData name="Josh Mannix" userId="67577199-83d9-4857-9803-9b1b12014488" providerId="ADAL" clId="{D37E3B81-95DD-9249-ABF1-4F7C48F08A76}" dt="2023-01-08T16:45:33.832" v="744"/>
          <ac:spMkLst>
            <pc:docMk/>
            <pc:sldMk cId="3974859501" sldId="311"/>
            <ac:spMk id="13" creationId="{21E5857D-62CB-2D42-AABF-6FFA81C8B076}"/>
          </ac:spMkLst>
        </pc:spChg>
        <pc:spChg chg="mod">
          <ac:chgData name="Josh Mannix" userId="67577199-83d9-4857-9803-9b1b12014488" providerId="ADAL" clId="{D37E3B81-95DD-9249-ABF1-4F7C48F08A76}" dt="2023-01-08T16:45:33.832" v="744"/>
          <ac:spMkLst>
            <pc:docMk/>
            <pc:sldMk cId="3974859501" sldId="311"/>
            <ac:spMk id="14" creationId="{8C466E7F-6316-D949-BFF4-206F625A6781}"/>
          </ac:spMkLst>
        </pc:spChg>
        <pc:spChg chg="mod">
          <ac:chgData name="Josh Mannix" userId="67577199-83d9-4857-9803-9b1b12014488" providerId="ADAL" clId="{D37E3B81-95DD-9249-ABF1-4F7C48F08A76}" dt="2023-01-08T16:45:33.832" v="744"/>
          <ac:spMkLst>
            <pc:docMk/>
            <pc:sldMk cId="3974859501" sldId="311"/>
            <ac:spMk id="15" creationId="{A58B423E-7C5C-4546-BF46-81EC22CFFD4A}"/>
          </ac:spMkLst>
        </pc:spChg>
        <pc:spChg chg="mod">
          <ac:chgData name="Josh Mannix" userId="67577199-83d9-4857-9803-9b1b12014488" providerId="ADAL" clId="{D37E3B81-95DD-9249-ABF1-4F7C48F08A76}" dt="2023-01-08T16:45:33.832" v="744"/>
          <ac:spMkLst>
            <pc:docMk/>
            <pc:sldMk cId="3974859501" sldId="311"/>
            <ac:spMk id="16" creationId="{44E79BD5-6AE9-B240-842F-EC097BA1EED2}"/>
          </ac:spMkLst>
        </pc:spChg>
        <pc:spChg chg="mod">
          <ac:chgData name="Josh Mannix" userId="67577199-83d9-4857-9803-9b1b12014488" providerId="ADAL" clId="{D37E3B81-95DD-9249-ABF1-4F7C48F08A76}" dt="2023-01-08T16:45:33.832" v="744"/>
          <ac:spMkLst>
            <pc:docMk/>
            <pc:sldMk cId="3974859501" sldId="311"/>
            <ac:spMk id="17" creationId="{93E26018-79D0-FD49-87A8-CCAF7BFF04B1}"/>
          </ac:spMkLst>
        </pc:spChg>
        <pc:grpChg chg="del mod">
          <ac:chgData name="Josh Mannix" userId="67577199-83d9-4857-9803-9b1b12014488" providerId="ADAL" clId="{D37E3B81-95DD-9249-ABF1-4F7C48F08A76}" dt="2023-01-08T16:45:33.537" v="743" actId="478"/>
          <ac:grpSpMkLst>
            <pc:docMk/>
            <pc:sldMk cId="3974859501" sldId="311"/>
            <ac:grpSpMk id="6" creationId="{ECDE8BB0-ADAE-874B-9A7C-86D5E4B57550}"/>
          </ac:grpSpMkLst>
        </pc:grpChg>
        <pc:grpChg chg="add mod">
          <ac:chgData name="Josh Mannix" userId="67577199-83d9-4857-9803-9b1b12014488" providerId="ADAL" clId="{D37E3B81-95DD-9249-ABF1-4F7C48F08A76}" dt="2023-01-08T16:45:33.832" v="744"/>
          <ac:grpSpMkLst>
            <pc:docMk/>
            <pc:sldMk cId="3974859501" sldId="311"/>
            <ac:grpSpMk id="12" creationId="{2A47988E-84AF-6A48-BCE9-90590B2CDDAC}"/>
          </ac:grpSpMkLst>
        </pc:grpChg>
      </pc:sldChg>
      <pc:sldMasterChg chg="addSldLayout delSldLayout">
        <pc:chgData name="Josh Mannix" userId="67577199-83d9-4857-9803-9b1b12014488" providerId="ADAL" clId="{D37E3B81-95DD-9249-ABF1-4F7C48F08A76}" dt="2023-01-06T00:02:36.133" v="740" actId="2696"/>
        <pc:sldMasterMkLst>
          <pc:docMk/>
          <pc:sldMasterMk cId="0" sldId="2147483657"/>
        </pc:sldMasterMkLst>
        <pc:sldLayoutChg chg="del">
          <pc:chgData name="Josh Mannix" userId="67577199-83d9-4857-9803-9b1b12014488" providerId="ADAL" clId="{D37E3B81-95DD-9249-ABF1-4F7C48F08A76}" dt="2023-01-06T00:02:36.133" v="740" actId="2696"/>
          <pc:sldLayoutMkLst>
            <pc:docMk/>
            <pc:sldMasterMk cId="0" sldId="2147483657"/>
            <pc:sldLayoutMk cId="0" sldId="2147483652"/>
          </pc:sldLayoutMkLst>
        </pc:sldLayoutChg>
        <pc:sldLayoutChg chg="add del">
          <pc:chgData name="Josh Mannix" userId="67577199-83d9-4857-9803-9b1b12014488" providerId="ADAL" clId="{D37E3B81-95DD-9249-ABF1-4F7C48F08A76}" dt="2023-01-05T16:45:44.792" v="11" actId="2696"/>
          <pc:sldLayoutMkLst>
            <pc:docMk/>
            <pc:sldMasterMk cId="0" sldId="2147483657"/>
            <pc:sldLayoutMk cId="0" sldId="2147483654"/>
          </pc:sldLayoutMkLst>
        </pc:sldLayoutChg>
      </pc:sldMasterChg>
    </pc:docChg>
  </pc:docChgLst>
  <pc:docChgLst>
    <pc:chgData name="Josh Mannix" userId="67577199-83d9-4857-9803-9b1b12014488" providerId="ADAL" clId="{24418697-0009-6F43-A2EE-4262252A0940}"/>
    <pc:docChg chg="undo custSel addSld delSld modSld">
      <pc:chgData name="Josh Mannix" userId="67577199-83d9-4857-9803-9b1b12014488" providerId="ADAL" clId="{24418697-0009-6F43-A2EE-4262252A0940}" dt="2022-08-17T19:56:52.189" v="1312" actId="1076"/>
      <pc:docMkLst>
        <pc:docMk/>
      </pc:docMkLst>
      <pc:sldChg chg="addSp modSp mod">
        <pc:chgData name="Josh Mannix" userId="67577199-83d9-4857-9803-9b1b12014488" providerId="ADAL" clId="{24418697-0009-6F43-A2EE-4262252A0940}" dt="2022-08-17T13:33:48.651" v="516" actId="1076"/>
        <pc:sldMkLst>
          <pc:docMk/>
          <pc:sldMk cId="0" sldId="256"/>
        </pc:sldMkLst>
        <pc:spChg chg="mod">
          <ac:chgData name="Josh Mannix" userId="67577199-83d9-4857-9803-9b1b12014488" providerId="ADAL" clId="{24418697-0009-6F43-A2EE-4262252A0940}" dt="2022-08-17T13:33:21.633" v="514" actId="14100"/>
          <ac:spMkLst>
            <pc:docMk/>
            <pc:sldMk cId="0" sldId="256"/>
            <ac:spMk id="184" creationId="{00000000-0000-0000-0000-000000000000}"/>
          </ac:spMkLst>
        </pc:spChg>
        <pc:picChg chg="add mod">
          <ac:chgData name="Josh Mannix" userId="67577199-83d9-4857-9803-9b1b12014488" providerId="ADAL" clId="{24418697-0009-6F43-A2EE-4262252A0940}" dt="2022-08-17T13:33:48.651" v="516" actId="1076"/>
          <ac:picMkLst>
            <pc:docMk/>
            <pc:sldMk cId="0" sldId="256"/>
            <ac:picMk id="2050" creationId="{88741C6C-8D0D-2345-BBFC-8A52FAB8AC25}"/>
          </ac:picMkLst>
        </pc:picChg>
      </pc:sldChg>
      <pc:sldChg chg="modSp mod">
        <pc:chgData name="Josh Mannix" userId="67577199-83d9-4857-9803-9b1b12014488" providerId="ADAL" clId="{24418697-0009-6F43-A2EE-4262252A0940}" dt="2022-08-17T13:15:53.583" v="30" actId="20577"/>
        <pc:sldMkLst>
          <pc:docMk/>
          <pc:sldMk cId="0" sldId="257"/>
        </pc:sldMkLst>
        <pc:spChg chg="mod">
          <ac:chgData name="Josh Mannix" userId="67577199-83d9-4857-9803-9b1b12014488" providerId="ADAL" clId="{24418697-0009-6F43-A2EE-4262252A0940}" dt="2022-08-17T13:15:53.583" v="30" actId="20577"/>
          <ac:spMkLst>
            <pc:docMk/>
            <pc:sldMk cId="0" sldId="257"/>
            <ac:spMk id="194" creationId="{00000000-0000-0000-0000-000000000000}"/>
          </ac:spMkLst>
        </pc:spChg>
        <pc:spChg chg="mod">
          <ac:chgData name="Josh Mannix" userId="67577199-83d9-4857-9803-9b1b12014488" providerId="ADAL" clId="{24418697-0009-6F43-A2EE-4262252A0940}" dt="2022-08-17T13:15:17.367" v="4" actId="20577"/>
          <ac:spMkLst>
            <pc:docMk/>
            <pc:sldMk cId="0" sldId="257"/>
            <ac:spMk id="195" creationId="{00000000-0000-0000-0000-000000000000}"/>
          </ac:spMkLst>
        </pc:spChg>
      </pc:sldChg>
      <pc:sldChg chg="addSp delSp modSp mod">
        <pc:chgData name="Josh Mannix" userId="67577199-83d9-4857-9803-9b1b12014488" providerId="ADAL" clId="{24418697-0009-6F43-A2EE-4262252A0940}" dt="2022-08-17T19:45:26.381" v="1275" actId="20577"/>
        <pc:sldMkLst>
          <pc:docMk/>
          <pc:sldMk cId="0" sldId="259"/>
        </pc:sldMkLst>
        <pc:spChg chg="mod">
          <ac:chgData name="Josh Mannix" userId="67577199-83d9-4857-9803-9b1b12014488" providerId="ADAL" clId="{24418697-0009-6F43-A2EE-4262252A0940}" dt="2022-08-17T19:45:26.381" v="1275" actId="20577"/>
          <ac:spMkLst>
            <pc:docMk/>
            <pc:sldMk cId="0" sldId="259"/>
            <ac:spMk id="223" creationId="{00000000-0000-0000-0000-000000000000}"/>
          </ac:spMkLst>
        </pc:spChg>
        <pc:spChg chg="del mod">
          <ac:chgData name="Josh Mannix" userId="67577199-83d9-4857-9803-9b1b12014488" providerId="ADAL" clId="{24418697-0009-6F43-A2EE-4262252A0940}" dt="2022-08-17T19:05:06.638" v="777" actId="478"/>
          <ac:spMkLst>
            <pc:docMk/>
            <pc:sldMk cId="0" sldId="259"/>
            <ac:spMk id="224" creationId="{00000000-0000-0000-0000-000000000000}"/>
          </ac:spMkLst>
        </pc:spChg>
        <pc:picChg chg="add mod">
          <ac:chgData name="Josh Mannix" userId="67577199-83d9-4857-9803-9b1b12014488" providerId="ADAL" clId="{24418697-0009-6F43-A2EE-4262252A0940}" dt="2022-08-17T19:22:01.153" v="806" actId="1076"/>
          <ac:picMkLst>
            <pc:docMk/>
            <pc:sldMk cId="0" sldId="259"/>
            <ac:picMk id="2" creationId="{6EAF91F5-AF07-B74D-9E42-71DEB18B1555}"/>
          </ac:picMkLst>
        </pc:picChg>
        <pc:picChg chg="add mod">
          <ac:chgData name="Josh Mannix" userId="67577199-83d9-4857-9803-9b1b12014488" providerId="ADAL" clId="{24418697-0009-6F43-A2EE-4262252A0940}" dt="2022-08-17T19:35:10.240" v="875" actId="1076"/>
          <ac:picMkLst>
            <pc:docMk/>
            <pc:sldMk cId="0" sldId="259"/>
            <ac:picMk id="3" creationId="{C48F0228-32BC-E742-B9BC-41AEBCB4F6C9}"/>
          </ac:picMkLst>
        </pc:picChg>
        <pc:picChg chg="add mod">
          <ac:chgData name="Josh Mannix" userId="67577199-83d9-4857-9803-9b1b12014488" providerId="ADAL" clId="{24418697-0009-6F43-A2EE-4262252A0940}" dt="2022-08-17T19:35:26.618" v="881" actId="14100"/>
          <ac:picMkLst>
            <pc:docMk/>
            <pc:sldMk cId="0" sldId="259"/>
            <ac:picMk id="4" creationId="{371C640B-9AEF-A342-BBBE-B7A7EEB2E422}"/>
          </ac:picMkLst>
        </pc:picChg>
        <pc:picChg chg="add del mod">
          <ac:chgData name="Josh Mannix" userId="67577199-83d9-4857-9803-9b1b12014488" providerId="ADAL" clId="{24418697-0009-6F43-A2EE-4262252A0940}" dt="2022-08-17T19:22:26.209" v="808" actId="478"/>
          <ac:picMkLst>
            <pc:docMk/>
            <pc:sldMk cId="0" sldId="259"/>
            <ac:picMk id="5" creationId="{032C4BFA-F57D-604F-B7B9-8ED33A064FBC}"/>
          </ac:picMkLst>
        </pc:picChg>
        <pc:picChg chg="add mod">
          <ac:chgData name="Josh Mannix" userId="67577199-83d9-4857-9803-9b1b12014488" providerId="ADAL" clId="{24418697-0009-6F43-A2EE-4262252A0940}" dt="2022-08-17T19:24:47.288" v="811" actId="1076"/>
          <ac:picMkLst>
            <pc:docMk/>
            <pc:sldMk cId="0" sldId="259"/>
            <ac:picMk id="6" creationId="{4E2BF5F7-5DC0-ED40-A503-135A7568A132}"/>
          </ac:picMkLst>
        </pc:picChg>
        <pc:picChg chg="add mod">
          <ac:chgData name="Josh Mannix" userId="67577199-83d9-4857-9803-9b1b12014488" providerId="ADAL" clId="{24418697-0009-6F43-A2EE-4262252A0940}" dt="2022-08-17T19:35:31.371" v="882" actId="1076"/>
          <ac:picMkLst>
            <pc:docMk/>
            <pc:sldMk cId="0" sldId="259"/>
            <ac:picMk id="8" creationId="{14A65373-52FB-CA42-86E9-419879A8F4E6}"/>
          </ac:picMkLst>
        </pc:picChg>
        <pc:picChg chg="add del mod modCrop">
          <ac:chgData name="Josh Mannix" userId="67577199-83d9-4857-9803-9b1b12014488" providerId="ADAL" clId="{24418697-0009-6F43-A2EE-4262252A0940}" dt="2022-08-17T19:35:19.512" v="878" actId="478"/>
          <ac:picMkLst>
            <pc:docMk/>
            <pc:sldMk cId="0" sldId="259"/>
            <ac:picMk id="10" creationId="{A7837EDC-E045-6040-A895-40EF24175FCE}"/>
          </ac:picMkLst>
        </pc:picChg>
        <pc:picChg chg="add mod">
          <ac:chgData name="Josh Mannix" userId="67577199-83d9-4857-9803-9b1b12014488" providerId="ADAL" clId="{24418697-0009-6F43-A2EE-4262252A0940}" dt="2022-08-17T19:35:32.605" v="883" actId="1076"/>
          <ac:picMkLst>
            <pc:docMk/>
            <pc:sldMk cId="0" sldId="259"/>
            <ac:picMk id="12" creationId="{DD9E8BF4-C82E-3E4B-BEB0-A74FDA5A67F6}"/>
          </ac:picMkLst>
        </pc:picChg>
        <pc:picChg chg="add mod">
          <ac:chgData name="Josh Mannix" userId="67577199-83d9-4857-9803-9b1b12014488" providerId="ADAL" clId="{24418697-0009-6F43-A2EE-4262252A0940}" dt="2022-08-17T19:34:59.132" v="870" actId="1076"/>
          <ac:picMkLst>
            <pc:docMk/>
            <pc:sldMk cId="0" sldId="259"/>
            <ac:picMk id="14" creationId="{2FE09C26-003F-E14C-8DE8-0268BD07AAEB}"/>
          </ac:picMkLst>
        </pc:picChg>
      </pc:sldChg>
      <pc:sldChg chg="addSp modSp mod">
        <pc:chgData name="Josh Mannix" userId="67577199-83d9-4857-9803-9b1b12014488" providerId="ADAL" clId="{24418697-0009-6F43-A2EE-4262252A0940}" dt="2022-08-17T19:46:40.844" v="1279" actId="164"/>
        <pc:sldMkLst>
          <pc:docMk/>
          <pc:sldMk cId="0" sldId="261"/>
        </pc:sldMkLst>
        <pc:spChg chg="mod">
          <ac:chgData name="Josh Mannix" userId="67577199-83d9-4857-9803-9b1b12014488" providerId="ADAL" clId="{24418697-0009-6F43-A2EE-4262252A0940}" dt="2022-08-17T13:58:11.330" v="760" actId="207"/>
          <ac:spMkLst>
            <pc:docMk/>
            <pc:sldMk cId="0" sldId="261"/>
            <ac:spMk id="249" creationId="{00000000-0000-0000-0000-000000000000}"/>
          </ac:spMkLst>
        </pc:spChg>
        <pc:grpChg chg="add">
          <ac:chgData name="Josh Mannix" userId="67577199-83d9-4857-9803-9b1b12014488" providerId="ADAL" clId="{24418697-0009-6F43-A2EE-4262252A0940}" dt="2022-08-17T19:46:40.844" v="1279" actId="164"/>
          <ac:grpSpMkLst>
            <pc:docMk/>
            <pc:sldMk cId="0" sldId="261"/>
            <ac:grpSpMk id="4" creationId="{11703149-2179-114C-BEBA-C280511D2FA9}"/>
          </ac:grpSpMkLst>
        </pc:grpChg>
        <pc:picChg chg="add mod">
          <ac:chgData name="Josh Mannix" userId="67577199-83d9-4857-9803-9b1b12014488" providerId="ADAL" clId="{24418697-0009-6F43-A2EE-4262252A0940}" dt="2022-08-17T13:57:56.031" v="759" actId="1076"/>
          <ac:picMkLst>
            <pc:docMk/>
            <pc:sldMk cId="0" sldId="261"/>
            <ac:picMk id="3" creationId="{91E2C44B-68AB-BE4B-AA8D-FBEDFDAB5DB3}"/>
          </ac:picMkLst>
        </pc:picChg>
      </pc:sldChg>
      <pc:sldChg chg="modSp mod">
        <pc:chgData name="Josh Mannix" userId="67577199-83d9-4857-9803-9b1b12014488" providerId="ADAL" clId="{24418697-0009-6F43-A2EE-4262252A0940}" dt="2022-08-17T13:15:34.683" v="15" actId="20577"/>
        <pc:sldMkLst>
          <pc:docMk/>
          <pc:sldMk cId="0" sldId="262"/>
        </pc:sldMkLst>
        <pc:spChg chg="mod">
          <ac:chgData name="Josh Mannix" userId="67577199-83d9-4857-9803-9b1b12014488" providerId="ADAL" clId="{24418697-0009-6F43-A2EE-4262252A0940}" dt="2022-08-17T13:15:34.683" v="15" actId="20577"/>
          <ac:spMkLst>
            <pc:docMk/>
            <pc:sldMk cId="0" sldId="262"/>
            <ac:spMk id="265" creationId="{00000000-0000-0000-0000-000000000000}"/>
          </ac:spMkLst>
        </pc:spChg>
      </pc:sldChg>
      <pc:sldChg chg="addSp modSp mod">
        <pc:chgData name="Josh Mannix" userId="67577199-83d9-4857-9803-9b1b12014488" providerId="ADAL" clId="{24418697-0009-6F43-A2EE-4262252A0940}" dt="2022-08-17T13:32:33.993" v="513" actId="2710"/>
        <pc:sldMkLst>
          <pc:docMk/>
          <pc:sldMk cId="0" sldId="263"/>
        </pc:sldMkLst>
        <pc:spChg chg="mod">
          <ac:chgData name="Josh Mannix" userId="67577199-83d9-4857-9803-9b1b12014488" providerId="ADAL" clId="{24418697-0009-6F43-A2EE-4262252A0940}" dt="2022-08-17T13:26:56.566" v="111" actId="20577"/>
          <ac:spMkLst>
            <pc:docMk/>
            <pc:sldMk cId="0" sldId="263"/>
            <ac:spMk id="273" creationId="{00000000-0000-0000-0000-000000000000}"/>
          </ac:spMkLst>
        </pc:spChg>
        <pc:spChg chg="mod">
          <ac:chgData name="Josh Mannix" userId="67577199-83d9-4857-9803-9b1b12014488" providerId="ADAL" clId="{24418697-0009-6F43-A2EE-4262252A0940}" dt="2022-08-17T13:32:33.993" v="513" actId="2710"/>
          <ac:spMkLst>
            <pc:docMk/>
            <pc:sldMk cId="0" sldId="263"/>
            <ac:spMk id="274" creationId="{00000000-0000-0000-0000-000000000000}"/>
          </ac:spMkLst>
        </pc:spChg>
        <pc:picChg chg="add mod">
          <ac:chgData name="Josh Mannix" userId="67577199-83d9-4857-9803-9b1b12014488" providerId="ADAL" clId="{24418697-0009-6F43-A2EE-4262252A0940}" dt="2022-08-17T13:28:15.834" v="180" actId="1076"/>
          <ac:picMkLst>
            <pc:docMk/>
            <pc:sldMk cId="0" sldId="263"/>
            <ac:picMk id="1026" creationId="{5F6F34F7-F97F-D941-8C87-6C117E6923D6}"/>
          </ac:picMkLst>
        </pc:picChg>
      </pc:sldChg>
      <pc:sldChg chg="modSp mod">
        <pc:chgData name="Josh Mannix" userId="67577199-83d9-4857-9803-9b1b12014488" providerId="ADAL" clId="{24418697-0009-6F43-A2EE-4262252A0940}" dt="2022-08-17T13:15:50.093" v="29" actId="20577"/>
        <pc:sldMkLst>
          <pc:docMk/>
          <pc:sldMk cId="0" sldId="264"/>
        </pc:sldMkLst>
        <pc:spChg chg="mod">
          <ac:chgData name="Josh Mannix" userId="67577199-83d9-4857-9803-9b1b12014488" providerId="ADAL" clId="{24418697-0009-6F43-A2EE-4262252A0940}" dt="2022-08-17T13:15:50.093" v="29" actId="20577"/>
          <ac:spMkLst>
            <pc:docMk/>
            <pc:sldMk cId="0" sldId="264"/>
            <ac:spMk id="289" creationId="{00000000-0000-0000-0000-000000000000}"/>
          </ac:spMkLst>
        </pc:spChg>
      </pc:sldChg>
      <pc:sldChg chg="addSp modSp mod">
        <pc:chgData name="Josh Mannix" userId="67577199-83d9-4857-9803-9b1b12014488" providerId="ADAL" clId="{24418697-0009-6F43-A2EE-4262252A0940}" dt="2022-08-17T19:56:52.189" v="1312" actId="1076"/>
        <pc:sldMkLst>
          <pc:docMk/>
          <pc:sldMk cId="0" sldId="265"/>
        </pc:sldMkLst>
        <pc:spChg chg="mod">
          <ac:chgData name="Josh Mannix" userId="67577199-83d9-4857-9803-9b1b12014488" providerId="ADAL" clId="{24418697-0009-6F43-A2EE-4262252A0940}" dt="2022-08-17T13:15:47.509" v="28" actId="20577"/>
          <ac:spMkLst>
            <pc:docMk/>
            <pc:sldMk cId="0" sldId="265"/>
            <ac:spMk id="296" creationId="{00000000-0000-0000-0000-000000000000}"/>
          </ac:spMkLst>
        </pc:spChg>
        <pc:spChg chg="mod">
          <ac:chgData name="Josh Mannix" userId="67577199-83d9-4857-9803-9b1b12014488" providerId="ADAL" clId="{24418697-0009-6F43-A2EE-4262252A0940}" dt="2022-08-17T19:56:49.303" v="1311" actId="14100"/>
          <ac:spMkLst>
            <pc:docMk/>
            <pc:sldMk cId="0" sldId="265"/>
            <ac:spMk id="297" creationId="{00000000-0000-0000-0000-000000000000}"/>
          </ac:spMkLst>
        </pc:spChg>
        <pc:picChg chg="add mod">
          <ac:chgData name="Josh Mannix" userId="67577199-83d9-4857-9803-9b1b12014488" providerId="ADAL" clId="{24418697-0009-6F43-A2EE-4262252A0940}" dt="2022-08-17T19:56:39.596" v="1308" actId="1076"/>
          <ac:picMkLst>
            <pc:docMk/>
            <pc:sldMk cId="0" sldId="265"/>
            <ac:picMk id="3" creationId="{DDA6BA9F-1FAA-5242-B57E-1538C90D59CC}"/>
          </ac:picMkLst>
        </pc:picChg>
        <pc:picChg chg="add mod">
          <ac:chgData name="Josh Mannix" userId="67577199-83d9-4857-9803-9b1b12014488" providerId="ADAL" clId="{24418697-0009-6F43-A2EE-4262252A0940}" dt="2022-08-17T19:56:52.189" v="1312" actId="1076"/>
          <ac:picMkLst>
            <pc:docMk/>
            <pc:sldMk cId="0" sldId="265"/>
            <ac:picMk id="5" creationId="{1AA44E6B-CB6D-1240-AE97-B7AE4B72A455}"/>
          </ac:picMkLst>
        </pc:picChg>
      </pc:sldChg>
      <pc:sldChg chg="del">
        <pc:chgData name="Josh Mannix" userId="67577199-83d9-4857-9803-9b1b12014488" providerId="ADAL" clId="{24418697-0009-6F43-A2EE-4262252A0940}" dt="2022-08-17T19:04:43.017" v="774" actId="2696"/>
        <pc:sldMkLst>
          <pc:docMk/>
          <pc:sldMk cId="0" sldId="266"/>
        </pc:sldMkLst>
      </pc:sldChg>
      <pc:sldChg chg="del">
        <pc:chgData name="Josh Mannix" userId="67577199-83d9-4857-9803-9b1b12014488" providerId="ADAL" clId="{24418697-0009-6F43-A2EE-4262252A0940}" dt="2022-08-17T19:04:43.017" v="774" actId="2696"/>
        <pc:sldMkLst>
          <pc:docMk/>
          <pc:sldMk cId="0" sldId="267"/>
        </pc:sldMkLst>
      </pc:sldChg>
      <pc:sldChg chg="del">
        <pc:chgData name="Josh Mannix" userId="67577199-83d9-4857-9803-9b1b12014488" providerId="ADAL" clId="{24418697-0009-6F43-A2EE-4262252A0940}" dt="2022-08-17T19:04:43.017" v="774" actId="2696"/>
        <pc:sldMkLst>
          <pc:docMk/>
          <pc:sldMk cId="0" sldId="268"/>
        </pc:sldMkLst>
      </pc:sldChg>
      <pc:sldChg chg="del">
        <pc:chgData name="Josh Mannix" userId="67577199-83d9-4857-9803-9b1b12014488" providerId="ADAL" clId="{24418697-0009-6F43-A2EE-4262252A0940}" dt="2022-08-17T19:04:43.017" v="774" actId="2696"/>
        <pc:sldMkLst>
          <pc:docMk/>
          <pc:sldMk cId="0" sldId="269"/>
        </pc:sldMkLst>
      </pc:sldChg>
      <pc:sldChg chg="del">
        <pc:chgData name="Josh Mannix" userId="67577199-83d9-4857-9803-9b1b12014488" providerId="ADAL" clId="{24418697-0009-6F43-A2EE-4262252A0940}" dt="2022-08-17T19:04:43.017" v="774" actId="2696"/>
        <pc:sldMkLst>
          <pc:docMk/>
          <pc:sldMk cId="0" sldId="270"/>
        </pc:sldMkLst>
      </pc:sldChg>
      <pc:sldChg chg="del">
        <pc:chgData name="Josh Mannix" userId="67577199-83d9-4857-9803-9b1b12014488" providerId="ADAL" clId="{24418697-0009-6F43-A2EE-4262252A0940}" dt="2022-08-17T19:04:43.017" v="774" actId="2696"/>
        <pc:sldMkLst>
          <pc:docMk/>
          <pc:sldMk cId="0" sldId="271"/>
        </pc:sldMkLst>
      </pc:sldChg>
      <pc:sldChg chg="del">
        <pc:chgData name="Josh Mannix" userId="67577199-83d9-4857-9803-9b1b12014488" providerId="ADAL" clId="{24418697-0009-6F43-A2EE-4262252A0940}" dt="2022-08-17T19:04:43.017" v="774" actId="2696"/>
        <pc:sldMkLst>
          <pc:docMk/>
          <pc:sldMk cId="0" sldId="272"/>
        </pc:sldMkLst>
      </pc:sldChg>
      <pc:sldChg chg="del">
        <pc:chgData name="Josh Mannix" userId="67577199-83d9-4857-9803-9b1b12014488" providerId="ADAL" clId="{24418697-0009-6F43-A2EE-4262252A0940}" dt="2022-08-17T19:04:43.017" v="774" actId="2696"/>
        <pc:sldMkLst>
          <pc:docMk/>
          <pc:sldMk cId="0" sldId="273"/>
        </pc:sldMkLst>
      </pc:sldChg>
      <pc:sldChg chg="del">
        <pc:chgData name="Josh Mannix" userId="67577199-83d9-4857-9803-9b1b12014488" providerId="ADAL" clId="{24418697-0009-6F43-A2EE-4262252A0940}" dt="2022-08-17T19:04:43.017" v="774" actId="2696"/>
        <pc:sldMkLst>
          <pc:docMk/>
          <pc:sldMk cId="0" sldId="274"/>
        </pc:sldMkLst>
      </pc:sldChg>
      <pc:sldChg chg="del">
        <pc:chgData name="Josh Mannix" userId="67577199-83d9-4857-9803-9b1b12014488" providerId="ADAL" clId="{24418697-0009-6F43-A2EE-4262252A0940}" dt="2022-08-17T19:04:43.017" v="774" actId="2696"/>
        <pc:sldMkLst>
          <pc:docMk/>
          <pc:sldMk cId="0" sldId="275"/>
        </pc:sldMkLst>
      </pc:sldChg>
      <pc:sldChg chg="del">
        <pc:chgData name="Josh Mannix" userId="67577199-83d9-4857-9803-9b1b12014488" providerId="ADAL" clId="{24418697-0009-6F43-A2EE-4262252A0940}" dt="2022-08-17T19:04:43.017" v="774" actId="2696"/>
        <pc:sldMkLst>
          <pc:docMk/>
          <pc:sldMk cId="0" sldId="276"/>
        </pc:sldMkLst>
      </pc:sldChg>
      <pc:sldChg chg="del">
        <pc:chgData name="Josh Mannix" userId="67577199-83d9-4857-9803-9b1b12014488" providerId="ADAL" clId="{24418697-0009-6F43-A2EE-4262252A0940}" dt="2022-08-17T19:04:43.017" v="774" actId="2696"/>
        <pc:sldMkLst>
          <pc:docMk/>
          <pc:sldMk cId="0" sldId="277"/>
        </pc:sldMkLst>
      </pc:sldChg>
      <pc:sldChg chg="del">
        <pc:chgData name="Josh Mannix" userId="67577199-83d9-4857-9803-9b1b12014488" providerId="ADAL" clId="{24418697-0009-6F43-A2EE-4262252A0940}" dt="2022-08-17T19:04:43.017" v="774" actId="2696"/>
        <pc:sldMkLst>
          <pc:docMk/>
          <pc:sldMk cId="0" sldId="278"/>
        </pc:sldMkLst>
      </pc:sldChg>
      <pc:sldChg chg="del">
        <pc:chgData name="Josh Mannix" userId="67577199-83d9-4857-9803-9b1b12014488" providerId="ADAL" clId="{24418697-0009-6F43-A2EE-4262252A0940}" dt="2022-08-17T19:04:43.017" v="774" actId="2696"/>
        <pc:sldMkLst>
          <pc:docMk/>
          <pc:sldMk cId="0" sldId="279"/>
        </pc:sldMkLst>
      </pc:sldChg>
      <pc:sldChg chg="del">
        <pc:chgData name="Josh Mannix" userId="67577199-83d9-4857-9803-9b1b12014488" providerId="ADAL" clId="{24418697-0009-6F43-A2EE-4262252A0940}" dt="2022-08-17T19:04:43.017" v="774" actId="2696"/>
        <pc:sldMkLst>
          <pc:docMk/>
          <pc:sldMk cId="0" sldId="280"/>
        </pc:sldMkLst>
      </pc:sldChg>
      <pc:sldChg chg="del">
        <pc:chgData name="Josh Mannix" userId="67577199-83d9-4857-9803-9b1b12014488" providerId="ADAL" clId="{24418697-0009-6F43-A2EE-4262252A0940}" dt="2022-08-17T19:04:43.017" v="774" actId="2696"/>
        <pc:sldMkLst>
          <pc:docMk/>
          <pc:sldMk cId="0" sldId="281"/>
        </pc:sldMkLst>
      </pc:sldChg>
      <pc:sldChg chg="del">
        <pc:chgData name="Josh Mannix" userId="67577199-83d9-4857-9803-9b1b12014488" providerId="ADAL" clId="{24418697-0009-6F43-A2EE-4262252A0940}" dt="2022-08-17T19:04:43.017" v="774" actId="2696"/>
        <pc:sldMkLst>
          <pc:docMk/>
          <pc:sldMk cId="0" sldId="282"/>
        </pc:sldMkLst>
      </pc:sldChg>
      <pc:sldChg chg="del">
        <pc:chgData name="Josh Mannix" userId="67577199-83d9-4857-9803-9b1b12014488" providerId="ADAL" clId="{24418697-0009-6F43-A2EE-4262252A0940}" dt="2022-08-17T19:04:43.017" v="774" actId="2696"/>
        <pc:sldMkLst>
          <pc:docMk/>
          <pc:sldMk cId="0" sldId="283"/>
        </pc:sldMkLst>
      </pc:sldChg>
      <pc:sldChg chg="del">
        <pc:chgData name="Josh Mannix" userId="67577199-83d9-4857-9803-9b1b12014488" providerId="ADAL" clId="{24418697-0009-6F43-A2EE-4262252A0940}" dt="2022-08-17T19:04:43.017" v="774" actId="2696"/>
        <pc:sldMkLst>
          <pc:docMk/>
          <pc:sldMk cId="0" sldId="284"/>
        </pc:sldMkLst>
      </pc:sldChg>
      <pc:sldChg chg="del">
        <pc:chgData name="Josh Mannix" userId="67577199-83d9-4857-9803-9b1b12014488" providerId="ADAL" clId="{24418697-0009-6F43-A2EE-4262252A0940}" dt="2022-08-17T19:04:43.017" v="774" actId="2696"/>
        <pc:sldMkLst>
          <pc:docMk/>
          <pc:sldMk cId="0" sldId="285"/>
        </pc:sldMkLst>
      </pc:sldChg>
      <pc:sldChg chg="del">
        <pc:chgData name="Josh Mannix" userId="67577199-83d9-4857-9803-9b1b12014488" providerId="ADAL" clId="{24418697-0009-6F43-A2EE-4262252A0940}" dt="2022-08-17T19:04:43.017" v="774" actId="2696"/>
        <pc:sldMkLst>
          <pc:docMk/>
          <pc:sldMk cId="0" sldId="286"/>
        </pc:sldMkLst>
      </pc:sldChg>
      <pc:sldChg chg="del">
        <pc:chgData name="Josh Mannix" userId="67577199-83d9-4857-9803-9b1b12014488" providerId="ADAL" clId="{24418697-0009-6F43-A2EE-4262252A0940}" dt="2022-08-17T19:04:43.017" v="774" actId="2696"/>
        <pc:sldMkLst>
          <pc:docMk/>
          <pc:sldMk cId="0" sldId="287"/>
        </pc:sldMkLst>
      </pc:sldChg>
      <pc:sldChg chg="del">
        <pc:chgData name="Josh Mannix" userId="67577199-83d9-4857-9803-9b1b12014488" providerId="ADAL" clId="{24418697-0009-6F43-A2EE-4262252A0940}" dt="2022-08-17T19:04:43.017" v="774" actId="2696"/>
        <pc:sldMkLst>
          <pc:docMk/>
          <pc:sldMk cId="0" sldId="288"/>
        </pc:sldMkLst>
      </pc:sldChg>
      <pc:sldChg chg="del">
        <pc:chgData name="Josh Mannix" userId="67577199-83d9-4857-9803-9b1b12014488" providerId="ADAL" clId="{24418697-0009-6F43-A2EE-4262252A0940}" dt="2022-08-17T19:04:43.017" v="774" actId="2696"/>
        <pc:sldMkLst>
          <pc:docMk/>
          <pc:sldMk cId="0" sldId="289"/>
        </pc:sldMkLst>
      </pc:sldChg>
      <pc:sldChg chg="del">
        <pc:chgData name="Josh Mannix" userId="67577199-83d9-4857-9803-9b1b12014488" providerId="ADAL" clId="{24418697-0009-6F43-A2EE-4262252A0940}" dt="2022-08-17T19:04:43.017" v="774" actId="2696"/>
        <pc:sldMkLst>
          <pc:docMk/>
          <pc:sldMk cId="0" sldId="290"/>
        </pc:sldMkLst>
      </pc:sldChg>
      <pc:sldChg chg="del">
        <pc:chgData name="Josh Mannix" userId="67577199-83d9-4857-9803-9b1b12014488" providerId="ADAL" clId="{24418697-0009-6F43-A2EE-4262252A0940}" dt="2022-08-17T19:04:43.017" v="774" actId="2696"/>
        <pc:sldMkLst>
          <pc:docMk/>
          <pc:sldMk cId="0" sldId="291"/>
        </pc:sldMkLst>
      </pc:sldChg>
      <pc:sldChg chg="del">
        <pc:chgData name="Josh Mannix" userId="67577199-83d9-4857-9803-9b1b12014488" providerId="ADAL" clId="{24418697-0009-6F43-A2EE-4262252A0940}" dt="2022-08-17T19:04:43.017" v="774" actId="2696"/>
        <pc:sldMkLst>
          <pc:docMk/>
          <pc:sldMk cId="0" sldId="292"/>
        </pc:sldMkLst>
      </pc:sldChg>
      <pc:sldChg chg="del">
        <pc:chgData name="Josh Mannix" userId="67577199-83d9-4857-9803-9b1b12014488" providerId="ADAL" clId="{24418697-0009-6F43-A2EE-4262252A0940}" dt="2022-08-17T19:04:43.017" v="774" actId="2696"/>
        <pc:sldMkLst>
          <pc:docMk/>
          <pc:sldMk cId="0" sldId="293"/>
        </pc:sldMkLst>
      </pc:sldChg>
      <pc:sldChg chg="del">
        <pc:chgData name="Josh Mannix" userId="67577199-83d9-4857-9803-9b1b12014488" providerId="ADAL" clId="{24418697-0009-6F43-A2EE-4262252A0940}" dt="2022-08-17T19:04:43.017" v="774" actId="2696"/>
        <pc:sldMkLst>
          <pc:docMk/>
          <pc:sldMk cId="0" sldId="294"/>
        </pc:sldMkLst>
      </pc:sldChg>
      <pc:sldChg chg="del">
        <pc:chgData name="Josh Mannix" userId="67577199-83d9-4857-9803-9b1b12014488" providerId="ADAL" clId="{24418697-0009-6F43-A2EE-4262252A0940}" dt="2022-08-17T19:04:43.017" v="774" actId="2696"/>
        <pc:sldMkLst>
          <pc:docMk/>
          <pc:sldMk cId="0" sldId="295"/>
        </pc:sldMkLst>
      </pc:sldChg>
      <pc:sldChg chg="del">
        <pc:chgData name="Josh Mannix" userId="67577199-83d9-4857-9803-9b1b12014488" providerId="ADAL" clId="{24418697-0009-6F43-A2EE-4262252A0940}" dt="2022-08-17T19:04:43.017" v="774" actId="2696"/>
        <pc:sldMkLst>
          <pc:docMk/>
          <pc:sldMk cId="0" sldId="296"/>
        </pc:sldMkLst>
      </pc:sldChg>
      <pc:sldChg chg="del">
        <pc:chgData name="Josh Mannix" userId="67577199-83d9-4857-9803-9b1b12014488" providerId="ADAL" clId="{24418697-0009-6F43-A2EE-4262252A0940}" dt="2022-08-17T19:04:43.017" v="774" actId="2696"/>
        <pc:sldMkLst>
          <pc:docMk/>
          <pc:sldMk cId="0" sldId="297"/>
        </pc:sldMkLst>
      </pc:sldChg>
      <pc:sldChg chg="del">
        <pc:chgData name="Josh Mannix" userId="67577199-83d9-4857-9803-9b1b12014488" providerId="ADAL" clId="{24418697-0009-6F43-A2EE-4262252A0940}" dt="2022-08-17T19:04:43.017" v="774" actId="2696"/>
        <pc:sldMkLst>
          <pc:docMk/>
          <pc:sldMk cId="0" sldId="298"/>
        </pc:sldMkLst>
      </pc:sldChg>
      <pc:sldChg chg="del">
        <pc:chgData name="Josh Mannix" userId="67577199-83d9-4857-9803-9b1b12014488" providerId="ADAL" clId="{24418697-0009-6F43-A2EE-4262252A0940}" dt="2022-08-17T19:04:43.017" v="774" actId="2696"/>
        <pc:sldMkLst>
          <pc:docMk/>
          <pc:sldMk cId="0" sldId="299"/>
        </pc:sldMkLst>
      </pc:sldChg>
      <pc:sldChg chg="del">
        <pc:chgData name="Josh Mannix" userId="67577199-83d9-4857-9803-9b1b12014488" providerId="ADAL" clId="{24418697-0009-6F43-A2EE-4262252A0940}" dt="2022-08-17T19:04:43.017" v="774" actId="2696"/>
        <pc:sldMkLst>
          <pc:docMk/>
          <pc:sldMk cId="0" sldId="300"/>
        </pc:sldMkLst>
      </pc:sldChg>
      <pc:sldChg chg="del">
        <pc:chgData name="Josh Mannix" userId="67577199-83d9-4857-9803-9b1b12014488" providerId="ADAL" clId="{24418697-0009-6F43-A2EE-4262252A0940}" dt="2022-08-17T19:04:43.017" v="774" actId="2696"/>
        <pc:sldMkLst>
          <pc:docMk/>
          <pc:sldMk cId="0" sldId="301"/>
        </pc:sldMkLst>
      </pc:sldChg>
      <pc:sldChg chg="del">
        <pc:chgData name="Josh Mannix" userId="67577199-83d9-4857-9803-9b1b12014488" providerId="ADAL" clId="{24418697-0009-6F43-A2EE-4262252A0940}" dt="2022-08-17T19:04:43.017" v="774" actId="2696"/>
        <pc:sldMkLst>
          <pc:docMk/>
          <pc:sldMk cId="0" sldId="302"/>
        </pc:sldMkLst>
      </pc:sldChg>
      <pc:sldChg chg="del">
        <pc:chgData name="Josh Mannix" userId="67577199-83d9-4857-9803-9b1b12014488" providerId="ADAL" clId="{24418697-0009-6F43-A2EE-4262252A0940}" dt="2022-08-17T19:04:43.017" v="774" actId="2696"/>
        <pc:sldMkLst>
          <pc:docMk/>
          <pc:sldMk cId="0" sldId="303"/>
        </pc:sldMkLst>
      </pc:sldChg>
      <pc:sldChg chg="del">
        <pc:chgData name="Josh Mannix" userId="67577199-83d9-4857-9803-9b1b12014488" providerId="ADAL" clId="{24418697-0009-6F43-A2EE-4262252A0940}" dt="2022-08-17T19:04:43.017" v="774" actId="2696"/>
        <pc:sldMkLst>
          <pc:docMk/>
          <pc:sldMk cId="0" sldId="304"/>
        </pc:sldMkLst>
      </pc:sldChg>
      <pc:sldChg chg="addSp delSp modSp new mod">
        <pc:chgData name="Josh Mannix" userId="67577199-83d9-4857-9803-9b1b12014488" providerId="ADAL" clId="{24418697-0009-6F43-A2EE-4262252A0940}" dt="2022-08-17T19:46:13.783" v="1278"/>
        <pc:sldMkLst>
          <pc:docMk/>
          <pc:sldMk cId="3383633691" sldId="305"/>
        </pc:sldMkLst>
        <pc:spChg chg="mod">
          <ac:chgData name="Josh Mannix" userId="67577199-83d9-4857-9803-9b1b12014488" providerId="ADAL" clId="{24418697-0009-6F43-A2EE-4262252A0940}" dt="2022-08-17T13:30:21.270" v="394" actId="20577"/>
          <ac:spMkLst>
            <pc:docMk/>
            <pc:sldMk cId="3383633691" sldId="305"/>
            <ac:spMk id="2" creationId="{561B4EFE-0BA1-434B-A149-ACD91ED52840}"/>
          </ac:spMkLst>
        </pc:spChg>
        <pc:spChg chg="mod">
          <ac:chgData name="Josh Mannix" userId="67577199-83d9-4857-9803-9b1b12014488" providerId="ADAL" clId="{24418697-0009-6F43-A2EE-4262252A0940}" dt="2022-08-17T13:53:37.493" v="553" actId="404"/>
          <ac:spMkLst>
            <pc:docMk/>
            <pc:sldMk cId="3383633691" sldId="305"/>
            <ac:spMk id="3" creationId="{57C1841A-3E74-C14E-BD69-B67D1D24DCCA}"/>
          </ac:spMkLst>
        </pc:spChg>
        <pc:spChg chg="del">
          <ac:chgData name="Josh Mannix" userId="67577199-83d9-4857-9803-9b1b12014488" providerId="ADAL" clId="{24418697-0009-6F43-A2EE-4262252A0940}" dt="2022-08-17T13:30:46.697" v="399" actId="478"/>
          <ac:spMkLst>
            <pc:docMk/>
            <pc:sldMk cId="3383633691" sldId="305"/>
            <ac:spMk id="4" creationId="{BCFD4B3C-7687-8F42-8F8C-37920C56DDCB}"/>
          </ac:spMkLst>
        </pc:spChg>
        <pc:spChg chg="add del mod">
          <ac:chgData name="Josh Mannix" userId="67577199-83d9-4857-9803-9b1b12014488" providerId="ADAL" clId="{24418697-0009-6F43-A2EE-4262252A0940}" dt="2022-08-17T19:46:13.783" v="1278"/>
          <ac:spMkLst>
            <pc:docMk/>
            <pc:sldMk cId="3383633691" sldId="305"/>
            <ac:spMk id="8" creationId="{EEEEFA7F-D5CD-F04D-94A5-999AFE3CE86C}"/>
          </ac:spMkLst>
        </pc:spChg>
        <pc:spChg chg="add del mod">
          <ac:chgData name="Josh Mannix" userId="67577199-83d9-4857-9803-9b1b12014488" providerId="ADAL" clId="{24418697-0009-6F43-A2EE-4262252A0940}" dt="2022-08-17T19:46:13.783" v="1278"/>
          <ac:spMkLst>
            <pc:docMk/>
            <pc:sldMk cId="3383633691" sldId="305"/>
            <ac:spMk id="9" creationId="{B7283AA6-2D0D-3F48-9D48-8C74E6CBD992}"/>
          </ac:spMkLst>
        </pc:spChg>
        <pc:spChg chg="add del mod">
          <ac:chgData name="Josh Mannix" userId="67577199-83d9-4857-9803-9b1b12014488" providerId="ADAL" clId="{24418697-0009-6F43-A2EE-4262252A0940}" dt="2022-08-17T19:46:13.783" v="1278"/>
          <ac:spMkLst>
            <pc:docMk/>
            <pc:sldMk cId="3383633691" sldId="305"/>
            <ac:spMk id="10" creationId="{FBD2D5D6-FB51-4949-BF04-7A2657D4A400}"/>
          </ac:spMkLst>
        </pc:spChg>
        <pc:spChg chg="add del mod">
          <ac:chgData name="Josh Mannix" userId="67577199-83d9-4857-9803-9b1b12014488" providerId="ADAL" clId="{24418697-0009-6F43-A2EE-4262252A0940}" dt="2022-08-17T19:46:13.783" v="1278"/>
          <ac:spMkLst>
            <pc:docMk/>
            <pc:sldMk cId="3383633691" sldId="305"/>
            <ac:spMk id="11" creationId="{076F4BF8-557E-7540-9E16-628A373967A3}"/>
          </ac:spMkLst>
        </pc:spChg>
        <pc:picChg chg="add mod">
          <ac:chgData name="Josh Mannix" userId="67577199-83d9-4857-9803-9b1b12014488" providerId="ADAL" clId="{24418697-0009-6F43-A2EE-4262252A0940}" dt="2022-08-17T13:30:42.419" v="398" actId="14100"/>
          <ac:picMkLst>
            <pc:docMk/>
            <pc:sldMk cId="3383633691" sldId="305"/>
            <ac:picMk id="7" creationId="{3BB1197C-4726-FC46-9184-C84676CABE68}"/>
          </ac:picMkLst>
        </pc:picChg>
      </pc:sldChg>
      <pc:sldChg chg="addSp modSp new mod">
        <pc:chgData name="Josh Mannix" userId="67577199-83d9-4857-9803-9b1b12014488" providerId="ADAL" clId="{24418697-0009-6F43-A2EE-4262252A0940}" dt="2022-08-17T19:46:43.737" v="1280"/>
        <pc:sldMkLst>
          <pc:docMk/>
          <pc:sldMk cId="843801443" sldId="306"/>
        </pc:sldMkLst>
        <pc:spChg chg="mod">
          <ac:chgData name="Josh Mannix" userId="67577199-83d9-4857-9803-9b1b12014488" providerId="ADAL" clId="{24418697-0009-6F43-A2EE-4262252A0940}" dt="2022-08-17T13:53:12.930" v="539" actId="20577"/>
          <ac:spMkLst>
            <pc:docMk/>
            <pc:sldMk cId="843801443" sldId="306"/>
            <ac:spMk id="2" creationId="{07647AC4-F3C8-684B-9789-1695CAF2BD09}"/>
          </ac:spMkLst>
        </pc:spChg>
        <pc:spChg chg="mod">
          <ac:chgData name="Josh Mannix" userId="67577199-83d9-4857-9803-9b1b12014488" providerId="ADAL" clId="{24418697-0009-6F43-A2EE-4262252A0940}" dt="2022-08-17T13:56:43.112" v="751" actId="20577"/>
          <ac:spMkLst>
            <pc:docMk/>
            <pc:sldMk cId="843801443" sldId="306"/>
            <ac:spMk id="3" creationId="{6739A668-3076-3441-BA71-59BC04D4BB53}"/>
          </ac:spMkLst>
        </pc:spChg>
        <pc:spChg chg="mod">
          <ac:chgData name="Josh Mannix" userId="67577199-83d9-4857-9803-9b1b12014488" providerId="ADAL" clId="{24418697-0009-6F43-A2EE-4262252A0940}" dt="2022-08-17T13:56:16.309" v="730" actId="5793"/>
          <ac:spMkLst>
            <pc:docMk/>
            <pc:sldMk cId="843801443" sldId="306"/>
            <ac:spMk id="4" creationId="{039CEAAA-F396-BA44-99F0-252F9C52430B}"/>
          </ac:spMkLst>
        </pc:spChg>
        <pc:spChg chg="mod">
          <ac:chgData name="Josh Mannix" userId="67577199-83d9-4857-9803-9b1b12014488" providerId="ADAL" clId="{24418697-0009-6F43-A2EE-4262252A0940}" dt="2022-08-17T19:46:43.737" v="1280"/>
          <ac:spMkLst>
            <pc:docMk/>
            <pc:sldMk cId="843801443" sldId="306"/>
            <ac:spMk id="8" creationId="{DCB1607C-3D1C-0948-B42F-738FDAABD7C3}"/>
          </ac:spMkLst>
        </pc:spChg>
        <pc:spChg chg="mod">
          <ac:chgData name="Josh Mannix" userId="67577199-83d9-4857-9803-9b1b12014488" providerId="ADAL" clId="{24418697-0009-6F43-A2EE-4262252A0940}" dt="2022-08-17T19:46:43.737" v="1280"/>
          <ac:spMkLst>
            <pc:docMk/>
            <pc:sldMk cId="843801443" sldId="306"/>
            <ac:spMk id="9" creationId="{74EC556E-426F-9643-92CE-0FB603605917}"/>
          </ac:spMkLst>
        </pc:spChg>
        <pc:spChg chg="mod">
          <ac:chgData name="Josh Mannix" userId="67577199-83d9-4857-9803-9b1b12014488" providerId="ADAL" clId="{24418697-0009-6F43-A2EE-4262252A0940}" dt="2022-08-17T19:46:43.737" v="1280"/>
          <ac:spMkLst>
            <pc:docMk/>
            <pc:sldMk cId="843801443" sldId="306"/>
            <ac:spMk id="10" creationId="{830F1484-70F8-BA45-B15F-2458A03957FD}"/>
          </ac:spMkLst>
        </pc:spChg>
        <pc:spChg chg="mod">
          <ac:chgData name="Josh Mannix" userId="67577199-83d9-4857-9803-9b1b12014488" providerId="ADAL" clId="{24418697-0009-6F43-A2EE-4262252A0940}" dt="2022-08-17T19:46:43.737" v="1280"/>
          <ac:spMkLst>
            <pc:docMk/>
            <pc:sldMk cId="843801443" sldId="306"/>
            <ac:spMk id="11" creationId="{C1693308-3F46-3449-BA00-B349F9C4544A}"/>
          </ac:spMkLst>
        </pc:spChg>
        <pc:spChg chg="mod">
          <ac:chgData name="Josh Mannix" userId="67577199-83d9-4857-9803-9b1b12014488" providerId="ADAL" clId="{24418697-0009-6F43-A2EE-4262252A0940}" dt="2022-08-17T19:46:43.737" v="1280"/>
          <ac:spMkLst>
            <pc:docMk/>
            <pc:sldMk cId="843801443" sldId="306"/>
            <ac:spMk id="12" creationId="{FB1AE760-06F2-AE45-BC7D-951A27B652F7}"/>
          </ac:spMkLst>
        </pc:spChg>
        <pc:grpChg chg="add mod">
          <ac:chgData name="Josh Mannix" userId="67577199-83d9-4857-9803-9b1b12014488" providerId="ADAL" clId="{24418697-0009-6F43-A2EE-4262252A0940}" dt="2022-08-17T19:46:43.737" v="1280"/>
          <ac:grpSpMkLst>
            <pc:docMk/>
            <pc:sldMk cId="843801443" sldId="306"/>
            <ac:grpSpMk id="7" creationId="{B4A72B78-F47C-224B-BCF8-2C5ABDF6C851}"/>
          </ac:grpSpMkLst>
        </pc:grpChg>
        <pc:picChg chg="add mod">
          <ac:chgData name="Josh Mannix" userId="67577199-83d9-4857-9803-9b1b12014488" providerId="ADAL" clId="{24418697-0009-6F43-A2EE-4262252A0940}" dt="2022-08-17T13:57:23.374" v="754" actId="1076"/>
          <ac:picMkLst>
            <pc:docMk/>
            <pc:sldMk cId="843801443" sldId="306"/>
            <ac:picMk id="3074" creationId="{A9A43E0A-B593-E647-968B-0F62024C0CD6}"/>
          </ac:picMkLst>
        </pc:picChg>
      </pc:sldChg>
      <pc:sldChg chg="addSp delSp modSp new">
        <pc:chgData name="Josh Mannix" userId="67577199-83d9-4857-9803-9b1b12014488" providerId="ADAL" clId="{24418697-0009-6F43-A2EE-4262252A0940}" dt="2022-08-17T19:46:46.200" v="1281"/>
        <pc:sldMkLst>
          <pc:docMk/>
          <pc:sldMk cId="2744040277" sldId="307"/>
        </pc:sldMkLst>
        <pc:spChg chg="mod">
          <ac:chgData name="Josh Mannix" userId="67577199-83d9-4857-9803-9b1b12014488" providerId="ADAL" clId="{24418697-0009-6F43-A2EE-4262252A0940}" dt="2022-08-17T19:46:46.200" v="1281"/>
          <ac:spMkLst>
            <pc:docMk/>
            <pc:sldMk cId="2744040277" sldId="307"/>
            <ac:spMk id="7" creationId="{2C9440C6-87C0-3F46-B63C-1CB02782B872}"/>
          </ac:spMkLst>
        </pc:spChg>
        <pc:spChg chg="mod">
          <ac:chgData name="Josh Mannix" userId="67577199-83d9-4857-9803-9b1b12014488" providerId="ADAL" clId="{24418697-0009-6F43-A2EE-4262252A0940}" dt="2022-08-17T19:46:46.200" v="1281"/>
          <ac:spMkLst>
            <pc:docMk/>
            <pc:sldMk cId="2744040277" sldId="307"/>
            <ac:spMk id="8" creationId="{63D0E90A-C68C-A74A-83D5-FA89769ED981}"/>
          </ac:spMkLst>
        </pc:spChg>
        <pc:spChg chg="mod">
          <ac:chgData name="Josh Mannix" userId="67577199-83d9-4857-9803-9b1b12014488" providerId="ADAL" clId="{24418697-0009-6F43-A2EE-4262252A0940}" dt="2022-08-17T19:46:46.200" v="1281"/>
          <ac:spMkLst>
            <pc:docMk/>
            <pc:sldMk cId="2744040277" sldId="307"/>
            <ac:spMk id="9" creationId="{5F6B172E-F5E4-1243-B750-3FD51D684C81}"/>
          </ac:spMkLst>
        </pc:spChg>
        <pc:spChg chg="mod">
          <ac:chgData name="Josh Mannix" userId="67577199-83d9-4857-9803-9b1b12014488" providerId="ADAL" clId="{24418697-0009-6F43-A2EE-4262252A0940}" dt="2022-08-17T19:46:46.200" v="1281"/>
          <ac:spMkLst>
            <pc:docMk/>
            <pc:sldMk cId="2744040277" sldId="307"/>
            <ac:spMk id="10" creationId="{929EA0E0-3821-6D47-B1F1-FE53FCDFD185}"/>
          </ac:spMkLst>
        </pc:spChg>
        <pc:spChg chg="mod">
          <ac:chgData name="Josh Mannix" userId="67577199-83d9-4857-9803-9b1b12014488" providerId="ADAL" clId="{24418697-0009-6F43-A2EE-4262252A0940}" dt="2022-08-17T19:46:46.200" v="1281"/>
          <ac:spMkLst>
            <pc:docMk/>
            <pc:sldMk cId="2744040277" sldId="307"/>
            <ac:spMk id="11" creationId="{8263B988-B9CC-1744-9BCA-6F56476ADBA7}"/>
          </ac:spMkLst>
        </pc:spChg>
        <pc:grpChg chg="add mod">
          <ac:chgData name="Josh Mannix" userId="67577199-83d9-4857-9803-9b1b12014488" providerId="ADAL" clId="{24418697-0009-6F43-A2EE-4262252A0940}" dt="2022-08-17T19:46:46.200" v="1281"/>
          <ac:grpSpMkLst>
            <pc:docMk/>
            <pc:sldMk cId="2744040277" sldId="307"/>
            <ac:grpSpMk id="6" creationId="{ECDE8BB0-ADAE-874B-9A7C-86D5E4B57550}"/>
          </ac:grpSpMkLst>
        </pc:grpChg>
        <pc:picChg chg="add del mod">
          <ac:chgData name="Josh Mannix" userId="67577199-83d9-4857-9803-9b1b12014488" providerId="ADAL" clId="{24418697-0009-6F43-A2EE-4262252A0940}" dt="2022-08-17T14:06:05.631" v="768" actId="478"/>
          <ac:picMkLst>
            <pc:docMk/>
            <pc:sldMk cId="2744040277" sldId="307"/>
            <ac:picMk id="4098" creationId="{A9DF0041-A893-6C4F-A168-E6EBF5706E7D}"/>
          </ac:picMkLst>
        </pc:picChg>
        <pc:picChg chg="add del">
          <ac:chgData name="Josh Mannix" userId="67577199-83d9-4857-9803-9b1b12014488" providerId="ADAL" clId="{24418697-0009-6F43-A2EE-4262252A0940}" dt="2022-08-17T14:08:28.343" v="770" actId="478"/>
          <ac:picMkLst>
            <pc:docMk/>
            <pc:sldMk cId="2744040277" sldId="307"/>
            <ac:picMk id="4100" creationId="{406281DB-E8E1-154B-A19C-041E3E88C808}"/>
          </ac:picMkLst>
        </pc:picChg>
        <pc:picChg chg="add mod">
          <ac:chgData name="Josh Mannix" userId="67577199-83d9-4857-9803-9b1b12014488" providerId="ADAL" clId="{24418697-0009-6F43-A2EE-4262252A0940}" dt="2022-08-17T14:08:40.624" v="773" actId="1076"/>
          <ac:picMkLst>
            <pc:docMk/>
            <pc:sldMk cId="2744040277" sldId="307"/>
            <ac:picMk id="4102" creationId="{CEF452E6-5DC5-E94E-9305-E23D647632DA}"/>
          </ac:picMkLst>
        </pc:picChg>
      </pc:sldChg>
      <pc:sldChg chg="addSp modSp new mod">
        <pc:chgData name="Josh Mannix" userId="67577199-83d9-4857-9803-9b1b12014488" providerId="ADAL" clId="{24418697-0009-6F43-A2EE-4262252A0940}" dt="2022-08-17T19:46:01.453" v="1276"/>
        <pc:sldMkLst>
          <pc:docMk/>
          <pc:sldMk cId="2109807637" sldId="308"/>
        </pc:sldMkLst>
        <pc:spChg chg="mod">
          <ac:chgData name="Josh Mannix" userId="67577199-83d9-4857-9803-9b1b12014488" providerId="ADAL" clId="{24418697-0009-6F43-A2EE-4262252A0940}" dt="2022-08-17T19:35:54.713" v="908" actId="20577"/>
          <ac:spMkLst>
            <pc:docMk/>
            <pc:sldMk cId="2109807637" sldId="308"/>
            <ac:spMk id="2" creationId="{0986599C-079B-FE46-B154-C62755C39F88}"/>
          </ac:spMkLst>
        </pc:spChg>
        <pc:spChg chg="mod">
          <ac:chgData name="Josh Mannix" userId="67577199-83d9-4857-9803-9b1b12014488" providerId="ADAL" clId="{24418697-0009-6F43-A2EE-4262252A0940}" dt="2022-08-17T19:43:08.737" v="1243" actId="20577"/>
          <ac:spMkLst>
            <pc:docMk/>
            <pc:sldMk cId="2109807637" sldId="308"/>
            <ac:spMk id="3" creationId="{268D834C-B585-BA44-8441-48AAC0366738}"/>
          </ac:spMkLst>
        </pc:spChg>
        <pc:spChg chg="mod">
          <ac:chgData name="Josh Mannix" userId="67577199-83d9-4857-9803-9b1b12014488" providerId="ADAL" clId="{24418697-0009-6F43-A2EE-4262252A0940}" dt="2022-08-17T19:35:50.759" v="898"/>
          <ac:spMkLst>
            <pc:docMk/>
            <pc:sldMk cId="2109807637" sldId="308"/>
            <ac:spMk id="6" creationId="{C3802FF1-BF20-954C-AA10-D8F408155690}"/>
          </ac:spMkLst>
        </pc:spChg>
        <pc:spChg chg="mod">
          <ac:chgData name="Josh Mannix" userId="67577199-83d9-4857-9803-9b1b12014488" providerId="ADAL" clId="{24418697-0009-6F43-A2EE-4262252A0940}" dt="2022-08-17T19:35:50.759" v="898"/>
          <ac:spMkLst>
            <pc:docMk/>
            <pc:sldMk cId="2109807637" sldId="308"/>
            <ac:spMk id="7" creationId="{E298CE1A-4E93-8E4A-AD2E-BE78677ACCE4}"/>
          </ac:spMkLst>
        </pc:spChg>
        <pc:spChg chg="mod">
          <ac:chgData name="Josh Mannix" userId="67577199-83d9-4857-9803-9b1b12014488" providerId="ADAL" clId="{24418697-0009-6F43-A2EE-4262252A0940}" dt="2022-08-17T19:35:50.759" v="898"/>
          <ac:spMkLst>
            <pc:docMk/>
            <pc:sldMk cId="2109807637" sldId="308"/>
            <ac:spMk id="8" creationId="{458DF7CD-4B13-2140-AC64-D3620648966E}"/>
          </ac:spMkLst>
        </pc:spChg>
        <pc:spChg chg="mod">
          <ac:chgData name="Josh Mannix" userId="67577199-83d9-4857-9803-9b1b12014488" providerId="ADAL" clId="{24418697-0009-6F43-A2EE-4262252A0940}" dt="2022-08-17T19:35:50.759" v="898"/>
          <ac:spMkLst>
            <pc:docMk/>
            <pc:sldMk cId="2109807637" sldId="308"/>
            <ac:spMk id="9" creationId="{D1CDFEE4-2604-A54C-9511-58BE63809859}"/>
          </ac:spMkLst>
        </pc:spChg>
        <pc:spChg chg="mod">
          <ac:chgData name="Josh Mannix" userId="67577199-83d9-4857-9803-9b1b12014488" providerId="ADAL" clId="{24418697-0009-6F43-A2EE-4262252A0940}" dt="2022-08-17T19:46:01.453" v="1276"/>
          <ac:spMkLst>
            <pc:docMk/>
            <pc:sldMk cId="2109807637" sldId="308"/>
            <ac:spMk id="11" creationId="{CDDF3E32-64BE-BF47-BCC0-2C77A014EA41}"/>
          </ac:spMkLst>
        </pc:spChg>
        <pc:spChg chg="mod">
          <ac:chgData name="Josh Mannix" userId="67577199-83d9-4857-9803-9b1b12014488" providerId="ADAL" clId="{24418697-0009-6F43-A2EE-4262252A0940}" dt="2022-08-17T19:46:01.453" v="1276"/>
          <ac:spMkLst>
            <pc:docMk/>
            <pc:sldMk cId="2109807637" sldId="308"/>
            <ac:spMk id="12" creationId="{529F9560-636D-B24A-BE93-7B142EAB6483}"/>
          </ac:spMkLst>
        </pc:spChg>
        <pc:spChg chg="mod">
          <ac:chgData name="Josh Mannix" userId="67577199-83d9-4857-9803-9b1b12014488" providerId="ADAL" clId="{24418697-0009-6F43-A2EE-4262252A0940}" dt="2022-08-17T19:46:01.453" v="1276"/>
          <ac:spMkLst>
            <pc:docMk/>
            <pc:sldMk cId="2109807637" sldId="308"/>
            <ac:spMk id="13" creationId="{97789F5F-386D-504D-B31A-114246A3B7AA}"/>
          </ac:spMkLst>
        </pc:spChg>
        <pc:spChg chg="mod">
          <ac:chgData name="Josh Mannix" userId="67577199-83d9-4857-9803-9b1b12014488" providerId="ADAL" clId="{24418697-0009-6F43-A2EE-4262252A0940}" dt="2022-08-17T19:46:01.453" v="1276"/>
          <ac:spMkLst>
            <pc:docMk/>
            <pc:sldMk cId="2109807637" sldId="308"/>
            <ac:spMk id="14" creationId="{1FCF53F2-CC97-0A43-B10A-564B615DE41C}"/>
          </ac:spMkLst>
        </pc:spChg>
        <pc:spChg chg="add mod">
          <ac:chgData name="Josh Mannix" userId="67577199-83d9-4857-9803-9b1b12014488" providerId="ADAL" clId="{24418697-0009-6F43-A2EE-4262252A0940}" dt="2022-08-17T19:46:01.453" v="1276"/>
          <ac:spMkLst>
            <pc:docMk/>
            <pc:sldMk cId="2109807637" sldId="308"/>
            <ac:spMk id="15" creationId="{5A96DF0B-510A-6340-ABEB-8CBA25410479}"/>
          </ac:spMkLst>
        </pc:spChg>
        <pc:grpChg chg="add mod">
          <ac:chgData name="Josh Mannix" userId="67577199-83d9-4857-9803-9b1b12014488" providerId="ADAL" clId="{24418697-0009-6F43-A2EE-4262252A0940}" dt="2022-08-17T19:35:50.759" v="898"/>
          <ac:grpSpMkLst>
            <pc:docMk/>
            <pc:sldMk cId="2109807637" sldId="308"/>
            <ac:grpSpMk id="5" creationId="{65BDA962-00BC-6B4E-97FC-82EF3E831146}"/>
          </ac:grpSpMkLst>
        </pc:grpChg>
        <pc:grpChg chg="add mod">
          <ac:chgData name="Josh Mannix" userId="67577199-83d9-4857-9803-9b1b12014488" providerId="ADAL" clId="{24418697-0009-6F43-A2EE-4262252A0940}" dt="2022-08-17T19:46:01.453" v="1276"/>
          <ac:grpSpMkLst>
            <pc:docMk/>
            <pc:sldMk cId="2109807637" sldId="308"/>
            <ac:grpSpMk id="10" creationId="{F2D9BA5E-92B5-6541-9258-4E6252E19D74}"/>
          </ac:grpSpMkLst>
        </pc:grpChg>
      </pc:sldChg>
      <pc:sldMasterChg chg="delSldLayout">
        <pc:chgData name="Josh Mannix" userId="67577199-83d9-4857-9803-9b1b12014488" providerId="ADAL" clId="{24418697-0009-6F43-A2EE-4262252A0940}" dt="2022-08-17T19:04:43.017" v="774" actId="2696"/>
        <pc:sldMasterMkLst>
          <pc:docMk/>
          <pc:sldMasterMk cId="0" sldId="2147483657"/>
        </pc:sldMasterMkLst>
        <pc:sldLayoutChg chg="del">
          <pc:chgData name="Josh Mannix" userId="67577199-83d9-4857-9803-9b1b12014488" providerId="ADAL" clId="{24418697-0009-6F43-A2EE-4262252A0940}" dt="2022-08-17T19:04:43.017" v="774" actId="2696"/>
          <pc:sldLayoutMkLst>
            <pc:docMk/>
            <pc:sldMasterMk cId="0" sldId="2147483657"/>
            <pc:sldLayoutMk cId="0" sldId="2147483650"/>
          </pc:sldLayoutMkLst>
        </pc:sldLayoutChg>
        <pc:sldLayoutChg chg="del">
          <pc:chgData name="Josh Mannix" userId="67577199-83d9-4857-9803-9b1b12014488" providerId="ADAL" clId="{24418697-0009-6F43-A2EE-4262252A0940}" dt="2022-08-17T19:04:43.017" v="774" actId="2696"/>
          <pc:sldLayoutMkLst>
            <pc:docMk/>
            <pc:sldMasterMk cId="0" sldId="2147483657"/>
            <pc:sldLayoutMk cId="0" sldId="2147483653"/>
          </pc:sldLayoutMkLst>
        </pc:sldLayoutChg>
        <pc:sldLayoutChg chg="del">
          <pc:chgData name="Josh Mannix" userId="67577199-83d9-4857-9803-9b1b12014488" providerId="ADAL" clId="{24418697-0009-6F43-A2EE-4262252A0940}" dt="2022-08-17T19:04:43.017" v="774" actId="2696"/>
          <pc:sldLayoutMkLst>
            <pc:docMk/>
            <pc:sldMasterMk cId="0" sldId="2147483657"/>
            <pc:sldLayoutMk cId="0" sldId="2147483655"/>
          </pc:sldLayoutMkLst>
        </pc:sldLayoutChg>
      </pc:sldMasterChg>
    </pc:docChg>
  </pc:docChgLst>
  <pc:docChgLst>
    <pc:chgData name="Josh Mannix" userId="67577199-83d9-4857-9803-9b1b12014488" providerId="ADAL" clId="{EF98B1BE-6431-E145-8E98-E24B24C476CA}"/>
    <pc:docChg chg="custSel addSld delSld modSld">
      <pc:chgData name="Josh Mannix" userId="67577199-83d9-4857-9803-9b1b12014488" providerId="ADAL" clId="{EF98B1BE-6431-E145-8E98-E24B24C476CA}" dt="2023-01-03T19:16:29.554" v="343" actId="20577"/>
      <pc:docMkLst>
        <pc:docMk/>
      </pc:docMkLst>
      <pc:sldChg chg="addSp delSp modSp mod">
        <pc:chgData name="Josh Mannix" userId="67577199-83d9-4857-9803-9b1b12014488" providerId="ADAL" clId="{EF98B1BE-6431-E145-8E98-E24B24C476CA}" dt="2023-01-02T16:20:34.235" v="148" actId="1076"/>
        <pc:sldMkLst>
          <pc:docMk/>
          <pc:sldMk cId="0" sldId="259"/>
        </pc:sldMkLst>
        <pc:picChg chg="mod">
          <ac:chgData name="Josh Mannix" userId="67577199-83d9-4857-9803-9b1b12014488" providerId="ADAL" clId="{EF98B1BE-6431-E145-8E98-E24B24C476CA}" dt="2023-01-02T16:20:28.899" v="146" actId="14100"/>
          <ac:picMkLst>
            <pc:docMk/>
            <pc:sldMk cId="0" sldId="259"/>
            <ac:picMk id="2" creationId="{6EAF91F5-AF07-B74D-9E42-71DEB18B1555}"/>
          </ac:picMkLst>
        </pc:picChg>
        <pc:picChg chg="mod">
          <ac:chgData name="Josh Mannix" userId="67577199-83d9-4857-9803-9b1b12014488" providerId="ADAL" clId="{EF98B1BE-6431-E145-8E98-E24B24C476CA}" dt="2023-01-02T16:20:13.772" v="141" actId="1076"/>
          <ac:picMkLst>
            <pc:docMk/>
            <pc:sldMk cId="0" sldId="259"/>
            <ac:picMk id="3" creationId="{C48F0228-32BC-E742-B9BC-41AEBCB4F6C9}"/>
          </ac:picMkLst>
        </pc:picChg>
        <pc:picChg chg="mod">
          <ac:chgData name="Josh Mannix" userId="67577199-83d9-4857-9803-9b1b12014488" providerId="ADAL" clId="{EF98B1BE-6431-E145-8E98-E24B24C476CA}" dt="2023-01-02T16:19:19.218" v="124" actId="1076"/>
          <ac:picMkLst>
            <pc:docMk/>
            <pc:sldMk cId="0" sldId="259"/>
            <ac:picMk id="4" creationId="{371C640B-9AEF-A342-BBBE-B7A7EEB2E422}"/>
          </ac:picMkLst>
        </pc:picChg>
        <pc:picChg chg="mod">
          <ac:chgData name="Josh Mannix" userId="67577199-83d9-4857-9803-9b1b12014488" providerId="ADAL" clId="{EF98B1BE-6431-E145-8E98-E24B24C476CA}" dt="2023-01-02T16:20:19.293" v="143" actId="1076"/>
          <ac:picMkLst>
            <pc:docMk/>
            <pc:sldMk cId="0" sldId="259"/>
            <ac:picMk id="6" creationId="{4E2BF5F7-5DC0-ED40-A503-135A7568A132}"/>
          </ac:picMkLst>
        </pc:picChg>
        <pc:picChg chg="add mod">
          <ac:chgData name="Josh Mannix" userId="67577199-83d9-4857-9803-9b1b12014488" providerId="ADAL" clId="{EF98B1BE-6431-E145-8E98-E24B24C476CA}" dt="2023-01-02T16:20:34.235" v="148" actId="1076"/>
          <ac:picMkLst>
            <pc:docMk/>
            <pc:sldMk cId="0" sldId="259"/>
            <ac:picMk id="7" creationId="{35AAC821-6F44-9140-BE2E-935879E5670E}"/>
          </ac:picMkLst>
        </pc:picChg>
        <pc:picChg chg="mod">
          <ac:chgData name="Josh Mannix" userId="67577199-83d9-4857-9803-9b1b12014488" providerId="ADAL" clId="{EF98B1BE-6431-E145-8E98-E24B24C476CA}" dt="2023-01-02T16:20:32.200" v="147" actId="1076"/>
          <ac:picMkLst>
            <pc:docMk/>
            <pc:sldMk cId="0" sldId="259"/>
            <ac:picMk id="8" creationId="{14A65373-52FB-CA42-86E9-419879A8F4E6}"/>
          </ac:picMkLst>
        </pc:picChg>
        <pc:picChg chg="add mod">
          <ac:chgData name="Josh Mannix" userId="67577199-83d9-4857-9803-9b1b12014488" providerId="ADAL" clId="{EF98B1BE-6431-E145-8E98-E24B24C476CA}" dt="2023-01-02T16:19:23.755" v="125" actId="1076"/>
          <ac:picMkLst>
            <pc:docMk/>
            <pc:sldMk cId="0" sldId="259"/>
            <ac:picMk id="10" creationId="{991D45BF-8653-C04D-A693-A9BA1F26709E}"/>
          </ac:picMkLst>
        </pc:picChg>
        <pc:picChg chg="mod">
          <ac:chgData name="Josh Mannix" userId="67577199-83d9-4857-9803-9b1b12014488" providerId="ADAL" clId="{EF98B1BE-6431-E145-8E98-E24B24C476CA}" dt="2023-01-02T16:20:23.028" v="144" actId="1076"/>
          <ac:picMkLst>
            <pc:docMk/>
            <pc:sldMk cId="0" sldId="259"/>
            <ac:picMk id="12" creationId="{DD9E8BF4-C82E-3E4B-BEB0-A74FDA5A67F6}"/>
          </ac:picMkLst>
        </pc:picChg>
        <pc:picChg chg="del">
          <ac:chgData name="Josh Mannix" userId="67577199-83d9-4857-9803-9b1b12014488" providerId="ADAL" clId="{EF98B1BE-6431-E145-8E98-E24B24C476CA}" dt="2023-01-02T16:19:06.062" v="120" actId="478"/>
          <ac:picMkLst>
            <pc:docMk/>
            <pc:sldMk cId="0" sldId="259"/>
            <ac:picMk id="14" creationId="{2FE09C26-003F-E14C-8DE8-0268BD07AAEB}"/>
          </ac:picMkLst>
        </pc:picChg>
      </pc:sldChg>
      <pc:sldChg chg="addSp delSp modSp mod">
        <pc:chgData name="Josh Mannix" userId="67577199-83d9-4857-9803-9b1b12014488" providerId="ADAL" clId="{EF98B1BE-6431-E145-8E98-E24B24C476CA}" dt="2023-01-03T19:16:29.554" v="343" actId="20577"/>
        <pc:sldMkLst>
          <pc:docMk/>
          <pc:sldMk cId="0" sldId="261"/>
        </pc:sldMkLst>
        <pc:spChg chg="mod">
          <ac:chgData name="Josh Mannix" userId="67577199-83d9-4857-9803-9b1b12014488" providerId="ADAL" clId="{EF98B1BE-6431-E145-8E98-E24B24C476CA}" dt="2023-01-03T19:16:29.554" v="343" actId="20577"/>
          <ac:spMkLst>
            <pc:docMk/>
            <pc:sldMk cId="0" sldId="261"/>
            <ac:spMk id="249" creationId="{00000000-0000-0000-0000-000000000000}"/>
          </ac:spMkLst>
        </pc:spChg>
        <pc:picChg chg="add mod">
          <ac:chgData name="Josh Mannix" userId="67577199-83d9-4857-9803-9b1b12014488" providerId="ADAL" clId="{EF98B1BE-6431-E145-8E98-E24B24C476CA}" dt="2023-01-02T16:15:40.122" v="108" actId="1076"/>
          <ac:picMkLst>
            <pc:docMk/>
            <pc:sldMk cId="0" sldId="261"/>
            <ac:picMk id="2" creationId="{25384156-B7D8-9E4D-8CEA-E27C908F3FEF}"/>
          </ac:picMkLst>
        </pc:picChg>
        <pc:picChg chg="del">
          <ac:chgData name="Josh Mannix" userId="67577199-83d9-4857-9803-9b1b12014488" providerId="ADAL" clId="{EF98B1BE-6431-E145-8E98-E24B24C476CA}" dt="2023-01-02T16:12:51.913" v="1" actId="478"/>
          <ac:picMkLst>
            <pc:docMk/>
            <pc:sldMk cId="0" sldId="261"/>
            <ac:picMk id="3" creationId="{91E2C44B-68AB-BE4B-AA8D-FBEDFDAB5DB3}"/>
          </ac:picMkLst>
        </pc:picChg>
      </pc:sldChg>
      <pc:sldChg chg="addSp delSp modSp mod">
        <pc:chgData name="Josh Mannix" userId="67577199-83d9-4857-9803-9b1b12014488" providerId="ADAL" clId="{EF98B1BE-6431-E145-8E98-E24B24C476CA}" dt="2023-01-02T16:51:13.683" v="170" actId="1076"/>
        <pc:sldMkLst>
          <pc:docMk/>
          <pc:sldMk cId="0" sldId="265"/>
        </pc:sldMkLst>
        <pc:spChg chg="mod">
          <ac:chgData name="Josh Mannix" userId="67577199-83d9-4857-9803-9b1b12014488" providerId="ADAL" clId="{EF98B1BE-6431-E145-8E98-E24B24C476CA}" dt="2023-01-02T16:51:02.798" v="167" actId="20577"/>
          <ac:spMkLst>
            <pc:docMk/>
            <pc:sldMk cId="0" sldId="265"/>
            <ac:spMk id="297" creationId="{00000000-0000-0000-0000-000000000000}"/>
          </ac:spMkLst>
        </pc:spChg>
        <pc:picChg chg="mod">
          <ac:chgData name="Josh Mannix" userId="67577199-83d9-4857-9803-9b1b12014488" providerId="ADAL" clId="{EF98B1BE-6431-E145-8E98-E24B24C476CA}" dt="2023-01-02T16:51:13.683" v="170" actId="1076"/>
          <ac:picMkLst>
            <pc:docMk/>
            <pc:sldMk cId="0" sldId="265"/>
            <ac:picMk id="3" creationId="{DDA6BA9F-1FAA-5242-B57E-1538C90D59CC}"/>
          </ac:picMkLst>
        </pc:picChg>
        <pc:picChg chg="add mod">
          <ac:chgData name="Josh Mannix" userId="67577199-83d9-4857-9803-9b1b12014488" providerId="ADAL" clId="{EF98B1BE-6431-E145-8E98-E24B24C476CA}" dt="2023-01-02T16:51:06.763" v="168" actId="1076"/>
          <ac:picMkLst>
            <pc:docMk/>
            <pc:sldMk cId="0" sldId="265"/>
            <ac:picMk id="4" creationId="{090E9B7E-7044-1D47-950C-AF5F97AF340F}"/>
          </ac:picMkLst>
        </pc:picChg>
        <pc:picChg chg="del">
          <ac:chgData name="Josh Mannix" userId="67577199-83d9-4857-9803-9b1b12014488" providerId="ADAL" clId="{EF98B1BE-6431-E145-8E98-E24B24C476CA}" dt="2023-01-02T16:49:43.758" v="149" actId="478"/>
          <ac:picMkLst>
            <pc:docMk/>
            <pc:sldMk cId="0" sldId="265"/>
            <ac:picMk id="5" creationId="{1AA44E6B-CB6D-1240-AE97-B7AE4B72A455}"/>
          </ac:picMkLst>
        </pc:picChg>
      </pc:sldChg>
      <pc:sldChg chg="del">
        <pc:chgData name="Josh Mannix" userId="67577199-83d9-4857-9803-9b1b12014488" providerId="ADAL" clId="{EF98B1BE-6431-E145-8E98-E24B24C476CA}" dt="2023-01-02T16:12:47.810" v="0" actId="2696"/>
        <pc:sldMkLst>
          <pc:docMk/>
          <pc:sldMk cId="3383633691" sldId="305"/>
        </pc:sldMkLst>
      </pc:sldChg>
      <pc:sldChg chg="modSp mod">
        <pc:chgData name="Josh Mannix" userId="67577199-83d9-4857-9803-9b1b12014488" providerId="ADAL" clId="{EF98B1BE-6431-E145-8E98-E24B24C476CA}" dt="2023-01-02T16:13:13.840" v="8" actId="20577"/>
        <pc:sldMkLst>
          <pc:docMk/>
          <pc:sldMk cId="843801443" sldId="306"/>
        </pc:sldMkLst>
        <pc:spChg chg="mod">
          <ac:chgData name="Josh Mannix" userId="67577199-83d9-4857-9803-9b1b12014488" providerId="ADAL" clId="{EF98B1BE-6431-E145-8E98-E24B24C476CA}" dt="2023-01-02T16:13:13.840" v="8" actId="20577"/>
          <ac:spMkLst>
            <pc:docMk/>
            <pc:sldMk cId="843801443" sldId="306"/>
            <ac:spMk id="3" creationId="{6739A668-3076-3441-BA71-59BC04D4BB53}"/>
          </ac:spMkLst>
        </pc:spChg>
      </pc:sldChg>
      <pc:sldChg chg="addSp delSp modSp add mod">
        <pc:chgData name="Josh Mannix" userId="67577199-83d9-4857-9803-9b1b12014488" providerId="ADAL" clId="{EF98B1BE-6431-E145-8E98-E24B24C476CA}" dt="2023-01-02T19:38:07.326" v="258" actId="478"/>
        <pc:sldMkLst>
          <pc:docMk/>
          <pc:sldMk cId="1755650736" sldId="309"/>
        </pc:sldMkLst>
        <pc:spChg chg="mod">
          <ac:chgData name="Josh Mannix" userId="67577199-83d9-4857-9803-9b1b12014488" providerId="ADAL" clId="{EF98B1BE-6431-E145-8E98-E24B24C476CA}" dt="2023-01-02T19:37:58.452" v="255" actId="20577"/>
          <ac:spMkLst>
            <pc:docMk/>
            <pc:sldMk cId="1755650736" sldId="309"/>
            <ac:spMk id="3" creationId="{6739A668-3076-3441-BA71-59BC04D4BB53}"/>
          </ac:spMkLst>
        </pc:spChg>
        <pc:spChg chg="add del mod">
          <ac:chgData name="Josh Mannix" userId="67577199-83d9-4857-9803-9b1b12014488" providerId="ADAL" clId="{EF98B1BE-6431-E145-8E98-E24B24C476CA}" dt="2023-01-02T19:38:07.326" v="258" actId="478"/>
          <ac:spMkLst>
            <pc:docMk/>
            <pc:sldMk cId="1755650736" sldId="309"/>
            <ac:spMk id="4" creationId="{60D859FD-3735-4E46-8EA3-FD0937D9445C}"/>
          </ac:spMkLst>
        </pc:spChg>
        <pc:spChg chg="add del mod">
          <ac:chgData name="Josh Mannix" userId="67577199-83d9-4857-9803-9b1b12014488" providerId="ADAL" clId="{EF98B1BE-6431-E145-8E98-E24B24C476CA}" dt="2023-01-02T19:38:05.346" v="257" actId="478"/>
          <ac:spMkLst>
            <pc:docMk/>
            <pc:sldMk cId="1755650736" sldId="309"/>
            <ac:spMk id="6" creationId="{4CB6B401-FA07-EC48-A68B-2491CAB6C872}"/>
          </ac:spMkLst>
        </pc:spChg>
        <pc:picChg chg="add mod">
          <ac:chgData name="Josh Mannix" userId="67577199-83d9-4857-9803-9b1b12014488" providerId="ADAL" clId="{EF98B1BE-6431-E145-8E98-E24B24C476CA}" dt="2023-01-02T19:37:53.418" v="243" actId="1076"/>
          <ac:picMkLst>
            <pc:docMk/>
            <pc:sldMk cId="1755650736" sldId="309"/>
            <ac:picMk id="1027" creationId="{3E9335C0-7765-104C-B748-FB3C0951354C}"/>
          </ac:picMkLst>
        </pc:picChg>
        <pc:picChg chg="del">
          <ac:chgData name="Josh Mannix" userId="67577199-83d9-4857-9803-9b1b12014488" providerId="ADAL" clId="{EF98B1BE-6431-E145-8E98-E24B24C476CA}" dt="2023-01-02T19:37:33.443" v="236" actId="478"/>
          <ac:picMkLst>
            <pc:docMk/>
            <pc:sldMk cId="1755650736" sldId="309"/>
            <ac:picMk id="3074" creationId="{A9A43E0A-B593-E647-968B-0F62024C0CD6}"/>
          </ac:picMkLst>
        </pc:picChg>
      </pc:sldChg>
    </pc:docChg>
  </pc:docChgLst>
  <pc:docChgLst>
    <pc:chgData name="Josh Mannix" userId="67577199-83d9-4857-9803-9b1b12014488" providerId="ADAL" clId="{77D60DD1-2211-E846-8485-16C07302A641}"/>
    <pc:docChg chg="undo custSel addSld delSld modSld">
      <pc:chgData name="Josh Mannix" userId="67577199-83d9-4857-9803-9b1b12014488" providerId="ADAL" clId="{77D60DD1-2211-E846-8485-16C07302A641}" dt="2023-01-12T17:58:59.477" v="2593" actId="164"/>
      <pc:docMkLst>
        <pc:docMk/>
      </pc:docMkLst>
      <pc:sldChg chg="addSp delSp modSp mod">
        <pc:chgData name="Josh Mannix" userId="67577199-83d9-4857-9803-9b1b12014488" providerId="ADAL" clId="{77D60DD1-2211-E846-8485-16C07302A641}" dt="2023-01-10T20:25:37.796" v="2592" actId="1076"/>
        <pc:sldMkLst>
          <pc:docMk/>
          <pc:sldMk cId="0" sldId="256"/>
        </pc:sldMkLst>
        <pc:spChg chg="mod">
          <ac:chgData name="Josh Mannix" userId="67577199-83d9-4857-9803-9b1b12014488" providerId="ADAL" clId="{77D60DD1-2211-E846-8485-16C07302A641}" dt="2023-01-10T19:55:17.473" v="50" actId="20577"/>
          <ac:spMkLst>
            <pc:docMk/>
            <pc:sldMk cId="0" sldId="256"/>
            <ac:spMk id="184" creationId="{00000000-0000-0000-0000-000000000000}"/>
          </ac:spMkLst>
        </pc:spChg>
        <pc:picChg chg="add del mod">
          <ac:chgData name="Josh Mannix" userId="67577199-83d9-4857-9803-9b1b12014488" providerId="ADAL" clId="{77D60DD1-2211-E846-8485-16C07302A641}" dt="2023-01-10T20:25:26.502" v="2589" actId="478"/>
          <ac:picMkLst>
            <pc:docMk/>
            <pc:sldMk cId="0" sldId="256"/>
            <ac:picMk id="2" creationId="{2235DF91-2108-134F-854E-7040A258242E}"/>
          </ac:picMkLst>
        </pc:picChg>
        <pc:picChg chg="add mod">
          <ac:chgData name="Josh Mannix" userId="67577199-83d9-4857-9803-9b1b12014488" providerId="ADAL" clId="{77D60DD1-2211-E846-8485-16C07302A641}" dt="2023-01-10T20:25:37.796" v="2592" actId="1076"/>
          <ac:picMkLst>
            <pc:docMk/>
            <pc:sldMk cId="0" sldId="256"/>
            <ac:picMk id="3" creationId="{771971D2-7156-EF45-83D9-0794AB9ECC76}"/>
          </ac:picMkLst>
        </pc:picChg>
        <pc:picChg chg="del">
          <ac:chgData name="Josh Mannix" userId="67577199-83d9-4857-9803-9b1b12014488" providerId="ADAL" clId="{77D60DD1-2211-E846-8485-16C07302A641}" dt="2023-01-10T20:25:00.380" v="2586" actId="478"/>
          <ac:picMkLst>
            <pc:docMk/>
            <pc:sldMk cId="0" sldId="256"/>
            <ac:picMk id="1026" creationId="{7957A2D8-36A1-454F-9EBE-DDDF3BEAE4A9}"/>
          </ac:picMkLst>
        </pc:picChg>
      </pc:sldChg>
      <pc:sldChg chg="modSp mod">
        <pc:chgData name="Josh Mannix" userId="67577199-83d9-4857-9803-9b1b12014488" providerId="ADAL" clId="{77D60DD1-2211-E846-8485-16C07302A641}" dt="2023-01-10T19:56:03.406" v="111" actId="20577"/>
        <pc:sldMkLst>
          <pc:docMk/>
          <pc:sldMk cId="0" sldId="257"/>
        </pc:sldMkLst>
        <pc:spChg chg="mod">
          <ac:chgData name="Josh Mannix" userId="67577199-83d9-4857-9803-9b1b12014488" providerId="ADAL" clId="{77D60DD1-2211-E846-8485-16C07302A641}" dt="2023-01-10T19:56:03.406" v="111" actId="20577"/>
          <ac:spMkLst>
            <pc:docMk/>
            <pc:sldMk cId="0" sldId="257"/>
            <ac:spMk id="192" creationId="{00000000-0000-0000-0000-000000000000}"/>
          </ac:spMkLst>
        </pc:spChg>
        <pc:spChg chg="mod">
          <ac:chgData name="Josh Mannix" userId="67577199-83d9-4857-9803-9b1b12014488" providerId="ADAL" clId="{77D60DD1-2211-E846-8485-16C07302A641}" dt="2023-01-10T19:55:33.806" v="75" actId="20577"/>
          <ac:spMkLst>
            <pc:docMk/>
            <pc:sldMk cId="0" sldId="257"/>
            <ac:spMk id="194" creationId="{00000000-0000-0000-0000-000000000000}"/>
          </ac:spMkLst>
        </pc:spChg>
        <pc:spChg chg="mod">
          <ac:chgData name="Josh Mannix" userId="67577199-83d9-4857-9803-9b1b12014488" providerId="ADAL" clId="{77D60DD1-2211-E846-8485-16C07302A641}" dt="2023-01-10T19:55:46.996" v="87" actId="6549"/>
          <ac:spMkLst>
            <pc:docMk/>
            <pc:sldMk cId="0" sldId="257"/>
            <ac:spMk id="195" creationId="{00000000-0000-0000-0000-000000000000}"/>
          </ac:spMkLst>
        </pc:spChg>
      </pc:sldChg>
      <pc:sldChg chg="modSp mod">
        <pc:chgData name="Josh Mannix" userId="67577199-83d9-4857-9803-9b1b12014488" providerId="ADAL" clId="{77D60DD1-2211-E846-8485-16C07302A641}" dt="2023-01-10T20:21:58.674" v="2583" actId="20577"/>
        <pc:sldMkLst>
          <pc:docMk/>
          <pc:sldMk cId="0" sldId="260"/>
        </pc:sldMkLst>
        <pc:spChg chg="mod">
          <ac:chgData name="Josh Mannix" userId="67577199-83d9-4857-9803-9b1b12014488" providerId="ADAL" clId="{77D60DD1-2211-E846-8485-16C07302A641}" dt="2023-01-10T20:21:58.674" v="2583" actId="20577"/>
          <ac:spMkLst>
            <pc:docMk/>
            <pc:sldMk cId="0" sldId="260"/>
            <ac:spMk id="241" creationId="{00000000-0000-0000-0000-000000000000}"/>
          </ac:spMkLst>
        </pc:spChg>
        <pc:spChg chg="mod">
          <ac:chgData name="Josh Mannix" userId="67577199-83d9-4857-9803-9b1b12014488" providerId="ADAL" clId="{77D60DD1-2211-E846-8485-16C07302A641}" dt="2023-01-10T20:20:34.281" v="2534" actId="1076"/>
          <ac:spMkLst>
            <pc:docMk/>
            <pc:sldMk cId="0" sldId="260"/>
            <ac:spMk id="243" creationId="{00000000-0000-0000-0000-000000000000}"/>
          </ac:spMkLst>
        </pc:spChg>
      </pc:sldChg>
      <pc:sldChg chg="addSp delSp modSp mod">
        <pc:chgData name="Josh Mannix" userId="67577199-83d9-4857-9803-9b1b12014488" providerId="ADAL" clId="{77D60DD1-2211-E846-8485-16C07302A641}" dt="2023-01-10T19:56:47.875" v="143" actId="208"/>
        <pc:sldMkLst>
          <pc:docMk/>
          <pc:sldMk cId="0" sldId="261"/>
        </pc:sldMkLst>
        <pc:spChg chg="mod">
          <ac:chgData name="Josh Mannix" userId="67577199-83d9-4857-9803-9b1b12014488" providerId="ADAL" clId="{77D60DD1-2211-E846-8485-16C07302A641}" dt="2023-01-10T19:56:13.340" v="134" actId="20577"/>
          <ac:spMkLst>
            <pc:docMk/>
            <pc:sldMk cId="0" sldId="261"/>
            <ac:spMk id="248" creationId="{00000000-0000-0000-0000-000000000000}"/>
          </ac:spMkLst>
        </pc:spChg>
        <pc:spChg chg="del mod">
          <ac:chgData name="Josh Mannix" userId="67577199-83d9-4857-9803-9b1b12014488" providerId="ADAL" clId="{77D60DD1-2211-E846-8485-16C07302A641}" dt="2023-01-10T19:56:37.426" v="141" actId="478"/>
          <ac:spMkLst>
            <pc:docMk/>
            <pc:sldMk cId="0" sldId="261"/>
            <ac:spMk id="249" creationId="{00000000-0000-0000-0000-000000000000}"/>
          </ac:spMkLst>
        </pc:spChg>
        <pc:picChg chg="del">
          <ac:chgData name="Josh Mannix" userId="67577199-83d9-4857-9803-9b1b12014488" providerId="ADAL" clId="{77D60DD1-2211-E846-8485-16C07302A641}" dt="2023-01-10T19:56:14.904" v="135" actId="478"/>
          <ac:picMkLst>
            <pc:docMk/>
            <pc:sldMk cId="0" sldId="261"/>
            <ac:picMk id="2" creationId="{25384156-B7D8-9E4D-8CEA-E27C908F3FEF}"/>
          </ac:picMkLst>
        </pc:picChg>
        <pc:picChg chg="add mod">
          <ac:chgData name="Josh Mannix" userId="67577199-83d9-4857-9803-9b1b12014488" providerId="ADAL" clId="{77D60DD1-2211-E846-8485-16C07302A641}" dt="2023-01-10T19:56:47.875" v="143" actId="208"/>
          <ac:picMkLst>
            <pc:docMk/>
            <pc:sldMk cId="0" sldId="261"/>
            <ac:picMk id="5" creationId="{47FBA35A-5AC1-7247-93DA-7D4CD220AFE1}"/>
          </ac:picMkLst>
        </pc:picChg>
      </pc:sldChg>
      <pc:sldChg chg="addSp delSp modSp mod">
        <pc:chgData name="Josh Mannix" userId="67577199-83d9-4857-9803-9b1b12014488" providerId="ADAL" clId="{77D60DD1-2211-E846-8485-16C07302A641}" dt="2023-01-10T20:02:04.355" v="1054"/>
        <pc:sldMkLst>
          <pc:docMk/>
          <pc:sldMk cId="0" sldId="262"/>
        </pc:sldMkLst>
        <pc:spChg chg="add del mod">
          <ac:chgData name="Josh Mannix" userId="67577199-83d9-4857-9803-9b1b12014488" providerId="ADAL" clId="{77D60DD1-2211-E846-8485-16C07302A641}" dt="2023-01-10T20:02:04.355" v="1054"/>
          <ac:spMkLst>
            <pc:docMk/>
            <pc:sldMk cId="0" sldId="262"/>
            <ac:spMk id="2" creationId="{41D67E70-A44A-3546-B581-53B0120FD07C}"/>
          </ac:spMkLst>
        </pc:spChg>
        <pc:spChg chg="mod">
          <ac:chgData name="Josh Mannix" userId="67577199-83d9-4857-9803-9b1b12014488" providerId="ADAL" clId="{77D60DD1-2211-E846-8485-16C07302A641}" dt="2023-01-10T20:02:00.609" v="1051" actId="20577"/>
          <ac:spMkLst>
            <pc:docMk/>
            <pc:sldMk cId="0" sldId="262"/>
            <ac:spMk id="265" creationId="{00000000-0000-0000-0000-000000000000}"/>
          </ac:spMkLst>
        </pc:spChg>
      </pc:sldChg>
      <pc:sldChg chg="addSp delSp modSp mod">
        <pc:chgData name="Josh Mannix" userId="67577199-83d9-4857-9803-9b1b12014488" providerId="ADAL" clId="{77D60DD1-2211-E846-8485-16C07302A641}" dt="2023-01-10T20:17:00.314" v="2328" actId="20577"/>
        <pc:sldMkLst>
          <pc:docMk/>
          <pc:sldMk cId="0" sldId="263"/>
        </pc:sldMkLst>
        <pc:spChg chg="add del mod">
          <ac:chgData name="Josh Mannix" userId="67577199-83d9-4857-9803-9b1b12014488" providerId="ADAL" clId="{77D60DD1-2211-E846-8485-16C07302A641}" dt="2023-01-10T20:04:23.329" v="1539" actId="478"/>
          <ac:spMkLst>
            <pc:docMk/>
            <pc:sldMk cId="0" sldId="263"/>
            <ac:spMk id="4" creationId="{879E2A53-03BD-6045-ABC8-12EE083F1DAC}"/>
          </ac:spMkLst>
        </pc:spChg>
        <pc:spChg chg="del">
          <ac:chgData name="Josh Mannix" userId="67577199-83d9-4857-9803-9b1b12014488" providerId="ADAL" clId="{77D60DD1-2211-E846-8485-16C07302A641}" dt="2023-01-10T20:02:11.206" v="1067" actId="478"/>
          <ac:spMkLst>
            <pc:docMk/>
            <pc:sldMk cId="0" sldId="263"/>
            <ac:spMk id="17" creationId="{0EC3D688-7D0E-4B4D-B613-C1BA1A4581EA}"/>
          </ac:spMkLst>
        </pc:spChg>
        <pc:spChg chg="add mod">
          <ac:chgData name="Josh Mannix" userId="67577199-83d9-4857-9803-9b1b12014488" providerId="ADAL" clId="{77D60DD1-2211-E846-8485-16C07302A641}" dt="2023-01-10T20:17:00.314" v="2328" actId="20577"/>
          <ac:spMkLst>
            <pc:docMk/>
            <pc:sldMk cId="0" sldId="263"/>
            <ac:spMk id="19" creationId="{50990AC8-88A1-9F4C-AF7A-2DC8790832E1}"/>
          </ac:spMkLst>
        </pc:spChg>
        <pc:spChg chg="mod">
          <ac:chgData name="Josh Mannix" userId="67577199-83d9-4857-9803-9b1b12014488" providerId="ADAL" clId="{77D60DD1-2211-E846-8485-16C07302A641}" dt="2023-01-10T20:02:09.019" v="1066" actId="20577"/>
          <ac:spMkLst>
            <pc:docMk/>
            <pc:sldMk cId="0" sldId="263"/>
            <ac:spMk id="273" creationId="{00000000-0000-0000-0000-000000000000}"/>
          </ac:spMkLst>
        </pc:spChg>
        <pc:spChg chg="del mod">
          <ac:chgData name="Josh Mannix" userId="67577199-83d9-4857-9803-9b1b12014488" providerId="ADAL" clId="{77D60DD1-2211-E846-8485-16C07302A641}" dt="2023-01-10T20:04:21.432" v="1537" actId="478"/>
          <ac:spMkLst>
            <pc:docMk/>
            <pc:sldMk cId="0" sldId="263"/>
            <ac:spMk id="274" creationId="{00000000-0000-0000-0000-000000000000}"/>
          </ac:spMkLst>
        </pc:spChg>
      </pc:sldChg>
      <pc:sldChg chg="modSp mod">
        <pc:chgData name="Josh Mannix" userId="67577199-83d9-4857-9803-9b1b12014488" providerId="ADAL" clId="{77D60DD1-2211-E846-8485-16C07302A641}" dt="2023-01-10T16:22:47.684" v="11" actId="20577"/>
        <pc:sldMkLst>
          <pc:docMk/>
          <pc:sldMk cId="0" sldId="264"/>
        </pc:sldMkLst>
        <pc:spChg chg="mod">
          <ac:chgData name="Josh Mannix" userId="67577199-83d9-4857-9803-9b1b12014488" providerId="ADAL" clId="{77D60DD1-2211-E846-8485-16C07302A641}" dt="2023-01-10T16:22:47.684" v="11" actId="20577"/>
          <ac:spMkLst>
            <pc:docMk/>
            <pc:sldMk cId="0" sldId="264"/>
            <ac:spMk id="289" creationId="{00000000-0000-0000-0000-000000000000}"/>
          </ac:spMkLst>
        </pc:spChg>
      </pc:sldChg>
      <pc:sldChg chg="addSp modSp mod">
        <pc:chgData name="Josh Mannix" userId="67577199-83d9-4857-9803-9b1b12014488" providerId="ADAL" clId="{77D60DD1-2211-E846-8485-16C07302A641}" dt="2023-01-12T17:58:59.477" v="2593" actId="164"/>
        <pc:sldMkLst>
          <pc:docMk/>
          <pc:sldMk cId="2109807637" sldId="308"/>
        </pc:sldMkLst>
        <pc:spChg chg="mod">
          <ac:chgData name="Josh Mannix" userId="67577199-83d9-4857-9803-9b1b12014488" providerId="ADAL" clId="{77D60DD1-2211-E846-8485-16C07302A641}" dt="2023-01-10T20:23:00.518" v="2585" actId="1076"/>
          <ac:spMkLst>
            <pc:docMk/>
            <pc:sldMk cId="2109807637" sldId="308"/>
            <ac:spMk id="3" creationId="{268D834C-B585-BA44-8441-48AAC0366738}"/>
          </ac:spMkLst>
        </pc:spChg>
        <pc:grpChg chg="add">
          <ac:chgData name="Josh Mannix" userId="67577199-83d9-4857-9803-9b1b12014488" providerId="ADAL" clId="{77D60DD1-2211-E846-8485-16C07302A641}" dt="2023-01-12T17:58:59.477" v="2593" actId="164"/>
          <ac:grpSpMkLst>
            <pc:docMk/>
            <pc:sldMk cId="2109807637" sldId="308"/>
            <ac:grpSpMk id="16" creationId="{25DD7BC9-B4F9-9D41-99B2-B01EF3AB58DD}"/>
          </ac:grpSpMkLst>
        </pc:grpChg>
      </pc:sldChg>
      <pc:sldChg chg="del">
        <pc:chgData name="Josh Mannix" userId="67577199-83d9-4857-9803-9b1b12014488" providerId="ADAL" clId="{77D60DD1-2211-E846-8485-16C07302A641}" dt="2023-01-10T16:22:50.078" v="12" actId="2696"/>
        <pc:sldMkLst>
          <pc:docMk/>
          <pc:sldMk cId="2998291648" sldId="310"/>
        </pc:sldMkLst>
      </pc:sldChg>
      <pc:sldChg chg="del">
        <pc:chgData name="Josh Mannix" userId="67577199-83d9-4857-9803-9b1b12014488" providerId="ADAL" clId="{77D60DD1-2211-E846-8485-16C07302A641}" dt="2023-01-10T20:14:57.419" v="2054" actId="2696"/>
        <pc:sldMkLst>
          <pc:docMk/>
          <pc:sldMk cId="3974859501" sldId="311"/>
        </pc:sldMkLst>
      </pc:sldChg>
      <pc:sldChg chg="modSp mod">
        <pc:chgData name="Josh Mannix" userId="67577199-83d9-4857-9803-9b1b12014488" providerId="ADAL" clId="{77D60DD1-2211-E846-8485-16C07302A641}" dt="2023-01-10T16:23:00.072" v="38" actId="20577"/>
        <pc:sldMkLst>
          <pc:docMk/>
          <pc:sldMk cId="1525334266" sldId="312"/>
        </pc:sldMkLst>
        <pc:spChg chg="mod">
          <ac:chgData name="Josh Mannix" userId="67577199-83d9-4857-9803-9b1b12014488" providerId="ADAL" clId="{77D60DD1-2211-E846-8485-16C07302A641}" dt="2023-01-10T16:23:00.072" v="38" actId="20577"/>
          <ac:spMkLst>
            <pc:docMk/>
            <pc:sldMk cId="1525334266" sldId="312"/>
            <ac:spMk id="3" creationId="{174A2818-11F1-9527-987C-744698490DA5}"/>
          </ac:spMkLst>
        </pc:spChg>
      </pc:sldChg>
      <pc:sldChg chg="del">
        <pc:chgData name="Josh Mannix" userId="67577199-83d9-4857-9803-9b1b12014488" providerId="ADAL" clId="{77D60DD1-2211-E846-8485-16C07302A641}" dt="2023-01-10T20:02:03.726" v="1052" actId="2696"/>
        <pc:sldMkLst>
          <pc:docMk/>
          <pc:sldMk cId="342055200" sldId="313"/>
        </pc:sldMkLst>
      </pc:sldChg>
      <pc:sldChg chg="addSp delSp modSp add mod chgLayout">
        <pc:chgData name="Josh Mannix" userId="67577199-83d9-4857-9803-9b1b12014488" providerId="ADAL" clId="{77D60DD1-2211-E846-8485-16C07302A641}" dt="2023-01-10T20:00:16.241" v="734" actId="20577"/>
        <pc:sldMkLst>
          <pc:docMk/>
          <pc:sldMk cId="1725268783" sldId="315"/>
        </pc:sldMkLst>
        <pc:spChg chg="add mod ord">
          <ac:chgData name="Josh Mannix" userId="67577199-83d9-4857-9803-9b1b12014488" providerId="ADAL" clId="{77D60DD1-2211-E846-8485-16C07302A641}" dt="2023-01-10T20:00:16.241" v="734" actId="20577"/>
          <ac:spMkLst>
            <pc:docMk/>
            <pc:sldMk cId="1725268783" sldId="315"/>
            <ac:spMk id="2" creationId="{ADC04ADF-3C89-B545-B3AC-998590695FDC}"/>
          </ac:spMkLst>
        </pc:spChg>
        <pc:spChg chg="mod ord">
          <ac:chgData name="Josh Mannix" userId="67577199-83d9-4857-9803-9b1b12014488" providerId="ADAL" clId="{77D60DD1-2211-E846-8485-16C07302A641}" dt="2023-01-10T19:59:47.463" v="713" actId="20577"/>
          <ac:spMkLst>
            <pc:docMk/>
            <pc:sldMk cId="1725268783" sldId="315"/>
            <ac:spMk id="248" creationId="{00000000-0000-0000-0000-000000000000}"/>
          </ac:spMkLst>
        </pc:spChg>
        <pc:spChg chg="mod ord">
          <ac:chgData name="Josh Mannix" userId="67577199-83d9-4857-9803-9b1b12014488" providerId="ADAL" clId="{77D60DD1-2211-E846-8485-16C07302A641}" dt="2023-01-10T19:57:02.609" v="146" actId="700"/>
          <ac:spMkLst>
            <pc:docMk/>
            <pc:sldMk cId="1725268783" sldId="315"/>
            <ac:spMk id="250" creationId="{00000000-0000-0000-0000-000000000000}"/>
          </ac:spMkLst>
        </pc:spChg>
        <pc:picChg chg="del">
          <ac:chgData name="Josh Mannix" userId="67577199-83d9-4857-9803-9b1b12014488" providerId="ADAL" clId="{77D60DD1-2211-E846-8485-16C07302A641}" dt="2023-01-10T19:56:59.386" v="145" actId="478"/>
          <ac:picMkLst>
            <pc:docMk/>
            <pc:sldMk cId="1725268783" sldId="315"/>
            <ac:picMk id="5" creationId="{47FBA35A-5AC1-7247-93DA-7D4CD220AFE1}"/>
          </ac:picMkLst>
        </pc:picChg>
      </pc:sldChg>
      <pc:sldChg chg="modSp add mod">
        <pc:chgData name="Josh Mannix" userId="67577199-83d9-4857-9803-9b1b12014488" providerId="ADAL" clId="{77D60DD1-2211-E846-8485-16C07302A641}" dt="2023-01-10T20:16:40.429" v="2324" actId="1076"/>
        <pc:sldMkLst>
          <pc:docMk/>
          <pc:sldMk cId="2374920946" sldId="316"/>
        </pc:sldMkLst>
        <pc:spChg chg="mod">
          <ac:chgData name="Josh Mannix" userId="67577199-83d9-4857-9803-9b1b12014488" providerId="ADAL" clId="{77D60DD1-2211-E846-8485-16C07302A641}" dt="2023-01-10T20:16:40.429" v="2324" actId="1076"/>
          <ac:spMkLst>
            <pc:docMk/>
            <pc:sldMk cId="2374920946" sldId="316"/>
            <ac:spMk id="2" creationId="{ADC04ADF-3C89-B545-B3AC-998590695FDC}"/>
          </ac:spMkLst>
        </pc:spChg>
        <pc:spChg chg="mod">
          <ac:chgData name="Josh Mannix" userId="67577199-83d9-4857-9803-9b1b12014488" providerId="ADAL" clId="{77D60DD1-2211-E846-8485-16C07302A641}" dt="2023-01-10T19:59:52.156" v="728" actId="20577"/>
          <ac:spMkLst>
            <pc:docMk/>
            <pc:sldMk cId="2374920946" sldId="316"/>
            <ac:spMk id="248" creationId="{00000000-0000-0000-0000-000000000000}"/>
          </ac:spMkLst>
        </pc:spChg>
      </pc:sldChg>
      <pc:sldChg chg="addSp delSp modSp add mod modAnim">
        <pc:chgData name="Josh Mannix" userId="67577199-83d9-4857-9803-9b1b12014488" providerId="ADAL" clId="{77D60DD1-2211-E846-8485-16C07302A641}" dt="2023-01-10T20:12:32.703" v="2053"/>
        <pc:sldMkLst>
          <pc:docMk/>
          <pc:sldMk cId="2429232393" sldId="317"/>
        </pc:sldMkLst>
        <pc:spChg chg="add del mod">
          <ac:chgData name="Josh Mannix" userId="67577199-83d9-4857-9803-9b1b12014488" providerId="ADAL" clId="{77D60DD1-2211-E846-8485-16C07302A641}" dt="2023-01-10T20:10:31.719" v="2042" actId="1037"/>
          <ac:spMkLst>
            <pc:docMk/>
            <pc:sldMk cId="2429232393" sldId="317"/>
            <ac:spMk id="4" creationId="{905CDDA1-F619-B545-913F-EB1EE28FB14A}"/>
          </ac:spMkLst>
        </pc:spChg>
        <pc:spChg chg="add del mod">
          <ac:chgData name="Josh Mannix" userId="67577199-83d9-4857-9803-9b1b12014488" providerId="ADAL" clId="{77D60DD1-2211-E846-8485-16C07302A641}" dt="2023-01-10T20:07:29.420" v="1796" actId="478"/>
          <ac:spMkLst>
            <pc:docMk/>
            <pc:sldMk cId="2429232393" sldId="317"/>
            <ac:spMk id="18" creationId="{96A9CAF9-7B9F-4649-B9A5-7EA5FB087436}"/>
          </ac:spMkLst>
        </pc:spChg>
        <pc:spChg chg="add mod">
          <ac:chgData name="Josh Mannix" userId="67577199-83d9-4857-9803-9b1b12014488" providerId="ADAL" clId="{77D60DD1-2211-E846-8485-16C07302A641}" dt="2023-01-10T20:10:31.719" v="2042" actId="1037"/>
          <ac:spMkLst>
            <pc:docMk/>
            <pc:sldMk cId="2429232393" sldId="317"/>
            <ac:spMk id="19" creationId="{0E8E6554-8074-464E-883F-610F01ADED14}"/>
          </ac:spMkLst>
        </pc:spChg>
        <pc:spChg chg="mod">
          <ac:chgData name="Josh Mannix" userId="67577199-83d9-4857-9803-9b1b12014488" providerId="ADAL" clId="{77D60DD1-2211-E846-8485-16C07302A641}" dt="2023-01-10T20:03:52.390" v="1514" actId="20577"/>
          <ac:spMkLst>
            <pc:docMk/>
            <pc:sldMk cId="2429232393" sldId="317"/>
            <ac:spMk id="273" creationId="{00000000-0000-0000-0000-000000000000}"/>
          </ac:spMkLst>
        </pc:spChg>
        <pc:spChg chg="del mod">
          <ac:chgData name="Josh Mannix" userId="67577199-83d9-4857-9803-9b1b12014488" providerId="ADAL" clId="{77D60DD1-2211-E846-8485-16C07302A641}" dt="2023-01-10T20:04:28.855" v="1540" actId="478"/>
          <ac:spMkLst>
            <pc:docMk/>
            <pc:sldMk cId="2429232393" sldId="317"/>
            <ac:spMk id="274" creationId="{00000000-0000-0000-0000-000000000000}"/>
          </ac:spMkLst>
        </pc:spChg>
      </pc:sldChg>
      <pc:sldChg chg="addSp delSp modSp add mod delAnim">
        <pc:chgData name="Josh Mannix" userId="67577199-83d9-4857-9803-9b1b12014488" providerId="ADAL" clId="{77D60DD1-2211-E846-8485-16C07302A641}" dt="2023-01-10T20:19:51.115" v="2506" actId="20577"/>
        <pc:sldMkLst>
          <pc:docMk/>
          <pc:sldMk cId="1837633903" sldId="318"/>
        </pc:sldMkLst>
        <pc:spChg chg="del mod">
          <ac:chgData name="Josh Mannix" userId="67577199-83d9-4857-9803-9b1b12014488" providerId="ADAL" clId="{77D60DD1-2211-E846-8485-16C07302A641}" dt="2023-01-10T20:17:25.523" v="2333" actId="478"/>
          <ac:spMkLst>
            <pc:docMk/>
            <pc:sldMk cId="1837633903" sldId="318"/>
            <ac:spMk id="4" creationId="{905CDDA1-F619-B545-913F-EB1EE28FB14A}"/>
          </ac:spMkLst>
        </pc:spChg>
        <pc:spChg chg="add del mod">
          <ac:chgData name="Josh Mannix" userId="67577199-83d9-4857-9803-9b1b12014488" providerId="ADAL" clId="{77D60DD1-2211-E846-8485-16C07302A641}" dt="2023-01-10T20:17:26.966" v="2334" actId="478"/>
          <ac:spMkLst>
            <pc:docMk/>
            <pc:sldMk cId="1837633903" sldId="318"/>
            <ac:spMk id="7" creationId="{B4DBC9BC-97C6-C449-9BE5-5443DD953F5F}"/>
          </ac:spMkLst>
        </pc:spChg>
        <pc:spChg chg="add mod">
          <ac:chgData name="Josh Mannix" userId="67577199-83d9-4857-9803-9b1b12014488" providerId="ADAL" clId="{77D60DD1-2211-E846-8485-16C07302A641}" dt="2023-01-10T20:19:51.115" v="2506" actId="20577"/>
          <ac:spMkLst>
            <pc:docMk/>
            <pc:sldMk cId="1837633903" sldId="318"/>
            <ac:spMk id="8" creationId="{52CFAD41-934F-A54E-B26B-221CB6C3A93A}"/>
          </ac:spMkLst>
        </pc:spChg>
        <pc:spChg chg="del">
          <ac:chgData name="Josh Mannix" userId="67577199-83d9-4857-9803-9b1b12014488" providerId="ADAL" clId="{77D60DD1-2211-E846-8485-16C07302A641}" dt="2023-01-10T20:17:28.472" v="2335" actId="478"/>
          <ac:spMkLst>
            <pc:docMk/>
            <pc:sldMk cId="1837633903" sldId="318"/>
            <ac:spMk id="19" creationId="{0E8E6554-8074-464E-883F-610F01ADED14}"/>
          </ac:spMkLst>
        </pc:spChg>
        <pc:picChg chg="add mod">
          <ac:chgData name="Josh Mannix" userId="67577199-83d9-4857-9803-9b1b12014488" providerId="ADAL" clId="{77D60DD1-2211-E846-8485-16C07302A641}" dt="2023-01-10T20:19:07.302" v="2494" actId="1076"/>
          <ac:picMkLst>
            <pc:docMk/>
            <pc:sldMk cId="1837633903" sldId="318"/>
            <ac:picMk id="5" creationId="{3ADCD200-35C5-7348-82B9-EAA3D7F627D6}"/>
          </ac:picMkLst>
        </pc:picChg>
      </pc:sldChg>
    </pc:docChg>
  </pc:docChgLst>
  <pc:docChgLst>
    <pc:chgData name="Mannix, Josh" userId="67577199-83d9-4857-9803-9b1b12014488" providerId="ADAL" clId="{5E63568B-A134-F74A-B947-EBB8480209A8}"/>
    <pc:docChg chg="undo custSel addSld modSld">
      <pc:chgData name="Mannix, Josh" userId="67577199-83d9-4857-9803-9b1b12014488" providerId="ADAL" clId="{5E63568B-A134-F74A-B947-EBB8480209A8}" dt="2023-01-09T17:50:08.391" v="432" actId="14100"/>
      <pc:docMkLst>
        <pc:docMk/>
      </pc:docMkLst>
      <pc:sldChg chg="modSp mod">
        <pc:chgData name="Mannix, Josh" userId="67577199-83d9-4857-9803-9b1b12014488" providerId="ADAL" clId="{5E63568B-A134-F74A-B947-EBB8480209A8}" dt="2023-01-09T17:41:16.617" v="312" actId="1076"/>
        <pc:sldMkLst>
          <pc:docMk/>
          <pc:sldMk cId="0" sldId="261"/>
        </pc:sldMkLst>
        <pc:spChg chg="mod">
          <ac:chgData name="Mannix, Josh" userId="67577199-83d9-4857-9803-9b1b12014488" providerId="ADAL" clId="{5E63568B-A134-F74A-B947-EBB8480209A8}" dt="2023-01-09T17:41:16.617" v="312" actId="1076"/>
          <ac:spMkLst>
            <pc:docMk/>
            <pc:sldMk cId="0" sldId="261"/>
            <ac:spMk id="249" creationId="{00000000-0000-0000-0000-000000000000}"/>
          </ac:spMkLst>
        </pc:spChg>
      </pc:sldChg>
      <pc:sldChg chg="modSp mod">
        <pc:chgData name="Mannix, Josh" userId="67577199-83d9-4857-9803-9b1b12014488" providerId="ADAL" clId="{5E63568B-A134-F74A-B947-EBB8480209A8}" dt="2023-01-09T17:41:43.969" v="316" actId="1076"/>
        <pc:sldMkLst>
          <pc:docMk/>
          <pc:sldMk cId="0" sldId="263"/>
        </pc:sldMkLst>
        <pc:spChg chg="mod">
          <ac:chgData name="Mannix, Josh" userId="67577199-83d9-4857-9803-9b1b12014488" providerId="ADAL" clId="{5E63568B-A134-F74A-B947-EBB8480209A8}" dt="2023-01-09T17:41:43.541" v="315" actId="1076"/>
          <ac:spMkLst>
            <pc:docMk/>
            <pc:sldMk cId="0" sldId="263"/>
            <ac:spMk id="17" creationId="{0EC3D688-7D0E-4B4D-B613-C1BA1A4581EA}"/>
          </ac:spMkLst>
        </pc:spChg>
        <pc:spChg chg="mod">
          <ac:chgData name="Mannix, Josh" userId="67577199-83d9-4857-9803-9b1b12014488" providerId="ADAL" clId="{5E63568B-A134-F74A-B947-EBB8480209A8}" dt="2023-01-09T17:41:43.969" v="316" actId="1076"/>
          <ac:spMkLst>
            <pc:docMk/>
            <pc:sldMk cId="0" sldId="263"/>
            <ac:spMk id="274" creationId="{00000000-0000-0000-0000-000000000000}"/>
          </ac:spMkLst>
        </pc:spChg>
      </pc:sldChg>
      <pc:sldChg chg="modSp mod">
        <pc:chgData name="Mannix, Josh" userId="67577199-83d9-4857-9803-9b1b12014488" providerId="ADAL" clId="{5E63568B-A134-F74A-B947-EBB8480209A8}" dt="2023-01-09T17:43:12.775" v="374" actId="20577"/>
        <pc:sldMkLst>
          <pc:docMk/>
          <pc:sldMk cId="2998291648" sldId="310"/>
        </pc:sldMkLst>
        <pc:spChg chg="mod">
          <ac:chgData name="Mannix, Josh" userId="67577199-83d9-4857-9803-9b1b12014488" providerId="ADAL" clId="{5E63568B-A134-F74A-B947-EBB8480209A8}" dt="2023-01-09T17:43:12.775" v="374" actId="20577"/>
          <ac:spMkLst>
            <pc:docMk/>
            <pc:sldMk cId="2998291648" sldId="310"/>
            <ac:spMk id="273" creationId="{00000000-0000-0000-0000-000000000000}"/>
          </ac:spMkLst>
        </pc:spChg>
        <pc:spChg chg="mod">
          <ac:chgData name="Mannix, Josh" userId="67577199-83d9-4857-9803-9b1b12014488" providerId="ADAL" clId="{5E63568B-A134-F74A-B947-EBB8480209A8}" dt="2023-01-09T17:43:08.542" v="359" actId="20577"/>
          <ac:spMkLst>
            <pc:docMk/>
            <pc:sldMk cId="2998291648" sldId="310"/>
            <ac:spMk id="274" creationId="{00000000-0000-0000-0000-000000000000}"/>
          </ac:spMkLst>
        </pc:spChg>
      </pc:sldChg>
      <pc:sldChg chg="modSp new mod">
        <pc:chgData name="Mannix, Josh" userId="67577199-83d9-4857-9803-9b1b12014488" providerId="ADAL" clId="{5E63568B-A134-F74A-B947-EBB8480209A8}" dt="2023-01-09T14:50:39.317" v="168" actId="20577"/>
        <pc:sldMkLst>
          <pc:docMk/>
          <pc:sldMk cId="1525334266" sldId="312"/>
        </pc:sldMkLst>
        <pc:spChg chg="mod">
          <ac:chgData name="Mannix, Josh" userId="67577199-83d9-4857-9803-9b1b12014488" providerId="ADAL" clId="{5E63568B-A134-F74A-B947-EBB8480209A8}" dt="2023-01-09T14:49:33.734" v="24" actId="20577"/>
          <ac:spMkLst>
            <pc:docMk/>
            <pc:sldMk cId="1525334266" sldId="312"/>
            <ac:spMk id="2" creationId="{43B37B89-5678-C5A8-D4CB-B663D415F34B}"/>
          </ac:spMkLst>
        </pc:spChg>
        <pc:spChg chg="mod">
          <ac:chgData name="Mannix, Josh" userId="67577199-83d9-4857-9803-9b1b12014488" providerId="ADAL" clId="{5E63568B-A134-F74A-B947-EBB8480209A8}" dt="2023-01-09T14:50:39.317" v="168" actId="20577"/>
          <ac:spMkLst>
            <pc:docMk/>
            <pc:sldMk cId="1525334266" sldId="312"/>
            <ac:spMk id="3" creationId="{174A2818-11F1-9527-987C-744698490DA5}"/>
          </ac:spMkLst>
        </pc:spChg>
      </pc:sldChg>
      <pc:sldChg chg="addSp delSp modSp add mod">
        <pc:chgData name="Mannix, Josh" userId="67577199-83d9-4857-9803-9b1b12014488" providerId="ADAL" clId="{5E63568B-A134-F74A-B947-EBB8480209A8}" dt="2023-01-09T17:50:08.391" v="432" actId="14100"/>
        <pc:sldMkLst>
          <pc:docMk/>
          <pc:sldMk cId="342055200" sldId="313"/>
        </pc:sldMkLst>
        <pc:spChg chg="del">
          <ac:chgData name="Mannix, Josh" userId="67577199-83d9-4857-9803-9b1b12014488" providerId="ADAL" clId="{5E63568B-A134-F74A-B947-EBB8480209A8}" dt="2023-01-09T17:49:35.052" v="394" actId="478"/>
          <ac:spMkLst>
            <pc:docMk/>
            <pc:sldMk cId="342055200" sldId="313"/>
            <ac:spMk id="17" creationId="{0EC3D688-7D0E-4B4D-B613-C1BA1A4581EA}"/>
          </ac:spMkLst>
        </pc:spChg>
        <pc:spChg chg="mod">
          <ac:chgData name="Mannix, Josh" userId="67577199-83d9-4857-9803-9b1b12014488" providerId="ADAL" clId="{5E63568B-A134-F74A-B947-EBB8480209A8}" dt="2023-01-09T17:49:32.171" v="393" actId="20577"/>
          <ac:spMkLst>
            <pc:docMk/>
            <pc:sldMk cId="342055200" sldId="313"/>
            <ac:spMk id="273" creationId="{00000000-0000-0000-0000-000000000000}"/>
          </ac:spMkLst>
        </pc:spChg>
        <pc:spChg chg="mod">
          <ac:chgData name="Mannix, Josh" userId="67577199-83d9-4857-9803-9b1b12014488" providerId="ADAL" clId="{5E63568B-A134-F74A-B947-EBB8480209A8}" dt="2023-01-09T17:50:08.391" v="432" actId="14100"/>
          <ac:spMkLst>
            <pc:docMk/>
            <pc:sldMk cId="342055200" sldId="313"/>
            <ac:spMk id="274" creationId="{00000000-0000-0000-0000-000000000000}"/>
          </ac:spMkLst>
        </pc:spChg>
        <pc:picChg chg="add mod">
          <ac:chgData name="Mannix, Josh" userId="67577199-83d9-4857-9803-9b1b12014488" providerId="ADAL" clId="{5E63568B-A134-F74A-B947-EBB8480209A8}" dt="2023-01-09T17:50:04.176" v="431" actId="1076"/>
          <ac:picMkLst>
            <pc:docMk/>
            <pc:sldMk cId="342055200" sldId="313"/>
            <ac:picMk id="3" creationId="{86F85B76-A756-8F98-FB68-4A2E44B2C060}"/>
          </ac:picMkLst>
        </pc:picChg>
      </pc:sldChg>
    </pc:docChg>
  </pc:docChgLst>
  <pc:docChgLst>
    <pc:chgData name="Mannix, Josh" userId="67577199-83d9-4857-9803-9b1b12014488" providerId="ADAL" clId="{8E966735-FEF3-A441-858E-225347157258}"/>
    <pc:docChg chg="custSel addSld delSld modSld">
      <pc:chgData name="Mannix, Josh" userId="67577199-83d9-4857-9803-9b1b12014488" providerId="ADAL" clId="{8E966735-FEF3-A441-858E-225347157258}" dt="2023-01-11T18:45:41.757" v="408" actId="478"/>
      <pc:docMkLst>
        <pc:docMk/>
      </pc:docMkLst>
      <pc:sldChg chg="modSp mod">
        <pc:chgData name="Mannix, Josh" userId="67577199-83d9-4857-9803-9b1b12014488" providerId="ADAL" clId="{8E966735-FEF3-A441-858E-225347157258}" dt="2023-01-09T20:10:04.325" v="45" actId="20577"/>
        <pc:sldMkLst>
          <pc:docMk/>
          <pc:sldMk cId="0" sldId="256"/>
        </pc:sldMkLst>
        <pc:spChg chg="mod">
          <ac:chgData name="Mannix, Josh" userId="67577199-83d9-4857-9803-9b1b12014488" providerId="ADAL" clId="{8E966735-FEF3-A441-858E-225347157258}" dt="2023-01-09T20:09:56.155" v="33" actId="20577"/>
          <ac:spMkLst>
            <pc:docMk/>
            <pc:sldMk cId="0" sldId="256"/>
            <ac:spMk id="184" creationId="{00000000-0000-0000-0000-000000000000}"/>
          </ac:spMkLst>
        </pc:spChg>
        <pc:spChg chg="mod">
          <ac:chgData name="Mannix, Josh" userId="67577199-83d9-4857-9803-9b1b12014488" providerId="ADAL" clId="{8E966735-FEF3-A441-858E-225347157258}" dt="2023-01-09T20:10:04.325" v="45" actId="20577"/>
          <ac:spMkLst>
            <pc:docMk/>
            <pc:sldMk cId="0" sldId="256"/>
            <ac:spMk id="185" creationId="{00000000-0000-0000-0000-000000000000}"/>
          </ac:spMkLst>
        </pc:spChg>
      </pc:sldChg>
      <pc:sldChg chg="modSp mod">
        <pc:chgData name="Mannix, Josh" userId="67577199-83d9-4857-9803-9b1b12014488" providerId="ADAL" clId="{8E966735-FEF3-A441-858E-225347157258}" dt="2023-01-09T20:10:14.338" v="66" actId="20577"/>
        <pc:sldMkLst>
          <pc:docMk/>
          <pc:sldMk cId="0" sldId="257"/>
        </pc:sldMkLst>
        <pc:spChg chg="mod">
          <ac:chgData name="Mannix, Josh" userId="67577199-83d9-4857-9803-9b1b12014488" providerId="ADAL" clId="{8E966735-FEF3-A441-858E-225347157258}" dt="2023-01-09T20:10:14.338" v="66" actId="20577"/>
          <ac:spMkLst>
            <pc:docMk/>
            <pc:sldMk cId="0" sldId="257"/>
            <ac:spMk id="193" creationId="{00000000-0000-0000-0000-000000000000}"/>
          </ac:spMkLst>
        </pc:spChg>
      </pc:sldChg>
      <pc:sldChg chg="modSp mod">
        <pc:chgData name="Mannix, Josh" userId="67577199-83d9-4857-9803-9b1b12014488" providerId="ADAL" clId="{8E966735-FEF3-A441-858E-225347157258}" dt="2023-01-09T20:10:37.134" v="93" actId="1076"/>
        <pc:sldMkLst>
          <pc:docMk/>
          <pc:sldMk cId="0" sldId="258"/>
        </pc:sldMkLst>
        <pc:spChg chg="mod">
          <ac:chgData name="Mannix, Josh" userId="67577199-83d9-4857-9803-9b1b12014488" providerId="ADAL" clId="{8E966735-FEF3-A441-858E-225347157258}" dt="2023-01-09T20:10:37.134" v="93" actId="1076"/>
          <ac:spMkLst>
            <pc:docMk/>
            <pc:sldMk cId="0" sldId="258"/>
            <ac:spMk id="216" creationId="{00000000-0000-0000-0000-000000000000}"/>
          </ac:spMkLst>
        </pc:spChg>
      </pc:sldChg>
      <pc:sldChg chg="del">
        <pc:chgData name="Mannix, Josh" userId="67577199-83d9-4857-9803-9b1b12014488" providerId="ADAL" clId="{8E966735-FEF3-A441-858E-225347157258}" dt="2023-01-09T20:10:40.816" v="94" actId="2696"/>
        <pc:sldMkLst>
          <pc:docMk/>
          <pc:sldMk cId="0" sldId="259"/>
        </pc:sldMkLst>
      </pc:sldChg>
      <pc:sldChg chg="addSp delSp modSp mod">
        <pc:chgData name="Mannix, Josh" userId="67577199-83d9-4857-9803-9b1b12014488" providerId="ADAL" clId="{8E966735-FEF3-A441-858E-225347157258}" dt="2023-01-09T20:18:10.898" v="393" actId="1076"/>
        <pc:sldMkLst>
          <pc:docMk/>
          <pc:sldMk cId="2109807637" sldId="308"/>
        </pc:sldMkLst>
        <pc:spChg chg="mod">
          <ac:chgData name="Mannix, Josh" userId="67577199-83d9-4857-9803-9b1b12014488" providerId="ADAL" clId="{8E966735-FEF3-A441-858E-225347157258}" dt="2023-01-09T20:15:51.305" v="254" actId="20577"/>
          <ac:spMkLst>
            <pc:docMk/>
            <pc:sldMk cId="2109807637" sldId="308"/>
            <ac:spMk id="2" creationId="{0986599C-079B-FE46-B154-C62755C39F88}"/>
          </ac:spMkLst>
        </pc:spChg>
        <pc:spChg chg="mod">
          <ac:chgData name="Mannix, Josh" userId="67577199-83d9-4857-9803-9b1b12014488" providerId="ADAL" clId="{8E966735-FEF3-A441-858E-225347157258}" dt="2023-01-09T20:18:10.898" v="393" actId="1076"/>
          <ac:spMkLst>
            <pc:docMk/>
            <pc:sldMk cId="2109807637" sldId="308"/>
            <ac:spMk id="3" creationId="{268D834C-B585-BA44-8441-48AAC0366738}"/>
          </ac:spMkLst>
        </pc:spChg>
        <pc:picChg chg="del">
          <ac:chgData name="Mannix, Josh" userId="67577199-83d9-4857-9803-9b1b12014488" providerId="ADAL" clId="{8E966735-FEF3-A441-858E-225347157258}" dt="2023-01-09T20:10:51.836" v="106" actId="478"/>
          <ac:picMkLst>
            <pc:docMk/>
            <pc:sldMk cId="2109807637" sldId="308"/>
            <ac:picMk id="16" creationId="{9DF45670-9FE7-BD4E-833C-D1ABAE4D71EF}"/>
          </ac:picMkLst>
        </pc:picChg>
        <pc:picChg chg="add del mod modCrop">
          <ac:chgData name="Mannix, Josh" userId="67577199-83d9-4857-9803-9b1b12014488" providerId="ADAL" clId="{8E966735-FEF3-A441-858E-225347157258}" dt="2023-01-09T20:17:11.125" v="321" actId="478"/>
          <ac:picMkLst>
            <pc:docMk/>
            <pc:sldMk cId="2109807637" sldId="308"/>
            <ac:picMk id="17" creationId="{BAB8425A-0007-D464-6E4A-8EDE284B170C}"/>
          </ac:picMkLst>
        </pc:picChg>
        <pc:picChg chg="add mod">
          <ac:chgData name="Mannix, Josh" userId="67577199-83d9-4857-9803-9b1b12014488" providerId="ADAL" clId="{8E966735-FEF3-A441-858E-225347157258}" dt="2023-01-09T20:17:24.365" v="325" actId="1076"/>
          <ac:picMkLst>
            <pc:docMk/>
            <pc:sldMk cId="2109807637" sldId="308"/>
            <ac:picMk id="18" creationId="{62689719-FE1F-9B36-A5E9-ED9974F2221A}"/>
          </ac:picMkLst>
        </pc:picChg>
        <pc:picChg chg="add del mod">
          <ac:chgData name="Mannix, Josh" userId="67577199-83d9-4857-9803-9b1b12014488" providerId="ADAL" clId="{8E966735-FEF3-A441-858E-225347157258}" dt="2023-01-09T20:15:53.668" v="255" actId="478"/>
          <ac:picMkLst>
            <pc:docMk/>
            <pc:sldMk cId="2109807637" sldId="308"/>
            <ac:picMk id="1026" creationId="{90B3DA81-710E-4A8E-9063-0679341F8796}"/>
          </ac:picMkLst>
        </pc:picChg>
      </pc:sldChg>
      <pc:sldChg chg="add">
        <pc:chgData name="Mannix, Josh" userId="67577199-83d9-4857-9803-9b1b12014488" providerId="ADAL" clId="{8E966735-FEF3-A441-858E-225347157258}" dt="2023-01-09T20:15:46.965" v="242"/>
        <pc:sldMkLst>
          <pc:docMk/>
          <pc:sldMk cId="2327765963" sldId="314"/>
        </pc:sldMkLst>
      </pc:sldChg>
      <pc:sldChg chg="modAnim">
        <pc:chgData name="Mannix, Josh" userId="67577199-83d9-4857-9803-9b1b12014488" providerId="ADAL" clId="{8E966735-FEF3-A441-858E-225347157258}" dt="2023-01-11T17:42:07.282" v="406"/>
        <pc:sldMkLst>
          <pc:docMk/>
          <pc:sldMk cId="1725268783" sldId="315"/>
        </pc:sldMkLst>
      </pc:sldChg>
      <pc:sldChg chg="delSp modSp mod">
        <pc:chgData name="Mannix, Josh" userId="67577199-83d9-4857-9803-9b1b12014488" providerId="ADAL" clId="{8E966735-FEF3-A441-858E-225347157258}" dt="2023-01-11T18:45:41.757" v="408" actId="478"/>
        <pc:sldMkLst>
          <pc:docMk/>
          <pc:sldMk cId="1837633903" sldId="318"/>
        </pc:sldMkLst>
        <pc:spChg chg="del mod">
          <ac:chgData name="Mannix, Josh" userId="67577199-83d9-4857-9803-9b1b12014488" providerId="ADAL" clId="{8E966735-FEF3-A441-858E-225347157258}" dt="2023-01-11T18:45:41.757" v="408" actId="478"/>
          <ac:spMkLst>
            <pc:docMk/>
            <pc:sldMk cId="1837633903" sldId="318"/>
            <ac:spMk id="8" creationId="{52CFAD41-934F-A54E-B26B-221CB6C3A93A}"/>
          </ac:spMkLst>
        </pc:spChg>
      </pc:sldChg>
    </pc:docChg>
  </pc:docChgLst>
  <pc:docChgLst>
    <pc:chgData name="Josh Mannix" userId="67577199-83d9-4857-9803-9b1b12014488" providerId="ADAL" clId="{674E90A8-30E3-1E41-AAAB-6BB9A415CE1A}"/>
    <pc:docChg chg="undo custSel addSld delSld modSld sldOrd">
      <pc:chgData name="Josh Mannix" userId="67577199-83d9-4857-9803-9b1b12014488" providerId="ADAL" clId="{674E90A8-30E3-1E41-AAAB-6BB9A415CE1A}" dt="2023-01-17T16:08:38.082" v="5466" actId="1035"/>
      <pc:docMkLst>
        <pc:docMk/>
      </pc:docMkLst>
      <pc:sldChg chg="addSp delSp modSp mod">
        <pc:chgData name="Josh Mannix" userId="67577199-83d9-4857-9803-9b1b12014488" providerId="ADAL" clId="{674E90A8-30E3-1E41-AAAB-6BB9A415CE1A}" dt="2023-01-17T16:08:38.082" v="5466" actId="1035"/>
        <pc:sldMkLst>
          <pc:docMk/>
          <pc:sldMk cId="0" sldId="256"/>
        </pc:sldMkLst>
        <pc:spChg chg="mod">
          <ac:chgData name="Josh Mannix" userId="67577199-83d9-4857-9803-9b1b12014488" providerId="ADAL" clId="{674E90A8-30E3-1E41-AAAB-6BB9A415CE1A}" dt="2023-01-16T20:15:34.831" v="39" actId="20577"/>
          <ac:spMkLst>
            <pc:docMk/>
            <pc:sldMk cId="0" sldId="256"/>
            <ac:spMk id="184" creationId="{00000000-0000-0000-0000-000000000000}"/>
          </ac:spMkLst>
        </pc:spChg>
        <pc:spChg chg="mod">
          <ac:chgData name="Josh Mannix" userId="67577199-83d9-4857-9803-9b1b12014488" providerId="ADAL" clId="{674E90A8-30E3-1E41-AAAB-6BB9A415CE1A}" dt="2023-01-16T20:15:43.065" v="51" actId="20577"/>
          <ac:spMkLst>
            <pc:docMk/>
            <pc:sldMk cId="0" sldId="256"/>
            <ac:spMk id="185" creationId="{00000000-0000-0000-0000-000000000000}"/>
          </ac:spMkLst>
        </pc:spChg>
        <pc:picChg chg="add mod">
          <ac:chgData name="Josh Mannix" userId="67577199-83d9-4857-9803-9b1b12014488" providerId="ADAL" clId="{674E90A8-30E3-1E41-AAAB-6BB9A415CE1A}" dt="2023-01-17T16:08:38.082" v="5466" actId="1035"/>
          <ac:picMkLst>
            <pc:docMk/>
            <pc:sldMk cId="0" sldId="256"/>
            <ac:picMk id="2" creationId="{79DF98E2-A59C-AE4D-A8CB-C469C2B4C3FA}"/>
          </ac:picMkLst>
        </pc:picChg>
        <pc:picChg chg="del">
          <ac:chgData name="Josh Mannix" userId="67577199-83d9-4857-9803-9b1b12014488" providerId="ADAL" clId="{674E90A8-30E3-1E41-AAAB-6BB9A415CE1A}" dt="2023-01-17T16:07:20.454" v="5450" actId="478"/>
          <ac:picMkLst>
            <pc:docMk/>
            <pc:sldMk cId="0" sldId="256"/>
            <ac:picMk id="3" creationId="{771971D2-7156-EF45-83D9-0794AB9ECC76}"/>
          </ac:picMkLst>
        </pc:picChg>
        <pc:picChg chg="add del mod">
          <ac:chgData name="Josh Mannix" userId="67577199-83d9-4857-9803-9b1b12014488" providerId="ADAL" clId="{674E90A8-30E3-1E41-AAAB-6BB9A415CE1A}" dt="2023-01-17T16:08:24.300" v="5463" actId="478"/>
          <ac:picMkLst>
            <pc:docMk/>
            <pc:sldMk cId="0" sldId="256"/>
            <ac:picMk id="4" creationId="{220F96F5-D78D-684F-80E4-3FB67B26B34C}"/>
          </ac:picMkLst>
        </pc:picChg>
      </pc:sldChg>
      <pc:sldChg chg="modSp mod">
        <pc:chgData name="Josh Mannix" userId="67577199-83d9-4857-9803-9b1b12014488" providerId="ADAL" clId="{674E90A8-30E3-1E41-AAAB-6BB9A415CE1A}" dt="2023-01-16T20:28:20.404" v="408" actId="6549"/>
        <pc:sldMkLst>
          <pc:docMk/>
          <pc:sldMk cId="0" sldId="257"/>
        </pc:sldMkLst>
        <pc:spChg chg="mod">
          <ac:chgData name="Josh Mannix" userId="67577199-83d9-4857-9803-9b1b12014488" providerId="ADAL" clId="{674E90A8-30E3-1E41-AAAB-6BB9A415CE1A}" dt="2023-01-16T20:28:06.904" v="378" actId="6549"/>
          <ac:spMkLst>
            <pc:docMk/>
            <pc:sldMk cId="0" sldId="257"/>
            <ac:spMk id="192" creationId="{00000000-0000-0000-0000-000000000000}"/>
          </ac:spMkLst>
        </pc:spChg>
        <pc:spChg chg="mod">
          <ac:chgData name="Josh Mannix" userId="67577199-83d9-4857-9803-9b1b12014488" providerId="ADAL" clId="{674E90A8-30E3-1E41-AAAB-6BB9A415CE1A}" dt="2023-01-16T20:24:24.389" v="70" actId="20577"/>
          <ac:spMkLst>
            <pc:docMk/>
            <pc:sldMk cId="0" sldId="257"/>
            <ac:spMk id="193" creationId="{00000000-0000-0000-0000-000000000000}"/>
          </ac:spMkLst>
        </pc:spChg>
        <pc:spChg chg="mod">
          <ac:chgData name="Josh Mannix" userId="67577199-83d9-4857-9803-9b1b12014488" providerId="ADAL" clId="{674E90A8-30E3-1E41-AAAB-6BB9A415CE1A}" dt="2023-01-16T20:28:20.404" v="408" actId="6549"/>
          <ac:spMkLst>
            <pc:docMk/>
            <pc:sldMk cId="0" sldId="257"/>
            <ac:spMk id="195" creationId="{00000000-0000-0000-0000-000000000000}"/>
          </ac:spMkLst>
        </pc:spChg>
      </pc:sldChg>
      <pc:sldChg chg="modSp mod">
        <pc:chgData name="Josh Mannix" userId="67577199-83d9-4857-9803-9b1b12014488" providerId="ADAL" clId="{674E90A8-30E3-1E41-AAAB-6BB9A415CE1A}" dt="2023-01-16T20:24:30.230" v="89" actId="20577"/>
        <pc:sldMkLst>
          <pc:docMk/>
          <pc:sldMk cId="0" sldId="258"/>
        </pc:sldMkLst>
        <pc:spChg chg="mod">
          <ac:chgData name="Josh Mannix" userId="67577199-83d9-4857-9803-9b1b12014488" providerId="ADAL" clId="{674E90A8-30E3-1E41-AAAB-6BB9A415CE1A}" dt="2023-01-16T20:24:30.230" v="89" actId="20577"/>
          <ac:spMkLst>
            <pc:docMk/>
            <pc:sldMk cId="0" sldId="258"/>
            <ac:spMk id="216" creationId="{00000000-0000-0000-0000-000000000000}"/>
          </ac:spMkLst>
        </pc:spChg>
      </pc:sldChg>
      <pc:sldChg chg="modSp mod">
        <pc:chgData name="Josh Mannix" userId="67577199-83d9-4857-9803-9b1b12014488" providerId="ADAL" clId="{674E90A8-30E3-1E41-AAAB-6BB9A415CE1A}" dt="2023-01-17T15:55:00.452" v="5315" actId="1076"/>
        <pc:sldMkLst>
          <pc:docMk/>
          <pc:sldMk cId="0" sldId="260"/>
        </pc:sldMkLst>
        <pc:spChg chg="mod">
          <ac:chgData name="Josh Mannix" userId="67577199-83d9-4857-9803-9b1b12014488" providerId="ADAL" clId="{674E90A8-30E3-1E41-AAAB-6BB9A415CE1A}" dt="2023-01-17T15:55:00.452" v="5315" actId="1076"/>
          <ac:spMkLst>
            <pc:docMk/>
            <pc:sldMk cId="0" sldId="260"/>
            <ac:spMk id="241" creationId="{00000000-0000-0000-0000-000000000000}"/>
          </ac:spMkLst>
        </pc:spChg>
      </pc:sldChg>
      <pc:sldChg chg="del">
        <pc:chgData name="Josh Mannix" userId="67577199-83d9-4857-9803-9b1b12014488" providerId="ADAL" clId="{674E90A8-30E3-1E41-AAAB-6BB9A415CE1A}" dt="2023-01-16T20:30:48.625" v="532" actId="2696"/>
        <pc:sldMkLst>
          <pc:docMk/>
          <pc:sldMk cId="0" sldId="261"/>
        </pc:sldMkLst>
      </pc:sldChg>
      <pc:sldChg chg="modSp mod">
        <pc:chgData name="Josh Mannix" userId="67577199-83d9-4857-9803-9b1b12014488" providerId="ADAL" clId="{674E90A8-30E3-1E41-AAAB-6BB9A415CE1A}" dt="2023-01-16T21:41:02.599" v="3385" actId="1076"/>
        <pc:sldMkLst>
          <pc:docMk/>
          <pc:sldMk cId="0" sldId="262"/>
        </pc:sldMkLst>
        <pc:spChg chg="mod">
          <ac:chgData name="Josh Mannix" userId="67577199-83d9-4857-9803-9b1b12014488" providerId="ADAL" clId="{674E90A8-30E3-1E41-AAAB-6BB9A415CE1A}" dt="2023-01-16T21:41:00.159" v="3383" actId="1076"/>
          <ac:spMkLst>
            <pc:docMk/>
            <pc:sldMk cId="0" sldId="262"/>
            <ac:spMk id="265" creationId="{00000000-0000-0000-0000-000000000000}"/>
          </ac:spMkLst>
        </pc:spChg>
        <pc:spChg chg="mod">
          <ac:chgData name="Josh Mannix" userId="67577199-83d9-4857-9803-9b1b12014488" providerId="ADAL" clId="{674E90A8-30E3-1E41-AAAB-6BB9A415CE1A}" dt="2023-01-16T21:41:02.599" v="3385" actId="1076"/>
          <ac:spMkLst>
            <pc:docMk/>
            <pc:sldMk cId="0" sldId="262"/>
            <ac:spMk id="267" creationId="{00000000-0000-0000-0000-000000000000}"/>
          </ac:spMkLst>
        </pc:spChg>
      </pc:sldChg>
      <pc:sldChg chg="modSp mod">
        <pc:chgData name="Josh Mannix" userId="67577199-83d9-4857-9803-9b1b12014488" providerId="ADAL" clId="{674E90A8-30E3-1E41-AAAB-6BB9A415CE1A}" dt="2023-01-16T21:45:08.461" v="3674" actId="404"/>
        <pc:sldMkLst>
          <pc:docMk/>
          <pc:sldMk cId="0" sldId="263"/>
        </pc:sldMkLst>
        <pc:spChg chg="mod">
          <ac:chgData name="Josh Mannix" userId="67577199-83d9-4857-9803-9b1b12014488" providerId="ADAL" clId="{674E90A8-30E3-1E41-AAAB-6BB9A415CE1A}" dt="2023-01-16T21:45:08.461" v="3674" actId="404"/>
          <ac:spMkLst>
            <pc:docMk/>
            <pc:sldMk cId="0" sldId="263"/>
            <ac:spMk id="19" creationId="{50990AC8-88A1-9F4C-AF7A-2DC8790832E1}"/>
          </ac:spMkLst>
        </pc:spChg>
        <pc:spChg chg="mod">
          <ac:chgData name="Josh Mannix" userId="67577199-83d9-4857-9803-9b1b12014488" providerId="ADAL" clId="{674E90A8-30E3-1E41-AAAB-6BB9A415CE1A}" dt="2023-01-16T21:42:46.742" v="3400" actId="20577"/>
          <ac:spMkLst>
            <pc:docMk/>
            <pc:sldMk cId="0" sldId="263"/>
            <ac:spMk id="273" creationId="{00000000-0000-0000-0000-000000000000}"/>
          </ac:spMkLst>
        </pc:spChg>
      </pc:sldChg>
      <pc:sldChg chg="modSp mod">
        <pc:chgData name="Josh Mannix" userId="67577199-83d9-4857-9803-9b1b12014488" providerId="ADAL" clId="{674E90A8-30E3-1E41-AAAB-6BB9A415CE1A}" dt="2023-01-17T15:55:24.210" v="5332" actId="20577"/>
        <pc:sldMkLst>
          <pc:docMk/>
          <pc:sldMk cId="0" sldId="264"/>
        </pc:sldMkLst>
        <pc:spChg chg="mod">
          <ac:chgData name="Josh Mannix" userId="67577199-83d9-4857-9803-9b1b12014488" providerId="ADAL" clId="{674E90A8-30E3-1E41-AAAB-6BB9A415CE1A}" dt="2023-01-17T15:55:24.210" v="5332" actId="20577"/>
          <ac:spMkLst>
            <pc:docMk/>
            <pc:sldMk cId="0" sldId="264"/>
            <ac:spMk id="289" creationId="{00000000-0000-0000-0000-000000000000}"/>
          </ac:spMkLst>
        </pc:spChg>
      </pc:sldChg>
      <pc:sldChg chg="del">
        <pc:chgData name="Josh Mannix" userId="67577199-83d9-4857-9803-9b1b12014488" providerId="ADAL" clId="{674E90A8-30E3-1E41-AAAB-6BB9A415CE1A}" dt="2023-01-16T20:24:32.827" v="90" actId="2696"/>
        <pc:sldMkLst>
          <pc:docMk/>
          <pc:sldMk cId="2109807637" sldId="308"/>
        </pc:sldMkLst>
      </pc:sldChg>
      <pc:sldChg chg="addSp modSp mod">
        <pc:chgData name="Josh Mannix" userId="67577199-83d9-4857-9803-9b1b12014488" providerId="ADAL" clId="{674E90A8-30E3-1E41-AAAB-6BB9A415CE1A}" dt="2023-01-17T15:55:53.480" v="5333"/>
        <pc:sldMkLst>
          <pc:docMk/>
          <pc:sldMk cId="1525334266" sldId="312"/>
        </pc:sldMkLst>
        <pc:spChg chg="mod">
          <ac:chgData name="Josh Mannix" userId="67577199-83d9-4857-9803-9b1b12014488" providerId="ADAL" clId="{674E90A8-30E3-1E41-AAAB-6BB9A415CE1A}" dt="2023-01-16T20:29:51.281" v="531" actId="20577"/>
          <ac:spMkLst>
            <pc:docMk/>
            <pc:sldMk cId="1525334266" sldId="312"/>
            <ac:spMk id="3" creationId="{174A2818-11F1-9527-987C-744698490DA5}"/>
          </ac:spMkLst>
        </pc:spChg>
        <pc:spChg chg="mod">
          <ac:chgData name="Josh Mannix" userId="67577199-83d9-4857-9803-9b1b12014488" providerId="ADAL" clId="{674E90A8-30E3-1E41-AAAB-6BB9A415CE1A}" dt="2023-01-17T15:55:53.480" v="5333"/>
          <ac:spMkLst>
            <pc:docMk/>
            <pc:sldMk cId="1525334266" sldId="312"/>
            <ac:spMk id="6" creationId="{285E42D2-97F5-7646-80A7-5CCFD3A6C2E3}"/>
          </ac:spMkLst>
        </pc:spChg>
        <pc:spChg chg="mod">
          <ac:chgData name="Josh Mannix" userId="67577199-83d9-4857-9803-9b1b12014488" providerId="ADAL" clId="{674E90A8-30E3-1E41-AAAB-6BB9A415CE1A}" dt="2023-01-17T15:55:53.480" v="5333"/>
          <ac:spMkLst>
            <pc:docMk/>
            <pc:sldMk cId="1525334266" sldId="312"/>
            <ac:spMk id="7" creationId="{54591AC2-EC92-BB4C-AF90-6249333DA036}"/>
          </ac:spMkLst>
        </pc:spChg>
        <pc:spChg chg="mod">
          <ac:chgData name="Josh Mannix" userId="67577199-83d9-4857-9803-9b1b12014488" providerId="ADAL" clId="{674E90A8-30E3-1E41-AAAB-6BB9A415CE1A}" dt="2023-01-17T15:55:53.480" v="5333"/>
          <ac:spMkLst>
            <pc:docMk/>
            <pc:sldMk cId="1525334266" sldId="312"/>
            <ac:spMk id="8" creationId="{8BECB7DB-3279-7E48-A562-5B027769D2C7}"/>
          </ac:spMkLst>
        </pc:spChg>
        <pc:spChg chg="mod">
          <ac:chgData name="Josh Mannix" userId="67577199-83d9-4857-9803-9b1b12014488" providerId="ADAL" clId="{674E90A8-30E3-1E41-AAAB-6BB9A415CE1A}" dt="2023-01-17T15:55:53.480" v="5333"/>
          <ac:spMkLst>
            <pc:docMk/>
            <pc:sldMk cId="1525334266" sldId="312"/>
            <ac:spMk id="9" creationId="{D8774DA8-AA7F-9B44-B70C-FCF5C067763C}"/>
          </ac:spMkLst>
        </pc:spChg>
        <pc:spChg chg="mod">
          <ac:chgData name="Josh Mannix" userId="67577199-83d9-4857-9803-9b1b12014488" providerId="ADAL" clId="{674E90A8-30E3-1E41-AAAB-6BB9A415CE1A}" dt="2023-01-17T15:55:53.480" v="5333"/>
          <ac:spMkLst>
            <pc:docMk/>
            <pc:sldMk cId="1525334266" sldId="312"/>
            <ac:spMk id="10" creationId="{05C6C1D0-FA94-F04E-BCB1-406980FA6B06}"/>
          </ac:spMkLst>
        </pc:spChg>
        <pc:grpChg chg="add mod">
          <ac:chgData name="Josh Mannix" userId="67577199-83d9-4857-9803-9b1b12014488" providerId="ADAL" clId="{674E90A8-30E3-1E41-AAAB-6BB9A415CE1A}" dt="2023-01-17T15:55:53.480" v="5333"/>
          <ac:grpSpMkLst>
            <pc:docMk/>
            <pc:sldMk cId="1525334266" sldId="312"/>
            <ac:grpSpMk id="5" creationId="{E892483C-5B4C-F747-B6C8-389796780303}"/>
          </ac:grpSpMkLst>
        </pc:grpChg>
      </pc:sldChg>
      <pc:sldChg chg="addSp delSp modSp mod">
        <pc:chgData name="Josh Mannix" userId="67577199-83d9-4857-9803-9b1b12014488" providerId="ADAL" clId="{674E90A8-30E3-1E41-AAAB-6BB9A415CE1A}" dt="2023-01-17T16:08:12.063" v="5458" actId="1076"/>
        <pc:sldMkLst>
          <pc:docMk/>
          <pc:sldMk cId="2327765963" sldId="314"/>
        </pc:sldMkLst>
        <pc:spChg chg="mod">
          <ac:chgData name="Josh Mannix" userId="67577199-83d9-4857-9803-9b1b12014488" providerId="ADAL" clId="{674E90A8-30E3-1E41-AAAB-6BB9A415CE1A}" dt="2023-01-16T20:24:43.887" v="122" actId="20577"/>
          <ac:spMkLst>
            <pc:docMk/>
            <pc:sldMk cId="2327765963" sldId="314"/>
            <ac:spMk id="2" creationId="{0986599C-079B-FE46-B154-C62755C39F88}"/>
          </ac:spMkLst>
        </pc:spChg>
        <pc:spChg chg="mod">
          <ac:chgData name="Josh Mannix" userId="67577199-83d9-4857-9803-9b1b12014488" providerId="ADAL" clId="{674E90A8-30E3-1E41-AAAB-6BB9A415CE1A}" dt="2023-01-16T20:26:50.616" v="366" actId="1076"/>
          <ac:spMkLst>
            <pc:docMk/>
            <pc:sldMk cId="2327765963" sldId="314"/>
            <ac:spMk id="3" creationId="{268D834C-B585-BA44-8441-48AAC0366738}"/>
          </ac:spMkLst>
        </pc:spChg>
        <pc:picChg chg="add del mod">
          <ac:chgData name="Josh Mannix" userId="67577199-83d9-4857-9803-9b1b12014488" providerId="ADAL" clId="{674E90A8-30E3-1E41-AAAB-6BB9A415CE1A}" dt="2023-01-17T16:07:57.727" v="5454" actId="478"/>
          <ac:picMkLst>
            <pc:docMk/>
            <pc:sldMk cId="2327765963" sldId="314"/>
            <ac:picMk id="16" creationId="{0E3086AA-BCDE-4B42-97F6-E72F7BC24D59}"/>
          </ac:picMkLst>
        </pc:picChg>
        <pc:picChg chg="add mod">
          <ac:chgData name="Josh Mannix" userId="67577199-83d9-4857-9803-9b1b12014488" providerId="ADAL" clId="{674E90A8-30E3-1E41-AAAB-6BB9A415CE1A}" dt="2023-01-17T16:08:12.063" v="5458" actId="1076"/>
          <ac:picMkLst>
            <pc:docMk/>
            <pc:sldMk cId="2327765963" sldId="314"/>
            <ac:picMk id="17" creationId="{C79B9D57-F73C-3148-880A-45B97D1A38DD}"/>
          </ac:picMkLst>
        </pc:picChg>
        <pc:picChg chg="del">
          <ac:chgData name="Josh Mannix" userId="67577199-83d9-4857-9803-9b1b12014488" providerId="ADAL" clId="{674E90A8-30E3-1E41-AAAB-6BB9A415CE1A}" dt="2023-01-16T20:24:45.720" v="123" actId="478"/>
          <ac:picMkLst>
            <pc:docMk/>
            <pc:sldMk cId="2327765963" sldId="314"/>
            <ac:picMk id="1026" creationId="{90B3DA81-710E-4A8E-9063-0679341F8796}"/>
          </ac:picMkLst>
        </pc:picChg>
      </pc:sldChg>
      <pc:sldChg chg="del">
        <pc:chgData name="Josh Mannix" userId="67577199-83d9-4857-9803-9b1b12014488" providerId="ADAL" clId="{674E90A8-30E3-1E41-AAAB-6BB9A415CE1A}" dt="2023-01-16T20:30:52.082" v="533" actId="2696"/>
        <pc:sldMkLst>
          <pc:docMk/>
          <pc:sldMk cId="1725268783" sldId="315"/>
        </pc:sldMkLst>
      </pc:sldChg>
      <pc:sldChg chg="addSp modSp mod modAnim">
        <pc:chgData name="Josh Mannix" userId="67577199-83d9-4857-9803-9b1b12014488" providerId="ADAL" clId="{674E90A8-30E3-1E41-AAAB-6BB9A415CE1A}" dt="2023-01-16T21:37:11.647" v="3360" actId="20577"/>
        <pc:sldMkLst>
          <pc:docMk/>
          <pc:sldMk cId="2374920946" sldId="316"/>
        </pc:sldMkLst>
        <pc:spChg chg="mod">
          <ac:chgData name="Josh Mannix" userId="67577199-83d9-4857-9803-9b1b12014488" providerId="ADAL" clId="{674E90A8-30E3-1E41-AAAB-6BB9A415CE1A}" dt="2023-01-16T21:37:11.647" v="3360" actId="20577"/>
          <ac:spMkLst>
            <pc:docMk/>
            <pc:sldMk cId="2374920946" sldId="316"/>
            <ac:spMk id="2" creationId="{ADC04ADF-3C89-B545-B3AC-998590695FDC}"/>
          </ac:spMkLst>
        </pc:spChg>
        <pc:spChg chg="add mod">
          <ac:chgData name="Josh Mannix" userId="67577199-83d9-4857-9803-9b1b12014488" providerId="ADAL" clId="{674E90A8-30E3-1E41-AAAB-6BB9A415CE1A}" dt="2023-01-16T20:33:32.103" v="850" actId="1076"/>
          <ac:spMkLst>
            <pc:docMk/>
            <pc:sldMk cId="2374920946" sldId="316"/>
            <ac:spMk id="3" creationId="{5B92F1A6-B412-DB45-8BE1-F27A36611F5D}"/>
          </ac:spMkLst>
        </pc:spChg>
        <pc:spChg chg="mod">
          <ac:chgData name="Josh Mannix" userId="67577199-83d9-4857-9803-9b1b12014488" providerId="ADAL" clId="{674E90A8-30E3-1E41-AAAB-6BB9A415CE1A}" dt="2023-01-16T20:32:51.315" v="789" actId="20577"/>
          <ac:spMkLst>
            <pc:docMk/>
            <pc:sldMk cId="2374920946" sldId="316"/>
            <ac:spMk id="248" creationId="{00000000-0000-0000-0000-000000000000}"/>
          </ac:spMkLst>
        </pc:spChg>
      </pc:sldChg>
      <pc:sldChg chg="modSp del mod">
        <pc:chgData name="Josh Mannix" userId="67577199-83d9-4857-9803-9b1b12014488" providerId="ADAL" clId="{674E90A8-30E3-1E41-AAAB-6BB9A415CE1A}" dt="2023-01-16T21:50:42.126" v="3945" actId="2696"/>
        <pc:sldMkLst>
          <pc:docMk/>
          <pc:sldMk cId="2429232393" sldId="317"/>
        </pc:sldMkLst>
        <pc:spChg chg="mod">
          <ac:chgData name="Josh Mannix" userId="67577199-83d9-4857-9803-9b1b12014488" providerId="ADAL" clId="{674E90A8-30E3-1E41-AAAB-6BB9A415CE1A}" dt="2023-01-16T21:50:28.089" v="3943" actId="20577"/>
          <ac:spMkLst>
            <pc:docMk/>
            <pc:sldMk cId="2429232393" sldId="317"/>
            <ac:spMk id="273" creationId="{00000000-0000-0000-0000-000000000000}"/>
          </ac:spMkLst>
        </pc:spChg>
      </pc:sldChg>
      <pc:sldChg chg="del">
        <pc:chgData name="Josh Mannix" userId="67577199-83d9-4857-9803-9b1b12014488" providerId="ADAL" clId="{674E90A8-30E3-1E41-AAAB-6BB9A415CE1A}" dt="2023-01-16T20:29:02.807" v="433" actId="2696"/>
        <pc:sldMkLst>
          <pc:docMk/>
          <pc:sldMk cId="1837633903" sldId="318"/>
        </pc:sldMkLst>
      </pc:sldChg>
      <pc:sldChg chg="addSp delSp modSp add mod ord modAnim">
        <pc:chgData name="Josh Mannix" userId="67577199-83d9-4857-9803-9b1b12014488" providerId="ADAL" clId="{674E90A8-30E3-1E41-AAAB-6BB9A415CE1A}" dt="2023-01-16T21:07:47.588" v="2288" actId="1076"/>
        <pc:sldMkLst>
          <pc:docMk/>
          <pc:sldMk cId="2926030904" sldId="318"/>
        </pc:sldMkLst>
        <pc:spChg chg="mod">
          <ac:chgData name="Josh Mannix" userId="67577199-83d9-4857-9803-9b1b12014488" providerId="ADAL" clId="{674E90A8-30E3-1E41-AAAB-6BB9A415CE1A}" dt="2023-01-16T20:57:39.562" v="1782" actId="20577"/>
          <ac:spMkLst>
            <pc:docMk/>
            <pc:sldMk cId="2926030904" sldId="318"/>
            <ac:spMk id="2" creationId="{ADC04ADF-3C89-B545-B3AC-998590695FDC}"/>
          </ac:spMkLst>
        </pc:spChg>
        <pc:spChg chg="mod">
          <ac:chgData name="Josh Mannix" userId="67577199-83d9-4857-9803-9b1b12014488" providerId="ADAL" clId="{674E90A8-30E3-1E41-AAAB-6BB9A415CE1A}" dt="2023-01-16T20:48:29.928" v="1339" actId="20577"/>
          <ac:spMkLst>
            <pc:docMk/>
            <pc:sldMk cId="2926030904" sldId="318"/>
            <ac:spMk id="248" creationId="{00000000-0000-0000-0000-000000000000}"/>
          </ac:spMkLst>
        </pc:spChg>
        <pc:picChg chg="add del mod modCrop">
          <ac:chgData name="Josh Mannix" userId="67577199-83d9-4857-9803-9b1b12014488" providerId="ADAL" clId="{674E90A8-30E3-1E41-AAAB-6BB9A415CE1A}" dt="2023-01-16T20:42:16.233" v="1061" actId="478"/>
          <ac:picMkLst>
            <pc:docMk/>
            <pc:sldMk cId="2926030904" sldId="318"/>
            <ac:picMk id="3" creationId="{1DDF39C6-B3C9-C343-9DA3-4B431AA907D8}"/>
          </ac:picMkLst>
        </pc:picChg>
        <pc:picChg chg="add del mod">
          <ac:chgData name="Josh Mannix" userId="67577199-83d9-4857-9803-9b1b12014488" providerId="ADAL" clId="{674E90A8-30E3-1E41-AAAB-6BB9A415CE1A}" dt="2023-01-16T20:37:18.051" v="1016" actId="478"/>
          <ac:picMkLst>
            <pc:docMk/>
            <pc:sldMk cId="2926030904" sldId="318"/>
            <ac:picMk id="17" creationId="{9BB23110-14EC-C943-AC76-12B6685B0642}"/>
          </ac:picMkLst>
        </pc:picChg>
        <pc:picChg chg="add del mod">
          <ac:chgData name="Josh Mannix" userId="67577199-83d9-4857-9803-9b1b12014488" providerId="ADAL" clId="{674E90A8-30E3-1E41-AAAB-6BB9A415CE1A}" dt="2023-01-16T20:42:16.233" v="1061" actId="478"/>
          <ac:picMkLst>
            <pc:docMk/>
            <pc:sldMk cId="2926030904" sldId="318"/>
            <ac:picMk id="18" creationId="{769B8142-CEBC-5F45-B12D-263C39AE81A8}"/>
          </ac:picMkLst>
        </pc:picChg>
        <pc:picChg chg="add del mod">
          <ac:chgData name="Josh Mannix" userId="67577199-83d9-4857-9803-9b1b12014488" providerId="ADAL" clId="{674E90A8-30E3-1E41-AAAB-6BB9A415CE1A}" dt="2023-01-16T20:42:16.233" v="1061" actId="478"/>
          <ac:picMkLst>
            <pc:docMk/>
            <pc:sldMk cId="2926030904" sldId="318"/>
            <ac:picMk id="19" creationId="{D0BACF25-F4ED-5641-A8A9-FE718DCF42BE}"/>
          </ac:picMkLst>
        </pc:picChg>
        <pc:picChg chg="add del mod">
          <ac:chgData name="Josh Mannix" userId="67577199-83d9-4857-9803-9b1b12014488" providerId="ADAL" clId="{674E90A8-30E3-1E41-AAAB-6BB9A415CE1A}" dt="2023-01-16T20:42:16.233" v="1061" actId="478"/>
          <ac:picMkLst>
            <pc:docMk/>
            <pc:sldMk cId="2926030904" sldId="318"/>
            <ac:picMk id="20" creationId="{9700EE68-B7F4-5642-B44C-E2B42992256C}"/>
          </ac:picMkLst>
        </pc:picChg>
        <pc:picChg chg="add del mod">
          <ac:chgData name="Josh Mannix" userId="67577199-83d9-4857-9803-9b1b12014488" providerId="ADAL" clId="{674E90A8-30E3-1E41-AAAB-6BB9A415CE1A}" dt="2023-01-16T20:42:16.233" v="1061" actId="478"/>
          <ac:picMkLst>
            <pc:docMk/>
            <pc:sldMk cId="2926030904" sldId="318"/>
            <ac:picMk id="21" creationId="{1E138B9E-261C-C94D-8821-A16E3C1A7E7C}"/>
          </ac:picMkLst>
        </pc:picChg>
        <pc:picChg chg="add del mod">
          <ac:chgData name="Josh Mannix" userId="67577199-83d9-4857-9803-9b1b12014488" providerId="ADAL" clId="{674E90A8-30E3-1E41-AAAB-6BB9A415CE1A}" dt="2023-01-16T20:42:16.233" v="1061" actId="478"/>
          <ac:picMkLst>
            <pc:docMk/>
            <pc:sldMk cId="2926030904" sldId="318"/>
            <ac:picMk id="22" creationId="{4385C207-6D32-1B46-A9FD-52A70C19BC28}"/>
          </ac:picMkLst>
        </pc:picChg>
        <pc:picChg chg="add del mod">
          <ac:chgData name="Josh Mannix" userId="67577199-83d9-4857-9803-9b1b12014488" providerId="ADAL" clId="{674E90A8-30E3-1E41-AAAB-6BB9A415CE1A}" dt="2023-01-16T20:38:05.190" v="1027" actId="478"/>
          <ac:picMkLst>
            <pc:docMk/>
            <pc:sldMk cId="2926030904" sldId="318"/>
            <ac:picMk id="23" creationId="{1FAA71D5-2AC0-1849-8111-5C7D095BB840}"/>
          </ac:picMkLst>
        </pc:picChg>
        <pc:picChg chg="add del mod">
          <ac:chgData name="Josh Mannix" userId="67577199-83d9-4857-9803-9b1b12014488" providerId="ADAL" clId="{674E90A8-30E3-1E41-AAAB-6BB9A415CE1A}" dt="2023-01-16T20:38:05.190" v="1027" actId="478"/>
          <ac:picMkLst>
            <pc:docMk/>
            <pc:sldMk cId="2926030904" sldId="318"/>
            <ac:picMk id="24" creationId="{04C5D66C-E297-8444-B059-EC2D96053BDC}"/>
          </ac:picMkLst>
        </pc:picChg>
        <pc:picChg chg="add mod">
          <ac:chgData name="Josh Mannix" userId="67577199-83d9-4857-9803-9b1b12014488" providerId="ADAL" clId="{674E90A8-30E3-1E41-AAAB-6BB9A415CE1A}" dt="2023-01-16T21:07:47.588" v="2288" actId="1076"/>
          <ac:picMkLst>
            <pc:docMk/>
            <pc:sldMk cId="2926030904" sldId="318"/>
            <ac:picMk id="1026" creationId="{E07EB991-819F-4E44-8F9F-6F2D723BF116}"/>
          </ac:picMkLst>
        </pc:picChg>
      </pc:sldChg>
      <pc:sldChg chg="modSp add mod">
        <pc:chgData name="Josh Mannix" userId="67577199-83d9-4857-9803-9b1b12014488" providerId="ADAL" clId="{674E90A8-30E3-1E41-AAAB-6BB9A415CE1A}" dt="2023-01-16T21:43:26.337" v="3428" actId="115"/>
        <pc:sldMkLst>
          <pc:docMk/>
          <pc:sldMk cId="2742753983" sldId="319"/>
        </pc:sldMkLst>
        <pc:spChg chg="mod">
          <ac:chgData name="Josh Mannix" userId="67577199-83d9-4857-9803-9b1b12014488" providerId="ADAL" clId="{674E90A8-30E3-1E41-AAAB-6BB9A415CE1A}" dt="2023-01-16T21:43:26.337" v="3428" actId="115"/>
          <ac:spMkLst>
            <pc:docMk/>
            <pc:sldMk cId="2742753983" sldId="319"/>
            <ac:spMk id="2" creationId="{ADC04ADF-3C89-B545-B3AC-998590695FDC}"/>
          </ac:spMkLst>
        </pc:spChg>
      </pc:sldChg>
      <pc:sldChg chg="delSp modSp add mod modAnim">
        <pc:chgData name="Josh Mannix" userId="67577199-83d9-4857-9803-9b1b12014488" providerId="ADAL" clId="{674E90A8-30E3-1E41-AAAB-6BB9A415CE1A}" dt="2023-01-16T21:02:14.159" v="2122" actId="113"/>
        <pc:sldMkLst>
          <pc:docMk/>
          <pc:sldMk cId="1441348668" sldId="320"/>
        </pc:sldMkLst>
        <pc:spChg chg="mod">
          <ac:chgData name="Josh Mannix" userId="67577199-83d9-4857-9803-9b1b12014488" providerId="ADAL" clId="{674E90A8-30E3-1E41-AAAB-6BB9A415CE1A}" dt="2023-01-16T21:02:14.159" v="2122" actId="113"/>
          <ac:spMkLst>
            <pc:docMk/>
            <pc:sldMk cId="1441348668" sldId="320"/>
            <ac:spMk id="2" creationId="{ADC04ADF-3C89-B545-B3AC-998590695FDC}"/>
          </ac:spMkLst>
        </pc:spChg>
        <pc:picChg chg="del">
          <ac:chgData name="Josh Mannix" userId="67577199-83d9-4857-9803-9b1b12014488" providerId="ADAL" clId="{674E90A8-30E3-1E41-AAAB-6BB9A415CE1A}" dt="2023-01-16T20:43:06.579" v="1136" actId="478"/>
          <ac:picMkLst>
            <pc:docMk/>
            <pc:sldMk cId="1441348668" sldId="320"/>
            <ac:picMk id="3" creationId="{1DDF39C6-B3C9-C343-9DA3-4B431AA907D8}"/>
          </ac:picMkLst>
        </pc:picChg>
        <pc:picChg chg="del">
          <ac:chgData name="Josh Mannix" userId="67577199-83d9-4857-9803-9b1b12014488" providerId="ADAL" clId="{674E90A8-30E3-1E41-AAAB-6BB9A415CE1A}" dt="2023-01-16T20:43:09.864" v="1137" actId="478"/>
          <ac:picMkLst>
            <pc:docMk/>
            <pc:sldMk cId="1441348668" sldId="320"/>
            <ac:picMk id="18" creationId="{769B8142-CEBC-5F45-B12D-263C39AE81A8}"/>
          </ac:picMkLst>
        </pc:picChg>
        <pc:picChg chg="del">
          <ac:chgData name="Josh Mannix" userId="67577199-83d9-4857-9803-9b1b12014488" providerId="ADAL" clId="{674E90A8-30E3-1E41-AAAB-6BB9A415CE1A}" dt="2023-01-16T20:43:06.579" v="1136" actId="478"/>
          <ac:picMkLst>
            <pc:docMk/>
            <pc:sldMk cId="1441348668" sldId="320"/>
            <ac:picMk id="19" creationId="{D0BACF25-F4ED-5641-A8A9-FE718DCF42BE}"/>
          </ac:picMkLst>
        </pc:picChg>
        <pc:picChg chg="del">
          <ac:chgData name="Josh Mannix" userId="67577199-83d9-4857-9803-9b1b12014488" providerId="ADAL" clId="{674E90A8-30E3-1E41-AAAB-6BB9A415CE1A}" dt="2023-01-16T20:43:09.864" v="1137" actId="478"/>
          <ac:picMkLst>
            <pc:docMk/>
            <pc:sldMk cId="1441348668" sldId="320"/>
            <ac:picMk id="20" creationId="{9700EE68-B7F4-5642-B44C-E2B42992256C}"/>
          </ac:picMkLst>
        </pc:picChg>
        <pc:picChg chg="del">
          <ac:chgData name="Josh Mannix" userId="67577199-83d9-4857-9803-9b1b12014488" providerId="ADAL" clId="{674E90A8-30E3-1E41-AAAB-6BB9A415CE1A}" dt="2023-01-16T20:43:06.579" v="1136" actId="478"/>
          <ac:picMkLst>
            <pc:docMk/>
            <pc:sldMk cId="1441348668" sldId="320"/>
            <ac:picMk id="21" creationId="{1E138B9E-261C-C94D-8821-A16E3C1A7E7C}"/>
          </ac:picMkLst>
        </pc:picChg>
        <pc:picChg chg="del">
          <ac:chgData name="Josh Mannix" userId="67577199-83d9-4857-9803-9b1b12014488" providerId="ADAL" clId="{674E90A8-30E3-1E41-AAAB-6BB9A415CE1A}" dt="2023-01-16T20:43:09.864" v="1137" actId="478"/>
          <ac:picMkLst>
            <pc:docMk/>
            <pc:sldMk cId="1441348668" sldId="320"/>
            <ac:picMk id="22" creationId="{4385C207-6D32-1B46-A9FD-52A70C19BC28}"/>
          </ac:picMkLst>
        </pc:picChg>
      </pc:sldChg>
      <pc:sldChg chg="modSp add mod modAnim">
        <pc:chgData name="Josh Mannix" userId="67577199-83d9-4857-9803-9b1b12014488" providerId="ADAL" clId="{674E90A8-30E3-1E41-AAAB-6BB9A415CE1A}" dt="2023-01-16T21:14:25.158" v="2609" actId="20577"/>
        <pc:sldMkLst>
          <pc:docMk/>
          <pc:sldMk cId="4060266660" sldId="321"/>
        </pc:sldMkLst>
        <pc:spChg chg="mod">
          <ac:chgData name="Josh Mannix" userId="67577199-83d9-4857-9803-9b1b12014488" providerId="ADAL" clId="{674E90A8-30E3-1E41-AAAB-6BB9A415CE1A}" dt="2023-01-16T21:14:25.158" v="2609" actId="20577"/>
          <ac:spMkLst>
            <pc:docMk/>
            <pc:sldMk cId="4060266660" sldId="321"/>
            <ac:spMk id="2" creationId="{ADC04ADF-3C89-B545-B3AC-998590695FDC}"/>
          </ac:spMkLst>
        </pc:spChg>
        <pc:spChg chg="mod">
          <ac:chgData name="Josh Mannix" userId="67577199-83d9-4857-9803-9b1b12014488" providerId="ADAL" clId="{674E90A8-30E3-1E41-AAAB-6BB9A415CE1A}" dt="2023-01-16T21:05:39.944" v="2143" actId="20577"/>
          <ac:spMkLst>
            <pc:docMk/>
            <pc:sldMk cId="4060266660" sldId="321"/>
            <ac:spMk id="248" creationId="{00000000-0000-0000-0000-000000000000}"/>
          </ac:spMkLst>
        </pc:spChg>
      </pc:sldChg>
      <pc:sldChg chg="addSp delSp modSp add mod modAnim">
        <pc:chgData name="Josh Mannix" userId="67577199-83d9-4857-9803-9b1b12014488" providerId="ADAL" clId="{674E90A8-30E3-1E41-AAAB-6BB9A415CE1A}" dt="2023-01-16T21:22:33.957" v="2819" actId="20577"/>
        <pc:sldMkLst>
          <pc:docMk/>
          <pc:sldMk cId="3566866191" sldId="322"/>
        </pc:sldMkLst>
        <pc:spChg chg="mod">
          <ac:chgData name="Josh Mannix" userId="67577199-83d9-4857-9803-9b1b12014488" providerId="ADAL" clId="{674E90A8-30E3-1E41-AAAB-6BB9A415CE1A}" dt="2023-01-16T21:06:50.211" v="2281" actId="20577"/>
          <ac:spMkLst>
            <pc:docMk/>
            <pc:sldMk cId="3566866191" sldId="322"/>
            <ac:spMk id="2" creationId="{ADC04ADF-3C89-B545-B3AC-998590695FDC}"/>
          </ac:spMkLst>
        </pc:spChg>
        <pc:spChg chg="add del mod">
          <ac:chgData name="Josh Mannix" userId="67577199-83d9-4857-9803-9b1b12014488" providerId="ADAL" clId="{674E90A8-30E3-1E41-AAAB-6BB9A415CE1A}" dt="2023-01-16T21:06:53.279" v="2283"/>
          <ac:spMkLst>
            <pc:docMk/>
            <pc:sldMk cId="3566866191" sldId="322"/>
            <ac:spMk id="3" creationId="{DD9EE7D2-B6A3-D045-9857-B257427AC084}"/>
          </ac:spMkLst>
        </pc:spChg>
        <pc:spChg chg="mod">
          <ac:chgData name="Josh Mannix" userId="67577199-83d9-4857-9803-9b1b12014488" providerId="ADAL" clId="{674E90A8-30E3-1E41-AAAB-6BB9A415CE1A}" dt="2023-01-16T21:22:33.957" v="2819" actId="20577"/>
          <ac:spMkLst>
            <pc:docMk/>
            <pc:sldMk cId="3566866191" sldId="322"/>
            <ac:spMk id="248" creationId="{00000000-0000-0000-0000-000000000000}"/>
          </ac:spMkLst>
        </pc:spChg>
        <pc:picChg chg="add mod">
          <ac:chgData name="Josh Mannix" userId="67577199-83d9-4857-9803-9b1b12014488" providerId="ADAL" clId="{674E90A8-30E3-1E41-AAAB-6BB9A415CE1A}" dt="2023-01-16T21:07:04.290" v="2284"/>
          <ac:picMkLst>
            <pc:docMk/>
            <pc:sldMk cId="3566866191" sldId="322"/>
            <ac:picMk id="17" creationId="{E204F786-F2CF-5443-9E7F-238D53D0CCE8}"/>
          </ac:picMkLst>
        </pc:picChg>
        <pc:picChg chg="add mod">
          <ac:chgData name="Josh Mannix" userId="67577199-83d9-4857-9803-9b1b12014488" providerId="ADAL" clId="{674E90A8-30E3-1E41-AAAB-6BB9A415CE1A}" dt="2023-01-16T21:07:04.290" v="2284"/>
          <ac:picMkLst>
            <pc:docMk/>
            <pc:sldMk cId="3566866191" sldId="322"/>
            <ac:picMk id="18" creationId="{6798B4A8-D6E9-A541-BD19-D9A05F20F183}"/>
          </ac:picMkLst>
        </pc:picChg>
        <pc:picChg chg="add mod">
          <ac:chgData name="Josh Mannix" userId="67577199-83d9-4857-9803-9b1b12014488" providerId="ADAL" clId="{674E90A8-30E3-1E41-AAAB-6BB9A415CE1A}" dt="2023-01-16T21:07:04.290" v="2284"/>
          <ac:picMkLst>
            <pc:docMk/>
            <pc:sldMk cId="3566866191" sldId="322"/>
            <ac:picMk id="19" creationId="{7CB575B7-1D1E-1142-8ACD-71942B7CF8D1}"/>
          </ac:picMkLst>
        </pc:picChg>
        <pc:picChg chg="add mod">
          <ac:chgData name="Josh Mannix" userId="67577199-83d9-4857-9803-9b1b12014488" providerId="ADAL" clId="{674E90A8-30E3-1E41-AAAB-6BB9A415CE1A}" dt="2023-01-16T21:07:04.290" v="2284"/>
          <ac:picMkLst>
            <pc:docMk/>
            <pc:sldMk cId="3566866191" sldId="322"/>
            <ac:picMk id="20" creationId="{B11FEE84-A794-CE43-B4CC-C90ACA466F54}"/>
          </ac:picMkLst>
        </pc:picChg>
        <pc:picChg chg="add mod">
          <ac:chgData name="Josh Mannix" userId="67577199-83d9-4857-9803-9b1b12014488" providerId="ADAL" clId="{674E90A8-30E3-1E41-AAAB-6BB9A415CE1A}" dt="2023-01-16T21:07:04.290" v="2284"/>
          <ac:picMkLst>
            <pc:docMk/>
            <pc:sldMk cId="3566866191" sldId="322"/>
            <ac:picMk id="21" creationId="{6C3D6011-239B-3444-9FEC-973EF6BDE75F}"/>
          </ac:picMkLst>
        </pc:picChg>
        <pc:picChg chg="add mod">
          <ac:chgData name="Josh Mannix" userId="67577199-83d9-4857-9803-9b1b12014488" providerId="ADAL" clId="{674E90A8-30E3-1E41-AAAB-6BB9A415CE1A}" dt="2023-01-16T21:07:04.290" v="2284"/>
          <ac:picMkLst>
            <pc:docMk/>
            <pc:sldMk cId="3566866191" sldId="322"/>
            <ac:picMk id="22" creationId="{0F6D2F6F-B4E0-2241-A319-E060D908A504}"/>
          </ac:picMkLst>
        </pc:picChg>
      </pc:sldChg>
      <pc:sldChg chg="modSp add mod modAnim">
        <pc:chgData name="Josh Mannix" userId="67577199-83d9-4857-9803-9b1b12014488" providerId="ADAL" clId="{674E90A8-30E3-1E41-AAAB-6BB9A415CE1A}" dt="2023-01-16T21:22:45.412" v="2845" actId="20577"/>
        <pc:sldMkLst>
          <pc:docMk/>
          <pc:sldMk cId="1921346418" sldId="323"/>
        </pc:sldMkLst>
        <pc:spChg chg="mod">
          <ac:chgData name="Josh Mannix" userId="67577199-83d9-4857-9803-9b1b12014488" providerId="ADAL" clId="{674E90A8-30E3-1E41-AAAB-6BB9A415CE1A}" dt="2023-01-16T21:16:18.862" v="2706" actId="16959"/>
          <ac:spMkLst>
            <pc:docMk/>
            <pc:sldMk cId="1921346418" sldId="323"/>
            <ac:spMk id="2" creationId="{ADC04ADF-3C89-B545-B3AC-998590695FDC}"/>
          </ac:spMkLst>
        </pc:spChg>
        <pc:spChg chg="mod">
          <ac:chgData name="Josh Mannix" userId="67577199-83d9-4857-9803-9b1b12014488" providerId="ADAL" clId="{674E90A8-30E3-1E41-AAAB-6BB9A415CE1A}" dt="2023-01-16T21:22:45.412" v="2845" actId="20577"/>
          <ac:spMkLst>
            <pc:docMk/>
            <pc:sldMk cId="1921346418" sldId="323"/>
            <ac:spMk id="248" creationId="{00000000-0000-0000-0000-000000000000}"/>
          </ac:spMkLst>
        </pc:spChg>
      </pc:sldChg>
      <pc:sldChg chg="modSp add ord modAnim">
        <pc:chgData name="Josh Mannix" userId="67577199-83d9-4857-9803-9b1b12014488" providerId="ADAL" clId="{674E90A8-30E3-1E41-AAAB-6BB9A415CE1A}" dt="2023-01-16T21:22:40.577" v="2832" actId="20577"/>
        <pc:sldMkLst>
          <pc:docMk/>
          <pc:sldMk cId="3723209488" sldId="324"/>
        </pc:sldMkLst>
        <pc:spChg chg="mod">
          <ac:chgData name="Josh Mannix" userId="67577199-83d9-4857-9803-9b1b12014488" providerId="ADAL" clId="{674E90A8-30E3-1E41-AAAB-6BB9A415CE1A}" dt="2023-01-16T21:15:23.176" v="2650" actId="20577"/>
          <ac:spMkLst>
            <pc:docMk/>
            <pc:sldMk cId="3723209488" sldId="324"/>
            <ac:spMk id="2" creationId="{ADC04ADF-3C89-B545-B3AC-998590695FDC}"/>
          </ac:spMkLst>
        </pc:spChg>
        <pc:spChg chg="mod">
          <ac:chgData name="Josh Mannix" userId="67577199-83d9-4857-9803-9b1b12014488" providerId="ADAL" clId="{674E90A8-30E3-1E41-AAAB-6BB9A415CE1A}" dt="2023-01-16T21:22:40.577" v="2832" actId="20577"/>
          <ac:spMkLst>
            <pc:docMk/>
            <pc:sldMk cId="3723209488" sldId="324"/>
            <ac:spMk id="248" creationId="{00000000-0000-0000-0000-000000000000}"/>
          </ac:spMkLst>
        </pc:spChg>
      </pc:sldChg>
      <pc:sldChg chg="modSp add mod">
        <pc:chgData name="Josh Mannix" userId="67577199-83d9-4857-9803-9b1b12014488" providerId="ADAL" clId="{674E90A8-30E3-1E41-AAAB-6BB9A415CE1A}" dt="2023-01-16T21:22:19.006" v="2806" actId="20577"/>
        <pc:sldMkLst>
          <pc:docMk/>
          <pc:sldMk cId="1654196885" sldId="325"/>
        </pc:sldMkLst>
        <pc:spChg chg="mod">
          <ac:chgData name="Josh Mannix" userId="67577199-83d9-4857-9803-9b1b12014488" providerId="ADAL" clId="{674E90A8-30E3-1E41-AAAB-6BB9A415CE1A}" dt="2023-01-16T21:22:19.006" v="2806" actId="20577"/>
          <ac:spMkLst>
            <pc:docMk/>
            <pc:sldMk cId="1654196885" sldId="325"/>
            <ac:spMk id="2" creationId="{ADC04ADF-3C89-B545-B3AC-998590695FDC}"/>
          </ac:spMkLst>
        </pc:spChg>
        <pc:spChg chg="mod">
          <ac:chgData name="Josh Mannix" userId="67577199-83d9-4857-9803-9b1b12014488" providerId="ADAL" clId="{674E90A8-30E3-1E41-AAAB-6BB9A415CE1A}" dt="2023-01-16T21:21:29.997" v="2732" actId="20577"/>
          <ac:spMkLst>
            <pc:docMk/>
            <pc:sldMk cId="1654196885" sldId="325"/>
            <ac:spMk id="248" creationId="{00000000-0000-0000-0000-000000000000}"/>
          </ac:spMkLst>
        </pc:spChg>
      </pc:sldChg>
      <pc:sldChg chg="modSp add mod modAnim">
        <pc:chgData name="Josh Mannix" userId="67577199-83d9-4857-9803-9b1b12014488" providerId="ADAL" clId="{674E90A8-30E3-1E41-AAAB-6BB9A415CE1A}" dt="2023-01-16T21:35:58.252" v="3318"/>
        <pc:sldMkLst>
          <pc:docMk/>
          <pc:sldMk cId="2669273031" sldId="326"/>
        </pc:sldMkLst>
        <pc:spChg chg="mod">
          <ac:chgData name="Josh Mannix" userId="67577199-83d9-4857-9803-9b1b12014488" providerId="ADAL" clId="{674E90A8-30E3-1E41-AAAB-6BB9A415CE1A}" dt="2023-01-16T21:35:42.698" v="3315" actId="20577"/>
          <ac:spMkLst>
            <pc:docMk/>
            <pc:sldMk cId="2669273031" sldId="326"/>
            <ac:spMk id="2" creationId="{ADC04ADF-3C89-B545-B3AC-998590695FDC}"/>
          </ac:spMkLst>
        </pc:spChg>
        <pc:spChg chg="mod">
          <ac:chgData name="Josh Mannix" userId="67577199-83d9-4857-9803-9b1b12014488" providerId="ADAL" clId="{674E90A8-30E3-1E41-AAAB-6BB9A415CE1A}" dt="2023-01-16T21:30:31.152" v="2863" actId="20577"/>
          <ac:spMkLst>
            <pc:docMk/>
            <pc:sldMk cId="2669273031" sldId="326"/>
            <ac:spMk id="248" creationId="{00000000-0000-0000-0000-000000000000}"/>
          </ac:spMkLst>
        </pc:spChg>
      </pc:sldChg>
      <pc:sldChg chg="modSp new mod">
        <pc:chgData name="Josh Mannix" userId="67577199-83d9-4857-9803-9b1b12014488" providerId="ADAL" clId="{674E90A8-30E3-1E41-AAAB-6BB9A415CE1A}" dt="2023-01-16T21:49:37.024" v="3935" actId="20577"/>
        <pc:sldMkLst>
          <pc:docMk/>
          <pc:sldMk cId="3164844292" sldId="327"/>
        </pc:sldMkLst>
        <pc:spChg chg="mod">
          <ac:chgData name="Josh Mannix" userId="67577199-83d9-4857-9803-9b1b12014488" providerId="ADAL" clId="{674E90A8-30E3-1E41-AAAB-6BB9A415CE1A}" dt="2023-01-16T21:48:25.360" v="3695" actId="20577"/>
          <ac:spMkLst>
            <pc:docMk/>
            <pc:sldMk cId="3164844292" sldId="327"/>
            <ac:spMk id="2" creationId="{B1EC74F1-AE7D-4944-8C9C-27D602036411}"/>
          </ac:spMkLst>
        </pc:spChg>
        <pc:spChg chg="mod">
          <ac:chgData name="Josh Mannix" userId="67577199-83d9-4857-9803-9b1b12014488" providerId="ADAL" clId="{674E90A8-30E3-1E41-AAAB-6BB9A415CE1A}" dt="2023-01-16T21:49:37.024" v="3935" actId="20577"/>
          <ac:spMkLst>
            <pc:docMk/>
            <pc:sldMk cId="3164844292" sldId="327"/>
            <ac:spMk id="3" creationId="{98C170D8-6670-404A-99F3-45DC21C886F9}"/>
          </ac:spMkLst>
        </pc:spChg>
      </pc:sldChg>
      <pc:sldChg chg="addSp delSp modSp add mod modAnim">
        <pc:chgData name="Josh Mannix" userId="67577199-83d9-4857-9803-9b1b12014488" providerId="ADAL" clId="{674E90A8-30E3-1E41-AAAB-6BB9A415CE1A}" dt="2023-01-16T21:59:07.147" v="4354" actId="20577"/>
        <pc:sldMkLst>
          <pc:docMk/>
          <pc:sldMk cId="180415754" sldId="328"/>
        </pc:sldMkLst>
        <pc:spChg chg="mod">
          <ac:chgData name="Josh Mannix" userId="67577199-83d9-4857-9803-9b1b12014488" providerId="ADAL" clId="{674E90A8-30E3-1E41-AAAB-6BB9A415CE1A}" dt="2023-01-16T21:59:07.147" v="4354" actId="20577"/>
          <ac:spMkLst>
            <pc:docMk/>
            <pc:sldMk cId="180415754" sldId="328"/>
            <ac:spMk id="2" creationId="{ADC04ADF-3C89-B545-B3AC-998590695FDC}"/>
          </ac:spMkLst>
        </pc:spChg>
        <pc:spChg chg="add del mod">
          <ac:chgData name="Josh Mannix" userId="67577199-83d9-4857-9803-9b1b12014488" providerId="ADAL" clId="{674E90A8-30E3-1E41-AAAB-6BB9A415CE1A}" dt="2023-01-16T21:58:19.576" v="4336"/>
          <ac:spMkLst>
            <pc:docMk/>
            <pc:sldMk cId="180415754" sldId="328"/>
            <ac:spMk id="3" creationId="{AAC6C04E-04EC-3743-9254-93DB7D83E2E2}"/>
          </ac:spMkLst>
        </pc:spChg>
        <pc:spChg chg="mod">
          <ac:chgData name="Josh Mannix" userId="67577199-83d9-4857-9803-9b1b12014488" providerId="ADAL" clId="{674E90A8-30E3-1E41-AAAB-6BB9A415CE1A}" dt="2023-01-16T21:50:49.441" v="3947"/>
          <ac:spMkLst>
            <pc:docMk/>
            <pc:sldMk cId="180415754" sldId="328"/>
            <ac:spMk id="17" creationId="{966E7F61-7AF7-714C-9C30-15CDF89CA539}"/>
          </ac:spMkLst>
        </pc:spChg>
        <pc:spChg chg="mod">
          <ac:chgData name="Josh Mannix" userId="67577199-83d9-4857-9803-9b1b12014488" providerId="ADAL" clId="{674E90A8-30E3-1E41-AAAB-6BB9A415CE1A}" dt="2023-01-16T21:50:49.441" v="3947"/>
          <ac:spMkLst>
            <pc:docMk/>
            <pc:sldMk cId="180415754" sldId="328"/>
            <ac:spMk id="18" creationId="{CF559DEC-63CF-AC4D-A7AE-BA6FC7C2C6F4}"/>
          </ac:spMkLst>
        </pc:spChg>
        <pc:spChg chg="mod">
          <ac:chgData name="Josh Mannix" userId="67577199-83d9-4857-9803-9b1b12014488" providerId="ADAL" clId="{674E90A8-30E3-1E41-AAAB-6BB9A415CE1A}" dt="2023-01-16T21:50:49.441" v="3947"/>
          <ac:spMkLst>
            <pc:docMk/>
            <pc:sldMk cId="180415754" sldId="328"/>
            <ac:spMk id="19" creationId="{2838305A-C2AA-9441-BBE1-0380394170E1}"/>
          </ac:spMkLst>
        </pc:spChg>
        <pc:spChg chg="mod">
          <ac:chgData name="Josh Mannix" userId="67577199-83d9-4857-9803-9b1b12014488" providerId="ADAL" clId="{674E90A8-30E3-1E41-AAAB-6BB9A415CE1A}" dt="2023-01-16T21:50:49.441" v="3947"/>
          <ac:spMkLst>
            <pc:docMk/>
            <pc:sldMk cId="180415754" sldId="328"/>
            <ac:spMk id="20" creationId="{14EF1695-79CC-0943-ABFE-09BBD101A19D}"/>
          </ac:spMkLst>
        </pc:spChg>
        <pc:spChg chg="mod">
          <ac:chgData name="Josh Mannix" userId="67577199-83d9-4857-9803-9b1b12014488" providerId="ADAL" clId="{674E90A8-30E3-1E41-AAAB-6BB9A415CE1A}" dt="2023-01-16T21:50:49.441" v="3947"/>
          <ac:spMkLst>
            <pc:docMk/>
            <pc:sldMk cId="180415754" sldId="328"/>
            <ac:spMk id="21" creationId="{032E83FA-82E4-D740-B42B-BD8E6E12BDEB}"/>
          </ac:spMkLst>
        </pc:spChg>
        <pc:spChg chg="mod">
          <ac:chgData name="Josh Mannix" userId="67577199-83d9-4857-9803-9b1b12014488" providerId="ADAL" clId="{674E90A8-30E3-1E41-AAAB-6BB9A415CE1A}" dt="2023-01-16T21:52:02.402" v="3958" actId="20577"/>
          <ac:spMkLst>
            <pc:docMk/>
            <pc:sldMk cId="180415754" sldId="328"/>
            <ac:spMk id="248" creationId="{00000000-0000-0000-0000-000000000000}"/>
          </ac:spMkLst>
        </pc:spChg>
        <pc:grpChg chg="del">
          <ac:chgData name="Josh Mannix" userId="67577199-83d9-4857-9803-9b1b12014488" providerId="ADAL" clId="{674E90A8-30E3-1E41-AAAB-6BB9A415CE1A}" dt="2023-01-16T21:50:49.195" v="3946" actId="478"/>
          <ac:grpSpMkLst>
            <pc:docMk/>
            <pc:sldMk cId="180415754" sldId="328"/>
            <ac:grpSpMk id="4" creationId="{11703149-2179-114C-BEBA-C280511D2FA9}"/>
          </ac:grpSpMkLst>
        </pc:grpChg>
        <pc:grpChg chg="add mod">
          <ac:chgData name="Josh Mannix" userId="67577199-83d9-4857-9803-9b1b12014488" providerId="ADAL" clId="{674E90A8-30E3-1E41-AAAB-6BB9A415CE1A}" dt="2023-01-16T21:50:49.441" v="3947"/>
          <ac:grpSpMkLst>
            <pc:docMk/>
            <pc:sldMk cId="180415754" sldId="328"/>
            <ac:grpSpMk id="16" creationId="{C22DF8AB-B1F6-0446-8422-0C8A3ABB57B8}"/>
          </ac:grpSpMkLst>
        </pc:grpChg>
      </pc:sldChg>
      <pc:sldChg chg="modSp add modAnim">
        <pc:chgData name="Josh Mannix" userId="67577199-83d9-4857-9803-9b1b12014488" providerId="ADAL" clId="{674E90A8-30E3-1E41-AAAB-6BB9A415CE1A}" dt="2023-01-17T15:42:13.399" v="4559"/>
        <pc:sldMkLst>
          <pc:docMk/>
          <pc:sldMk cId="870157244" sldId="329"/>
        </pc:sldMkLst>
        <pc:spChg chg="mod">
          <ac:chgData name="Josh Mannix" userId="67577199-83d9-4857-9803-9b1b12014488" providerId="ADAL" clId="{674E90A8-30E3-1E41-AAAB-6BB9A415CE1A}" dt="2023-01-17T15:41:40.813" v="4555" actId="20577"/>
          <ac:spMkLst>
            <pc:docMk/>
            <pc:sldMk cId="870157244" sldId="329"/>
            <ac:spMk id="2" creationId="{ADC04ADF-3C89-B545-B3AC-998590695FDC}"/>
          </ac:spMkLst>
        </pc:spChg>
      </pc:sldChg>
      <pc:sldChg chg="modSp add modAnim">
        <pc:chgData name="Josh Mannix" userId="67577199-83d9-4857-9803-9b1b12014488" providerId="ADAL" clId="{674E90A8-30E3-1E41-AAAB-6BB9A415CE1A}" dt="2023-01-17T15:45:00.791" v="4641"/>
        <pc:sldMkLst>
          <pc:docMk/>
          <pc:sldMk cId="2918276405" sldId="330"/>
        </pc:sldMkLst>
        <pc:spChg chg="mod">
          <ac:chgData name="Josh Mannix" userId="67577199-83d9-4857-9803-9b1b12014488" providerId="ADAL" clId="{674E90A8-30E3-1E41-AAAB-6BB9A415CE1A}" dt="2023-01-17T15:44:36.596" v="4639" actId="122"/>
          <ac:spMkLst>
            <pc:docMk/>
            <pc:sldMk cId="2918276405" sldId="330"/>
            <ac:spMk id="2" creationId="{ADC04ADF-3C89-B545-B3AC-998590695FDC}"/>
          </ac:spMkLst>
        </pc:spChg>
      </pc:sldChg>
      <pc:sldChg chg="modSp add mod">
        <pc:chgData name="Josh Mannix" userId="67577199-83d9-4857-9803-9b1b12014488" providerId="ADAL" clId="{674E90A8-30E3-1E41-AAAB-6BB9A415CE1A}" dt="2023-01-17T15:47:06.397" v="4883" actId="14100"/>
        <pc:sldMkLst>
          <pc:docMk/>
          <pc:sldMk cId="4226308442" sldId="331"/>
        </pc:sldMkLst>
        <pc:spChg chg="mod">
          <ac:chgData name="Josh Mannix" userId="67577199-83d9-4857-9803-9b1b12014488" providerId="ADAL" clId="{674E90A8-30E3-1E41-AAAB-6BB9A415CE1A}" dt="2023-01-17T15:47:06.397" v="4883" actId="14100"/>
          <ac:spMkLst>
            <pc:docMk/>
            <pc:sldMk cId="4226308442" sldId="331"/>
            <ac:spMk id="19" creationId="{50990AC8-88A1-9F4C-AF7A-2DC8790832E1}"/>
          </ac:spMkLst>
        </pc:spChg>
        <pc:spChg chg="mod">
          <ac:chgData name="Josh Mannix" userId="67577199-83d9-4857-9803-9b1b12014488" providerId="ADAL" clId="{674E90A8-30E3-1E41-AAAB-6BB9A415CE1A}" dt="2023-01-17T15:45:23.377" v="4659" actId="20577"/>
          <ac:spMkLst>
            <pc:docMk/>
            <pc:sldMk cId="4226308442" sldId="331"/>
            <ac:spMk id="273" creationId="{00000000-0000-0000-0000-000000000000}"/>
          </ac:spMkLst>
        </pc:spChg>
      </pc:sldChg>
      <pc:sldChg chg="modSp add mod modAnim">
        <pc:chgData name="Josh Mannix" userId="67577199-83d9-4857-9803-9b1b12014488" providerId="ADAL" clId="{674E90A8-30E3-1E41-AAAB-6BB9A415CE1A}" dt="2023-01-17T15:52:57.208" v="5313" actId="20577"/>
        <pc:sldMkLst>
          <pc:docMk/>
          <pc:sldMk cId="2206277357" sldId="332"/>
        </pc:sldMkLst>
        <pc:spChg chg="mod">
          <ac:chgData name="Josh Mannix" userId="67577199-83d9-4857-9803-9b1b12014488" providerId="ADAL" clId="{674E90A8-30E3-1E41-AAAB-6BB9A415CE1A}" dt="2023-01-17T15:52:57.208" v="5313" actId="20577"/>
          <ac:spMkLst>
            <pc:docMk/>
            <pc:sldMk cId="2206277357" sldId="332"/>
            <ac:spMk id="2" creationId="{ADC04ADF-3C89-B545-B3AC-998590695FDC}"/>
          </ac:spMkLst>
        </pc:spChg>
        <pc:spChg chg="mod">
          <ac:chgData name="Josh Mannix" userId="67577199-83d9-4857-9803-9b1b12014488" providerId="ADAL" clId="{674E90A8-30E3-1E41-AAAB-6BB9A415CE1A}" dt="2023-01-17T15:47:22.398" v="4901" actId="20577"/>
          <ac:spMkLst>
            <pc:docMk/>
            <pc:sldMk cId="2206277357" sldId="332"/>
            <ac:spMk id="248" creationId="{00000000-0000-0000-0000-000000000000}"/>
          </ac:spMkLst>
        </pc:spChg>
      </pc:sldChg>
      <pc:sldChg chg="addSp modSp add mod modAnim">
        <pc:chgData name="Josh Mannix" userId="67577199-83d9-4857-9803-9b1b12014488" providerId="ADAL" clId="{674E90A8-30E3-1E41-AAAB-6BB9A415CE1A}" dt="2023-01-17T16:01:39.595" v="5429" actId="20577"/>
        <pc:sldMkLst>
          <pc:docMk/>
          <pc:sldMk cId="3174111468" sldId="333"/>
        </pc:sldMkLst>
        <pc:spChg chg="mod">
          <ac:chgData name="Josh Mannix" userId="67577199-83d9-4857-9803-9b1b12014488" providerId="ADAL" clId="{674E90A8-30E3-1E41-AAAB-6BB9A415CE1A}" dt="2023-01-17T15:56:08.433" v="5388" actId="20577"/>
          <ac:spMkLst>
            <pc:docMk/>
            <pc:sldMk cId="3174111468" sldId="333"/>
            <ac:spMk id="2" creationId="{43B37B89-5678-C5A8-D4CB-B663D415F34B}"/>
          </ac:spMkLst>
        </pc:spChg>
        <pc:spChg chg="mod">
          <ac:chgData name="Josh Mannix" userId="67577199-83d9-4857-9803-9b1b12014488" providerId="ADAL" clId="{674E90A8-30E3-1E41-AAAB-6BB9A415CE1A}" dt="2023-01-17T16:01:39.595" v="5429" actId="20577"/>
          <ac:spMkLst>
            <pc:docMk/>
            <pc:sldMk cId="3174111468" sldId="333"/>
            <ac:spMk id="3" creationId="{174A2818-11F1-9527-987C-744698490DA5}"/>
          </ac:spMkLst>
        </pc:spChg>
        <pc:spChg chg="add mod">
          <ac:chgData name="Josh Mannix" userId="67577199-83d9-4857-9803-9b1b12014488" providerId="ADAL" clId="{674E90A8-30E3-1E41-AAAB-6BB9A415CE1A}" dt="2023-01-17T15:59:06.673" v="5411" actId="1076"/>
          <ac:spMkLst>
            <pc:docMk/>
            <pc:sldMk cId="3174111468" sldId="333"/>
            <ac:spMk id="11" creationId="{75042BC0-BE00-2440-A29B-4DDC2D2211E1}"/>
          </ac:spMkLst>
        </pc:spChg>
      </pc:sldChg>
      <pc:sldChg chg="modSp add mod">
        <pc:chgData name="Josh Mannix" userId="67577199-83d9-4857-9803-9b1b12014488" providerId="ADAL" clId="{674E90A8-30E3-1E41-AAAB-6BB9A415CE1A}" dt="2023-01-17T16:03:01.472" v="5443" actId="20577"/>
        <pc:sldMkLst>
          <pc:docMk/>
          <pc:sldMk cId="3370673050" sldId="334"/>
        </pc:sldMkLst>
        <pc:spChg chg="mod">
          <ac:chgData name="Josh Mannix" userId="67577199-83d9-4857-9803-9b1b12014488" providerId="ADAL" clId="{674E90A8-30E3-1E41-AAAB-6BB9A415CE1A}" dt="2023-01-17T15:59:25.723" v="5416" actId="20577"/>
          <ac:spMkLst>
            <pc:docMk/>
            <pc:sldMk cId="3370673050" sldId="334"/>
            <ac:spMk id="2" creationId="{43B37B89-5678-C5A8-D4CB-B663D415F34B}"/>
          </ac:spMkLst>
        </pc:spChg>
        <pc:spChg chg="mod">
          <ac:chgData name="Josh Mannix" userId="67577199-83d9-4857-9803-9b1b12014488" providerId="ADAL" clId="{674E90A8-30E3-1E41-AAAB-6BB9A415CE1A}" dt="2023-01-17T16:00:44.406" v="5423" actId="20577"/>
          <ac:spMkLst>
            <pc:docMk/>
            <pc:sldMk cId="3370673050" sldId="334"/>
            <ac:spMk id="3" creationId="{174A2818-11F1-9527-987C-744698490DA5}"/>
          </ac:spMkLst>
        </pc:spChg>
        <pc:spChg chg="mod">
          <ac:chgData name="Josh Mannix" userId="67577199-83d9-4857-9803-9b1b12014488" providerId="ADAL" clId="{674E90A8-30E3-1E41-AAAB-6BB9A415CE1A}" dt="2023-01-17T16:03:01.472" v="5443" actId="20577"/>
          <ac:spMkLst>
            <pc:docMk/>
            <pc:sldMk cId="3370673050" sldId="334"/>
            <ac:spMk id="11" creationId="{75042BC0-BE00-2440-A29B-4DDC2D2211E1}"/>
          </ac:spMkLst>
        </pc:spChg>
      </pc:sldChg>
      <pc:sldChg chg="modSp add mod">
        <pc:chgData name="Josh Mannix" userId="67577199-83d9-4857-9803-9b1b12014488" providerId="ADAL" clId="{674E90A8-30E3-1E41-AAAB-6BB9A415CE1A}" dt="2023-01-17T16:03:50.648" v="5448" actId="20577"/>
        <pc:sldMkLst>
          <pc:docMk/>
          <pc:sldMk cId="2038052553" sldId="335"/>
        </pc:sldMkLst>
        <pc:spChg chg="mod">
          <ac:chgData name="Josh Mannix" userId="67577199-83d9-4857-9803-9b1b12014488" providerId="ADAL" clId="{674E90A8-30E3-1E41-AAAB-6BB9A415CE1A}" dt="2023-01-17T16:00:06.414" v="5418" actId="20577"/>
          <ac:spMkLst>
            <pc:docMk/>
            <pc:sldMk cId="2038052553" sldId="335"/>
            <ac:spMk id="2" creationId="{43B37B89-5678-C5A8-D4CB-B663D415F34B}"/>
          </ac:spMkLst>
        </pc:spChg>
        <pc:spChg chg="mod">
          <ac:chgData name="Josh Mannix" userId="67577199-83d9-4857-9803-9b1b12014488" providerId="ADAL" clId="{674E90A8-30E3-1E41-AAAB-6BB9A415CE1A}" dt="2023-01-17T16:01:32.372" v="5425"/>
          <ac:spMkLst>
            <pc:docMk/>
            <pc:sldMk cId="2038052553" sldId="335"/>
            <ac:spMk id="3" creationId="{174A2818-11F1-9527-987C-744698490DA5}"/>
          </ac:spMkLst>
        </pc:spChg>
        <pc:spChg chg="mod">
          <ac:chgData name="Josh Mannix" userId="67577199-83d9-4857-9803-9b1b12014488" providerId="ADAL" clId="{674E90A8-30E3-1E41-AAAB-6BB9A415CE1A}" dt="2023-01-17T16:03:50.648" v="5448" actId="20577"/>
          <ac:spMkLst>
            <pc:docMk/>
            <pc:sldMk cId="2038052553" sldId="335"/>
            <ac:spMk id="11" creationId="{75042BC0-BE00-2440-A29B-4DDC2D2211E1}"/>
          </ac:spMkLst>
        </pc:spChg>
      </pc:sldChg>
    </pc:docChg>
  </pc:docChgLst>
  <pc:docChgLst>
    <pc:chgData name="Mannix, Josh" userId="67577199-83d9-4857-9803-9b1b12014488" providerId="ADAL" clId="{017C6DB9-5FBD-BF49-9CA3-2F157D54A71C}"/>
    <pc:docChg chg="undo custSel modSld">
      <pc:chgData name="Mannix, Josh" userId="67577199-83d9-4857-9803-9b1b12014488" providerId="ADAL" clId="{017C6DB9-5FBD-BF49-9CA3-2F157D54A71C}" dt="2023-01-01T20:11:44.379" v="73" actId="1076"/>
      <pc:docMkLst>
        <pc:docMk/>
      </pc:docMkLst>
      <pc:sldChg chg="modSp mod">
        <pc:chgData name="Mannix, Josh" userId="67577199-83d9-4857-9803-9b1b12014488" providerId="ADAL" clId="{017C6DB9-5FBD-BF49-9CA3-2F157D54A71C}" dt="2023-01-01T20:09:46.098" v="10" actId="20577"/>
        <pc:sldMkLst>
          <pc:docMk/>
          <pc:sldMk cId="0" sldId="256"/>
        </pc:sldMkLst>
        <pc:spChg chg="mod">
          <ac:chgData name="Mannix, Josh" userId="67577199-83d9-4857-9803-9b1b12014488" providerId="ADAL" clId="{017C6DB9-5FBD-BF49-9CA3-2F157D54A71C}" dt="2023-01-01T20:09:46.098" v="10" actId="20577"/>
          <ac:spMkLst>
            <pc:docMk/>
            <pc:sldMk cId="0" sldId="256"/>
            <ac:spMk id="185" creationId="{00000000-0000-0000-0000-000000000000}"/>
          </ac:spMkLst>
        </pc:spChg>
      </pc:sldChg>
      <pc:sldChg chg="modSp mod">
        <pc:chgData name="Mannix, Josh" userId="67577199-83d9-4857-9803-9b1b12014488" providerId="ADAL" clId="{017C6DB9-5FBD-BF49-9CA3-2F157D54A71C}" dt="2023-01-01T20:10:59.499" v="38" actId="404"/>
        <pc:sldMkLst>
          <pc:docMk/>
          <pc:sldMk cId="3383633691" sldId="305"/>
        </pc:sldMkLst>
        <pc:spChg chg="mod">
          <ac:chgData name="Mannix, Josh" userId="67577199-83d9-4857-9803-9b1b12014488" providerId="ADAL" clId="{017C6DB9-5FBD-BF49-9CA3-2F157D54A71C}" dt="2023-01-01T20:10:59.499" v="38" actId="404"/>
          <ac:spMkLst>
            <pc:docMk/>
            <pc:sldMk cId="3383633691" sldId="305"/>
            <ac:spMk id="3" creationId="{57C1841A-3E74-C14E-BD69-B67D1D24DCCA}"/>
          </ac:spMkLst>
        </pc:spChg>
      </pc:sldChg>
      <pc:sldChg chg="addSp delSp modSp mod">
        <pc:chgData name="Mannix, Josh" userId="67577199-83d9-4857-9803-9b1b12014488" providerId="ADAL" clId="{017C6DB9-5FBD-BF49-9CA3-2F157D54A71C}" dt="2023-01-01T20:11:44.379" v="73" actId="1076"/>
        <pc:sldMkLst>
          <pc:docMk/>
          <pc:sldMk cId="843801443" sldId="306"/>
        </pc:sldMkLst>
        <pc:spChg chg="mod">
          <ac:chgData name="Mannix, Josh" userId="67577199-83d9-4857-9803-9b1b12014488" providerId="ADAL" clId="{017C6DB9-5FBD-BF49-9CA3-2F157D54A71C}" dt="2023-01-01T20:11:25.305" v="70" actId="20577"/>
          <ac:spMkLst>
            <pc:docMk/>
            <pc:sldMk cId="843801443" sldId="306"/>
            <ac:spMk id="3" creationId="{6739A668-3076-3441-BA71-59BC04D4BB53}"/>
          </ac:spMkLst>
        </pc:spChg>
        <pc:spChg chg="del">
          <ac:chgData name="Mannix, Josh" userId="67577199-83d9-4857-9803-9b1b12014488" providerId="ADAL" clId="{017C6DB9-5FBD-BF49-9CA3-2F157D54A71C}" dt="2023-01-01T20:11:37.622" v="71" actId="478"/>
          <ac:spMkLst>
            <pc:docMk/>
            <pc:sldMk cId="843801443" sldId="306"/>
            <ac:spMk id="4" creationId="{039CEAAA-F396-BA44-99F0-252F9C52430B}"/>
          </ac:spMkLst>
        </pc:spChg>
        <pc:spChg chg="add del mod">
          <ac:chgData name="Mannix, Josh" userId="67577199-83d9-4857-9803-9b1b12014488" providerId="ADAL" clId="{017C6DB9-5FBD-BF49-9CA3-2F157D54A71C}" dt="2023-01-01T20:11:39.999" v="72" actId="478"/>
          <ac:spMkLst>
            <pc:docMk/>
            <pc:sldMk cId="843801443" sldId="306"/>
            <ac:spMk id="13" creationId="{B5F002A5-FB8F-1C55-82C9-F802A838DD3F}"/>
          </ac:spMkLst>
        </pc:spChg>
        <pc:picChg chg="mod">
          <ac:chgData name="Mannix, Josh" userId="67577199-83d9-4857-9803-9b1b12014488" providerId="ADAL" clId="{017C6DB9-5FBD-BF49-9CA3-2F157D54A71C}" dt="2023-01-01T20:11:44.379" v="73" actId="1076"/>
          <ac:picMkLst>
            <pc:docMk/>
            <pc:sldMk cId="843801443" sldId="306"/>
            <ac:picMk id="3074" creationId="{A9A43E0A-B593-E647-968B-0F62024C0CD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05a4c528c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05a4c528c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05a4c528c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05a4c528c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0369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6004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5a4c528c8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05a4c528c8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5895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5a4c528c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5a4c528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1122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5a4c528c8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5a4c528c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246490" y="1090750"/>
            <a:ext cx="621491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4.2 Using Percentages</a:t>
            </a:r>
            <a:endParaRPr sz="6800" dirty="0"/>
          </a:p>
        </p:txBody>
      </p:sp>
      <p:pic>
        <p:nvPicPr>
          <p:cNvPr id="2" name="Picture 1">
            <a:extLst>
              <a:ext uri="{FF2B5EF4-FFF2-40B4-BE49-F238E27FC236}">
                <a16:creationId xmlns:a16="http://schemas.microsoft.com/office/drawing/2014/main" id="{79DF98E2-A59C-AE4D-A8CB-C469C2B4C3FA}"/>
              </a:ext>
            </a:extLst>
          </p:cNvPr>
          <p:cNvPicPr>
            <a:picLocks noChangeAspect="1"/>
          </p:cNvPicPr>
          <p:nvPr/>
        </p:nvPicPr>
        <p:blipFill>
          <a:blip r:embed="rId3"/>
          <a:stretch>
            <a:fillRect/>
          </a:stretch>
        </p:blipFill>
        <p:spPr>
          <a:xfrm>
            <a:off x="4303889" y="1011717"/>
            <a:ext cx="4137377" cy="3103033"/>
          </a:xfrm>
          <a:prstGeom prst="rect">
            <a:avLst/>
          </a:prstGeom>
          <a:ln>
            <a:solidFill>
              <a:schemeClr val="tx1"/>
            </a:solid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9"/>
          <p:cNvSpPr txBox="1">
            <a:spLocks noGrp="1"/>
          </p:cNvSpPr>
          <p:nvPr>
            <p:ph type="ctrTitle"/>
          </p:nvPr>
        </p:nvSpPr>
        <p:spPr>
          <a:xfrm>
            <a:off x="463525" y="3136200"/>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Examples</a:t>
            </a:r>
            <a:endParaRPr dirty="0"/>
          </a:p>
        </p:txBody>
      </p:sp>
      <p:sp>
        <p:nvSpPr>
          <p:cNvPr id="290" name="Google Shape;290;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91" name="Google Shape;291;p19"/>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chemeClr val="accent5"/>
                </a:solidFill>
                <a:latin typeface="Roboto Condensed"/>
                <a:ea typeface="Roboto Condensed"/>
                <a:cs typeface="Roboto Condensed"/>
                <a:sym typeface="Roboto Condensed"/>
              </a:rPr>
              <a:t>2</a:t>
            </a:r>
            <a:endParaRPr sz="3000" b="1" dirty="0">
              <a:solidFill>
                <a:schemeClr val="accent5"/>
              </a:solidFill>
              <a:latin typeface="Roboto Condensed"/>
              <a:ea typeface="Roboto Condensed"/>
              <a:cs typeface="Roboto Condensed"/>
              <a:sym typeface="Roboto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7B89-5678-C5A8-D4CB-B663D415F34B}"/>
              </a:ext>
            </a:extLst>
          </p:cNvPr>
          <p:cNvSpPr>
            <a:spLocks noGrp="1"/>
          </p:cNvSpPr>
          <p:nvPr>
            <p:ph type="title"/>
          </p:nvPr>
        </p:nvSpPr>
        <p:spPr/>
        <p:txBody>
          <a:bodyPr/>
          <a:lstStyle/>
          <a:p>
            <a:r>
              <a:rPr lang="en-US" dirty="0"/>
              <a:t>Example #1</a:t>
            </a:r>
          </a:p>
        </p:txBody>
      </p:sp>
      <p:sp>
        <p:nvSpPr>
          <p:cNvPr id="3" name="Text Placeholder 2">
            <a:extLst>
              <a:ext uri="{FF2B5EF4-FFF2-40B4-BE49-F238E27FC236}">
                <a16:creationId xmlns:a16="http://schemas.microsoft.com/office/drawing/2014/main" id="{174A2818-11F1-9527-987C-744698490DA5}"/>
              </a:ext>
            </a:extLst>
          </p:cNvPr>
          <p:cNvSpPr>
            <a:spLocks noGrp="1"/>
          </p:cNvSpPr>
          <p:nvPr>
            <p:ph type="body" idx="1"/>
          </p:nvPr>
        </p:nvSpPr>
        <p:spPr>
          <a:xfrm>
            <a:off x="152400" y="1327350"/>
            <a:ext cx="8825149" cy="3145500"/>
          </a:xfrm>
        </p:spPr>
        <p:txBody>
          <a:bodyPr anchor="t"/>
          <a:lstStyle/>
          <a:p>
            <a:pPr marL="76200" indent="0">
              <a:buNone/>
            </a:pPr>
            <a:r>
              <a:rPr lang="en-US" dirty="0"/>
              <a:t>Luis found a receipt for a pair of sunglasses for $127.18, tax included.  If the sales tax rate was 6%, what was the list price of the sunglasses?  Round your answer to the nearest cent.</a:t>
            </a:r>
          </a:p>
          <a:p>
            <a:pPr marL="76200" indent="0">
              <a:buNone/>
            </a:pPr>
            <a:endParaRPr lang="en-US" dirty="0"/>
          </a:p>
        </p:txBody>
      </p:sp>
      <p:sp>
        <p:nvSpPr>
          <p:cNvPr id="4" name="Slide Number Placeholder 3">
            <a:extLst>
              <a:ext uri="{FF2B5EF4-FFF2-40B4-BE49-F238E27FC236}">
                <a16:creationId xmlns:a16="http://schemas.microsoft.com/office/drawing/2014/main" id="{4560313A-44E4-C84A-69E5-B6D15EFB1F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11" name="Alternate Process 10">
            <a:extLst>
              <a:ext uri="{FF2B5EF4-FFF2-40B4-BE49-F238E27FC236}">
                <a16:creationId xmlns:a16="http://schemas.microsoft.com/office/drawing/2014/main" id="{75042BC0-BE00-2440-A29B-4DDC2D2211E1}"/>
              </a:ext>
            </a:extLst>
          </p:cNvPr>
          <p:cNvSpPr/>
          <p:nvPr/>
        </p:nvSpPr>
        <p:spPr>
          <a:xfrm>
            <a:off x="7468567" y="3115735"/>
            <a:ext cx="1460916" cy="713649"/>
          </a:xfrm>
          <a:prstGeom prst="flowChartAlternate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$119.98</a:t>
            </a:r>
          </a:p>
        </p:txBody>
      </p:sp>
      <p:grpSp>
        <p:nvGrpSpPr>
          <p:cNvPr id="12" name="Group 11">
            <a:extLst>
              <a:ext uri="{FF2B5EF4-FFF2-40B4-BE49-F238E27FC236}">
                <a16:creationId xmlns:a16="http://schemas.microsoft.com/office/drawing/2014/main" id="{0ACAA4D8-18BA-451F-C548-F6F8D03BD9A8}"/>
              </a:ext>
            </a:extLst>
          </p:cNvPr>
          <p:cNvGrpSpPr/>
          <p:nvPr/>
        </p:nvGrpSpPr>
        <p:grpSpPr>
          <a:xfrm>
            <a:off x="7218250" y="48200"/>
            <a:ext cx="980775" cy="654600"/>
            <a:chOff x="7218250" y="48200"/>
            <a:chExt cx="980775" cy="654600"/>
          </a:xfrm>
        </p:grpSpPr>
        <p:sp>
          <p:nvSpPr>
            <p:cNvPr id="13" name="Google Shape;256;p16">
              <a:extLst>
                <a:ext uri="{FF2B5EF4-FFF2-40B4-BE49-F238E27FC236}">
                  <a16:creationId xmlns:a16="http://schemas.microsoft.com/office/drawing/2014/main" id="{84B1E99C-471A-2D93-8D3D-E925FE8E4CCA}"/>
                </a:ext>
              </a:extLst>
            </p:cNvPr>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14" name="Google Shape;259;p16">
              <a:extLst>
                <a:ext uri="{FF2B5EF4-FFF2-40B4-BE49-F238E27FC236}">
                  <a16:creationId xmlns:a16="http://schemas.microsoft.com/office/drawing/2014/main" id="{667E1099-0E39-2131-3CE4-6621BBE44B23}"/>
                </a:ext>
              </a:extLst>
            </p:cNvPr>
            <p:cNvSpPr/>
            <p:nvPr/>
          </p:nvSpPr>
          <p:spPr>
            <a:xfrm>
              <a:off x="7636825" y="126225"/>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15" name="Google Shape;260;p16">
              <a:extLst>
                <a:ext uri="{FF2B5EF4-FFF2-40B4-BE49-F238E27FC236}">
                  <a16:creationId xmlns:a16="http://schemas.microsoft.com/office/drawing/2014/main" id="{1BFE2DDD-90F9-15DE-8FCB-8F03B612CABF}"/>
                </a:ext>
              </a:extLst>
            </p:cNvPr>
            <p:cNvSpPr txBox="1"/>
            <p:nvPr/>
          </p:nvSpPr>
          <p:spPr>
            <a:xfrm>
              <a:off x="7732400" y="48200"/>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a:solidFill>
                    <a:schemeClr val="accent5"/>
                  </a:solidFill>
                  <a:latin typeface="Roboto Condensed"/>
                  <a:ea typeface="Roboto Condensed"/>
                  <a:cs typeface="Roboto Condensed"/>
                  <a:sym typeface="Roboto Condensed"/>
                </a:rPr>
                <a:t>2</a:t>
              </a:r>
              <a:endParaRPr sz="2600" b="1">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155475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7B89-5678-C5A8-D4CB-B663D415F34B}"/>
              </a:ext>
            </a:extLst>
          </p:cNvPr>
          <p:cNvSpPr>
            <a:spLocks noGrp="1"/>
          </p:cNvSpPr>
          <p:nvPr>
            <p:ph type="title"/>
          </p:nvPr>
        </p:nvSpPr>
        <p:spPr/>
        <p:txBody>
          <a:bodyPr/>
          <a:lstStyle/>
          <a:p>
            <a:r>
              <a:rPr lang="en-US" dirty="0"/>
              <a:t>Example #2</a:t>
            </a:r>
          </a:p>
        </p:txBody>
      </p:sp>
      <p:sp>
        <p:nvSpPr>
          <p:cNvPr id="3" name="Text Placeholder 2">
            <a:extLst>
              <a:ext uri="{FF2B5EF4-FFF2-40B4-BE49-F238E27FC236}">
                <a16:creationId xmlns:a16="http://schemas.microsoft.com/office/drawing/2014/main" id="{174A2818-11F1-9527-987C-744698490DA5}"/>
              </a:ext>
            </a:extLst>
          </p:cNvPr>
          <p:cNvSpPr>
            <a:spLocks noGrp="1"/>
          </p:cNvSpPr>
          <p:nvPr>
            <p:ph type="body" idx="1"/>
          </p:nvPr>
        </p:nvSpPr>
        <p:spPr>
          <a:xfrm>
            <a:off x="152400" y="1327350"/>
            <a:ext cx="8825149" cy="3145500"/>
          </a:xfrm>
        </p:spPr>
        <p:txBody>
          <a:bodyPr anchor="t"/>
          <a:lstStyle/>
          <a:p>
            <a:pPr marL="76200" indent="0">
              <a:buNone/>
            </a:pPr>
            <a:r>
              <a:rPr lang="en-US" dirty="0"/>
              <a:t>A store is having a 70% off sale. The sale price of an item is $175. What is the list price?</a:t>
            </a:r>
          </a:p>
          <a:p>
            <a:pPr marL="76200" indent="0">
              <a:buNone/>
            </a:pPr>
            <a:endParaRPr lang="en-US" dirty="0"/>
          </a:p>
        </p:txBody>
      </p:sp>
      <p:sp>
        <p:nvSpPr>
          <p:cNvPr id="4" name="Slide Number Placeholder 3">
            <a:extLst>
              <a:ext uri="{FF2B5EF4-FFF2-40B4-BE49-F238E27FC236}">
                <a16:creationId xmlns:a16="http://schemas.microsoft.com/office/drawing/2014/main" id="{4560313A-44E4-C84A-69E5-B6D15EFB1F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11" name="Alternate Process 10">
            <a:extLst>
              <a:ext uri="{FF2B5EF4-FFF2-40B4-BE49-F238E27FC236}">
                <a16:creationId xmlns:a16="http://schemas.microsoft.com/office/drawing/2014/main" id="{75042BC0-BE00-2440-A29B-4DDC2D2211E1}"/>
              </a:ext>
            </a:extLst>
          </p:cNvPr>
          <p:cNvSpPr/>
          <p:nvPr/>
        </p:nvSpPr>
        <p:spPr>
          <a:xfrm>
            <a:off x="7468567" y="3115735"/>
            <a:ext cx="1460916" cy="713649"/>
          </a:xfrm>
          <a:prstGeom prst="flowChartAlternate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$583.33</a:t>
            </a:r>
          </a:p>
        </p:txBody>
      </p:sp>
      <p:grpSp>
        <p:nvGrpSpPr>
          <p:cNvPr id="12" name="Group 11">
            <a:extLst>
              <a:ext uri="{FF2B5EF4-FFF2-40B4-BE49-F238E27FC236}">
                <a16:creationId xmlns:a16="http://schemas.microsoft.com/office/drawing/2014/main" id="{0ACAA4D8-18BA-451F-C548-F6F8D03BD9A8}"/>
              </a:ext>
            </a:extLst>
          </p:cNvPr>
          <p:cNvGrpSpPr/>
          <p:nvPr/>
        </p:nvGrpSpPr>
        <p:grpSpPr>
          <a:xfrm>
            <a:off x="7218250" y="48200"/>
            <a:ext cx="980775" cy="654600"/>
            <a:chOff x="7218250" y="48200"/>
            <a:chExt cx="980775" cy="654600"/>
          </a:xfrm>
        </p:grpSpPr>
        <p:sp>
          <p:nvSpPr>
            <p:cNvPr id="13" name="Google Shape;256;p16">
              <a:extLst>
                <a:ext uri="{FF2B5EF4-FFF2-40B4-BE49-F238E27FC236}">
                  <a16:creationId xmlns:a16="http://schemas.microsoft.com/office/drawing/2014/main" id="{84B1E99C-471A-2D93-8D3D-E925FE8E4CCA}"/>
                </a:ext>
              </a:extLst>
            </p:cNvPr>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14" name="Google Shape;259;p16">
              <a:extLst>
                <a:ext uri="{FF2B5EF4-FFF2-40B4-BE49-F238E27FC236}">
                  <a16:creationId xmlns:a16="http://schemas.microsoft.com/office/drawing/2014/main" id="{667E1099-0E39-2131-3CE4-6621BBE44B23}"/>
                </a:ext>
              </a:extLst>
            </p:cNvPr>
            <p:cNvSpPr/>
            <p:nvPr/>
          </p:nvSpPr>
          <p:spPr>
            <a:xfrm>
              <a:off x="7636825" y="126225"/>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15" name="Google Shape;260;p16">
              <a:extLst>
                <a:ext uri="{FF2B5EF4-FFF2-40B4-BE49-F238E27FC236}">
                  <a16:creationId xmlns:a16="http://schemas.microsoft.com/office/drawing/2014/main" id="{1BFE2DDD-90F9-15DE-8FCB-8F03B612CABF}"/>
                </a:ext>
              </a:extLst>
            </p:cNvPr>
            <p:cNvSpPr txBox="1"/>
            <p:nvPr/>
          </p:nvSpPr>
          <p:spPr>
            <a:xfrm>
              <a:off x="7732400" y="48200"/>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a:solidFill>
                    <a:schemeClr val="accent5"/>
                  </a:solidFill>
                  <a:latin typeface="Roboto Condensed"/>
                  <a:ea typeface="Roboto Condensed"/>
                  <a:cs typeface="Roboto Condensed"/>
                  <a:sym typeface="Roboto Condensed"/>
                </a:rPr>
                <a:t>2</a:t>
              </a:r>
              <a:endParaRPr sz="2600" b="1">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317411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7B89-5678-C5A8-D4CB-B663D415F34B}"/>
              </a:ext>
            </a:extLst>
          </p:cNvPr>
          <p:cNvSpPr>
            <a:spLocks noGrp="1"/>
          </p:cNvSpPr>
          <p:nvPr>
            <p:ph type="title"/>
          </p:nvPr>
        </p:nvSpPr>
        <p:spPr/>
        <p:txBody>
          <a:bodyPr/>
          <a:lstStyle/>
          <a:p>
            <a:r>
              <a:rPr lang="en-US" dirty="0"/>
              <a:t>Example #3</a:t>
            </a:r>
          </a:p>
        </p:txBody>
      </p:sp>
      <p:sp>
        <p:nvSpPr>
          <p:cNvPr id="3" name="Text Placeholder 2">
            <a:extLst>
              <a:ext uri="{FF2B5EF4-FFF2-40B4-BE49-F238E27FC236}">
                <a16:creationId xmlns:a16="http://schemas.microsoft.com/office/drawing/2014/main" id="{174A2818-11F1-9527-987C-744698490DA5}"/>
              </a:ext>
            </a:extLst>
          </p:cNvPr>
          <p:cNvSpPr>
            <a:spLocks noGrp="1"/>
          </p:cNvSpPr>
          <p:nvPr>
            <p:ph type="body" idx="1"/>
          </p:nvPr>
        </p:nvSpPr>
        <p:spPr>
          <a:xfrm>
            <a:off x="152400" y="1327350"/>
            <a:ext cx="8825149" cy="3145500"/>
          </a:xfrm>
        </p:spPr>
        <p:txBody>
          <a:bodyPr anchor="t"/>
          <a:lstStyle/>
          <a:p>
            <a:pPr marL="76200" indent="0">
              <a:buNone/>
            </a:pPr>
            <a:r>
              <a:rPr lang="en-US" dirty="0"/>
              <a:t>During the last year, the value of your house decreased by 30%. If the value of your house is $194,000 today, what was the value of your house last year? Round your answer to the nearest cent, if necessary. </a:t>
            </a:r>
          </a:p>
        </p:txBody>
      </p:sp>
      <p:sp>
        <p:nvSpPr>
          <p:cNvPr id="4" name="Slide Number Placeholder 3">
            <a:extLst>
              <a:ext uri="{FF2B5EF4-FFF2-40B4-BE49-F238E27FC236}">
                <a16:creationId xmlns:a16="http://schemas.microsoft.com/office/drawing/2014/main" id="{4560313A-44E4-C84A-69E5-B6D15EFB1F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11" name="Alternate Process 10">
            <a:extLst>
              <a:ext uri="{FF2B5EF4-FFF2-40B4-BE49-F238E27FC236}">
                <a16:creationId xmlns:a16="http://schemas.microsoft.com/office/drawing/2014/main" id="{75042BC0-BE00-2440-A29B-4DDC2D2211E1}"/>
              </a:ext>
            </a:extLst>
          </p:cNvPr>
          <p:cNvSpPr/>
          <p:nvPr/>
        </p:nvSpPr>
        <p:spPr>
          <a:xfrm>
            <a:off x="6790267" y="3115735"/>
            <a:ext cx="2139216" cy="713649"/>
          </a:xfrm>
          <a:prstGeom prst="flowChartAlternate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$277,142.86</a:t>
            </a:r>
          </a:p>
        </p:txBody>
      </p:sp>
      <p:grpSp>
        <p:nvGrpSpPr>
          <p:cNvPr id="12" name="Group 11">
            <a:extLst>
              <a:ext uri="{FF2B5EF4-FFF2-40B4-BE49-F238E27FC236}">
                <a16:creationId xmlns:a16="http://schemas.microsoft.com/office/drawing/2014/main" id="{234B0515-47E0-E3F1-DEF1-2CEC08DF0AE8}"/>
              </a:ext>
            </a:extLst>
          </p:cNvPr>
          <p:cNvGrpSpPr/>
          <p:nvPr/>
        </p:nvGrpSpPr>
        <p:grpSpPr>
          <a:xfrm>
            <a:off x="7218250" y="48200"/>
            <a:ext cx="980775" cy="654600"/>
            <a:chOff x="7218250" y="48200"/>
            <a:chExt cx="980775" cy="654600"/>
          </a:xfrm>
        </p:grpSpPr>
        <p:sp>
          <p:nvSpPr>
            <p:cNvPr id="13" name="Google Shape;256;p16">
              <a:extLst>
                <a:ext uri="{FF2B5EF4-FFF2-40B4-BE49-F238E27FC236}">
                  <a16:creationId xmlns:a16="http://schemas.microsoft.com/office/drawing/2014/main" id="{78F244AF-4F58-A5A5-EA28-D882D1CEE764}"/>
                </a:ext>
              </a:extLst>
            </p:cNvPr>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14" name="Google Shape;259;p16">
              <a:extLst>
                <a:ext uri="{FF2B5EF4-FFF2-40B4-BE49-F238E27FC236}">
                  <a16:creationId xmlns:a16="http://schemas.microsoft.com/office/drawing/2014/main" id="{3A4E5AD0-241E-F80C-D299-644A3F3259D6}"/>
                </a:ext>
              </a:extLst>
            </p:cNvPr>
            <p:cNvSpPr/>
            <p:nvPr/>
          </p:nvSpPr>
          <p:spPr>
            <a:xfrm>
              <a:off x="7636825" y="126225"/>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15" name="Google Shape;260;p16">
              <a:extLst>
                <a:ext uri="{FF2B5EF4-FFF2-40B4-BE49-F238E27FC236}">
                  <a16:creationId xmlns:a16="http://schemas.microsoft.com/office/drawing/2014/main" id="{B1EB3158-81EE-00D0-1864-74579330A576}"/>
                </a:ext>
              </a:extLst>
            </p:cNvPr>
            <p:cNvSpPr txBox="1"/>
            <p:nvPr/>
          </p:nvSpPr>
          <p:spPr>
            <a:xfrm>
              <a:off x="7732400" y="48200"/>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a:solidFill>
                    <a:schemeClr val="accent5"/>
                  </a:solidFill>
                  <a:latin typeface="Roboto Condensed"/>
                  <a:ea typeface="Roboto Condensed"/>
                  <a:cs typeface="Roboto Condensed"/>
                  <a:sym typeface="Roboto Condensed"/>
                </a:rPr>
                <a:t>2</a:t>
              </a:r>
              <a:endParaRPr sz="2600" b="1">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337067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7B89-5678-C5A8-D4CB-B663D415F34B}"/>
              </a:ext>
            </a:extLst>
          </p:cNvPr>
          <p:cNvSpPr>
            <a:spLocks noGrp="1"/>
          </p:cNvSpPr>
          <p:nvPr>
            <p:ph type="title"/>
          </p:nvPr>
        </p:nvSpPr>
        <p:spPr/>
        <p:txBody>
          <a:bodyPr/>
          <a:lstStyle/>
          <a:p>
            <a:r>
              <a:rPr lang="en-US" dirty="0"/>
              <a:t>Example #4</a:t>
            </a:r>
          </a:p>
        </p:txBody>
      </p:sp>
      <p:sp>
        <p:nvSpPr>
          <p:cNvPr id="3" name="Text Placeholder 2">
            <a:extLst>
              <a:ext uri="{FF2B5EF4-FFF2-40B4-BE49-F238E27FC236}">
                <a16:creationId xmlns:a16="http://schemas.microsoft.com/office/drawing/2014/main" id="{174A2818-11F1-9527-987C-744698490DA5}"/>
              </a:ext>
            </a:extLst>
          </p:cNvPr>
          <p:cNvSpPr>
            <a:spLocks noGrp="1"/>
          </p:cNvSpPr>
          <p:nvPr>
            <p:ph type="body" idx="1"/>
          </p:nvPr>
        </p:nvSpPr>
        <p:spPr>
          <a:xfrm>
            <a:off x="152400" y="1327350"/>
            <a:ext cx="8825149" cy="3145500"/>
          </a:xfrm>
        </p:spPr>
        <p:txBody>
          <a:bodyPr anchor="t"/>
          <a:lstStyle/>
          <a:p>
            <a:pPr marL="76200" indent="0">
              <a:buNone/>
            </a:pPr>
            <a:r>
              <a:rPr lang="en-US" dirty="0"/>
              <a:t>The value of your stock investment decreased by 28% after a stock market crash. What percentage increase in value would the stocks have to rise in order to return to the value they were before the stock market crash? Round your answer to the nearest tenth of a percent. </a:t>
            </a:r>
          </a:p>
        </p:txBody>
      </p:sp>
      <p:sp>
        <p:nvSpPr>
          <p:cNvPr id="4" name="Slide Number Placeholder 3">
            <a:extLst>
              <a:ext uri="{FF2B5EF4-FFF2-40B4-BE49-F238E27FC236}">
                <a16:creationId xmlns:a16="http://schemas.microsoft.com/office/drawing/2014/main" id="{4560313A-44E4-C84A-69E5-B6D15EFB1F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11" name="Alternate Process 10">
            <a:extLst>
              <a:ext uri="{FF2B5EF4-FFF2-40B4-BE49-F238E27FC236}">
                <a16:creationId xmlns:a16="http://schemas.microsoft.com/office/drawing/2014/main" id="{75042BC0-BE00-2440-A29B-4DDC2D2211E1}"/>
              </a:ext>
            </a:extLst>
          </p:cNvPr>
          <p:cNvSpPr/>
          <p:nvPr/>
        </p:nvSpPr>
        <p:spPr>
          <a:xfrm>
            <a:off x="7468567" y="3115735"/>
            <a:ext cx="1460916" cy="713649"/>
          </a:xfrm>
          <a:prstGeom prst="flowChartAlternate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38.9%</a:t>
            </a:r>
          </a:p>
        </p:txBody>
      </p:sp>
      <p:grpSp>
        <p:nvGrpSpPr>
          <p:cNvPr id="12" name="Group 11">
            <a:extLst>
              <a:ext uri="{FF2B5EF4-FFF2-40B4-BE49-F238E27FC236}">
                <a16:creationId xmlns:a16="http://schemas.microsoft.com/office/drawing/2014/main" id="{867A1580-5678-D1AC-DEE3-07C0E8C3AF69}"/>
              </a:ext>
            </a:extLst>
          </p:cNvPr>
          <p:cNvGrpSpPr/>
          <p:nvPr/>
        </p:nvGrpSpPr>
        <p:grpSpPr>
          <a:xfrm>
            <a:off x="7218250" y="48200"/>
            <a:ext cx="980775" cy="654600"/>
            <a:chOff x="7218250" y="48200"/>
            <a:chExt cx="980775" cy="654600"/>
          </a:xfrm>
        </p:grpSpPr>
        <p:sp>
          <p:nvSpPr>
            <p:cNvPr id="13" name="Google Shape;256;p16">
              <a:extLst>
                <a:ext uri="{FF2B5EF4-FFF2-40B4-BE49-F238E27FC236}">
                  <a16:creationId xmlns:a16="http://schemas.microsoft.com/office/drawing/2014/main" id="{753BFBCA-5916-A321-D3F3-961861D62BAE}"/>
                </a:ext>
              </a:extLst>
            </p:cNvPr>
            <p:cNvSpPr/>
            <p:nvPr/>
          </p:nvSpPr>
          <p:spPr>
            <a:xfrm>
              <a:off x="7218250" y="126225"/>
              <a:ext cx="562200" cy="562200"/>
            </a:xfrm>
            <a:prstGeom prst="diamond">
              <a:avLst/>
            </a:prstGeom>
            <a:no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14" name="Google Shape;259;p16">
              <a:extLst>
                <a:ext uri="{FF2B5EF4-FFF2-40B4-BE49-F238E27FC236}">
                  <a16:creationId xmlns:a16="http://schemas.microsoft.com/office/drawing/2014/main" id="{CA16B982-1862-0F83-25AD-61960E226DC2}"/>
                </a:ext>
              </a:extLst>
            </p:cNvPr>
            <p:cNvSpPr/>
            <p:nvPr/>
          </p:nvSpPr>
          <p:spPr>
            <a:xfrm>
              <a:off x="7636825" y="126225"/>
              <a:ext cx="562200" cy="562200"/>
            </a:xfrm>
            <a:prstGeom prst="diamond">
              <a:avLst/>
            </a:prstGeom>
            <a:solidFill>
              <a:schemeClr val="lt1"/>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15" name="Google Shape;260;p16">
              <a:extLst>
                <a:ext uri="{FF2B5EF4-FFF2-40B4-BE49-F238E27FC236}">
                  <a16:creationId xmlns:a16="http://schemas.microsoft.com/office/drawing/2014/main" id="{AF63D82D-93DB-F898-D648-6B8DB5ABC1EA}"/>
                </a:ext>
              </a:extLst>
            </p:cNvPr>
            <p:cNvSpPr txBox="1"/>
            <p:nvPr/>
          </p:nvSpPr>
          <p:spPr>
            <a:xfrm>
              <a:off x="7732400" y="48200"/>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a:solidFill>
                    <a:schemeClr val="accent5"/>
                  </a:solidFill>
                  <a:latin typeface="Roboto Condensed"/>
                  <a:ea typeface="Roboto Condensed"/>
                  <a:cs typeface="Roboto Condensed"/>
                  <a:sym typeface="Roboto Condensed"/>
                </a:rPr>
                <a:t>2</a:t>
              </a:r>
              <a:endParaRPr sz="2600" b="1">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203805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Goals for the Day</a:t>
            </a:r>
            <a:endParaRPr/>
          </a:p>
        </p:txBody>
      </p:sp>
      <p:sp>
        <p:nvSpPr>
          <p:cNvPr id="191" name="Google Shape;191;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92" name="Google Shape;192;p12"/>
          <p:cNvSpPr/>
          <p:nvPr/>
        </p:nvSpPr>
        <p:spPr>
          <a:xfrm>
            <a:off x="4396031" y="1803300"/>
            <a:ext cx="2386800" cy="2386800"/>
          </a:xfrm>
          <a:prstGeom prst="diamond">
            <a:avLst/>
          </a:prstGeom>
          <a:solidFill>
            <a:schemeClr val="lt1"/>
          </a:solid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latin typeface="Roboto Condensed"/>
                <a:ea typeface="Roboto Condensed"/>
                <a:cs typeface="Roboto Condensed"/>
                <a:sym typeface="Roboto Condensed"/>
              </a:rPr>
              <a:t>Examples</a:t>
            </a:r>
            <a:endParaRPr dirty="0">
              <a:solidFill>
                <a:schemeClr val="dk2"/>
              </a:solidFill>
              <a:latin typeface="Roboto Condensed"/>
              <a:ea typeface="Roboto Condensed"/>
              <a:cs typeface="Roboto Condensed"/>
              <a:sym typeface="Roboto Condensed"/>
            </a:endParaRPr>
          </a:p>
        </p:txBody>
      </p:sp>
      <p:sp>
        <p:nvSpPr>
          <p:cNvPr id="193" name="Google Shape;193;p12"/>
          <p:cNvSpPr/>
          <p:nvPr/>
        </p:nvSpPr>
        <p:spPr>
          <a:xfrm>
            <a:off x="2618831" y="1803300"/>
            <a:ext cx="2386800" cy="2386800"/>
          </a:xfrm>
          <a:prstGeom prst="diamond">
            <a:avLst/>
          </a:prstGeom>
          <a:no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 dirty="0">
              <a:solidFill>
                <a:schemeClr val="dk2"/>
              </a:solidFill>
              <a:latin typeface="Roboto Condensed"/>
              <a:ea typeface="Roboto Condensed"/>
              <a:cs typeface="Roboto Condensed"/>
              <a:sym typeface="Roboto Condensed"/>
            </a:endParaRPr>
          </a:p>
          <a:p>
            <a:pPr marL="0" lvl="0" indent="0" algn="ctr" rtl="0">
              <a:spcBef>
                <a:spcPts val="0"/>
              </a:spcBef>
              <a:spcAft>
                <a:spcPts val="0"/>
              </a:spcAft>
              <a:buNone/>
            </a:pPr>
            <a:r>
              <a:rPr lang="en" dirty="0">
                <a:solidFill>
                  <a:schemeClr val="dk2"/>
                </a:solidFill>
                <a:latin typeface="Roboto Condensed"/>
                <a:ea typeface="Roboto Condensed"/>
                <a:cs typeface="Roboto Condensed"/>
                <a:sym typeface="Roboto Condensed"/>
              </a:rPr>
              <a:t>Definitions and Formulas</a:t>
            </a:r>
            <a:endParaRPr dirty="0">
              <a:solidFill>
                <a:schemeClr val="dk2"/>
              </a:solidFill>
              <a:latin typeface="Roboto Condensed"/>
              <a:ea typeface="Roboto Condensed"/>
              <a:cs typeface="Roboto Condensed"/>
              <a:sym typeface="Roboto Condensed"/>
            </a:endParaRPr>
          </a:p>
        </p:txBody>
      </p:sp>
      <p:grpSp>
        <p:nvGrpSpPr>
          <p:cNvPr id="196" name="Google Shape;196;p12"/>
          <p:cNvGrpSpPr/>
          <p:nvPr/>
        </p:nvGrpSpPr>
        <p:grpSpPr>
          <a:xfrm>
            <a:off x="263101" y="580106"/>
            <a:ext cx="407743" cy="391135"/>
            <a:chOff x="5233525" y="4954450"/>
            <a:chExt cx="538275" cy="516350"/>
          </a:xfrm>
        </p:grpSpPr>
        <p:sp>
          <p:nvSpPr>
            <p:cNvPr id="197" name="Google Shape;197;p1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12"/>
          <p:cNvSpPr txBox="1"/>
          <p:nvPr/>
        </p:nvSpPr>
        <p:spPr>
          <a:xfrm>
            <a:off x="3498756" y="1955763"/>
            <a:ext cx="494700" cy="1002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500" b="1">
                <a:solidFill>
                  <a:schemeClr val="accent5"/>
                </a:solidFill>
                <a:latin typeface="Roboto Condensed"/>
                <a:ea typeface="Roboto Condensed"/>
                <a:cs typeface="Roboto Condensed"/>
                <a:sym typeface="Roboto Condensed"/>
              </a:rPr>
              <a:t>1</a:t>
            </a:r>
            <a:endParaRPr sz="5500" b="1">
              <a:solidFill>
                <a:schemeClr val="accent5"/>
              </a:solidFill>
              <a:latin typeface="Roboto Condensed"/>
              <a:ea typeface="Roboto Condensed"/>
              <a:cs typeface="Roboto Condensed"/>
              <a:sym typeface="Roboto Condensed"/>
            </a:endParaRPr>
          </a:p>
        </p:txBody>
      </p:sp>
      <p:sp>
        <p:nvSpPr>
          <p:cNvPr id="209" name="Google Shape;209;p12"/>
          <p:cNvSpPr txBox="1"/>
          <p:nvPr/>
        </p:nvSpPr>
        <p:spPr>
          <a:xfrm>
            <a:off x="5298006" y="1955763"/>
            <a:ext cx="494700" cy="1002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500" b="1">
                <a:solidFill>
                  <a:schemeClr val="accent5"/>
                </a:solidFill>
                <a:latin typeface="Roboto Condensed"/>
                <a:ea typeface="Roboto Condensed"/>
                <a:cs typeface="Roboto Condensed"/>
                <a:sym typeface="Roboto Condensed"/>
              </a:rPr>
              <a:t>2</a:t>
            </a:r>
            <a:endParaRPr sz="5500" b="1">
              <a:solidFill>
                <a:schemeClr val="accent5"/>
              </a:solidFill>
              <a:latin typeface="Roboto Condensed"/>
              <a:ea typeface="Roboto Condensed"/>
              <a:cs typeface="Roboto Condensed"/>
              <a:sym typeface="Roboto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3"/>
          <p:cNvSpPr txBox="1">
            <a:spLocks noGrp="1"/>
          </p:cNvSpPr>
          <p:nvPr>
            <p:ph type="ctrTitle"/>
          </p:nvPr>
        </p:nvSpPr>
        <p:spPr>
          <a:xfrm>
            <a:off x="463525" y="3052123"/>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Definitions and Formulas</a:t>
            </a:r>
            <a:endParaRPr dirty="0"/>
          </a:p>
        </p:txBody>
      </p:sp>
      <p:sp>
        <p:nvSpPr>
          <p:cNvPr id="217" name="Google Shape;217;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18" name="Google Shape;218;p13"/>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chemeClr val="accent5"/>
                </a:solidFill>
                <a:latin typeface="Roboto Condensed"/>
                <a:ea typeface="Roboto Condensed"/>
                <a:cs typeface="Roboto Condensed"/>
                <a:sym typeface="Roboto Condensed"/>
              </a:rPr>
              <a:t>1</a:t>
            </a:r>
            <a:endParaRPr sz="3000" b="1">
              <a:solidFill>
                <a:schemeClr val="accent5"/>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690F8-4929-1C8E-C9AF-E80A073D7E45}"/>
              </a:ext>
            </a:extLst>
          </p:cNvPr>
          <p:cNvSpPr>
            <a:spLocks noGrp="1"/>
          </p:cNvSpPr>
          <p:nvPr>
            <p:ph type="title"/>
          </p:nvPr>
        </p:nvSpPr>
        <p:spPr/>
        <p:txBody>
          <a:bodyPr/>
          <a:lstStyle/>
          <a:p>
            <a:r>
              <a:rPr lang="en-US" dirty="0"/>
              <a:t>List Price</a:t>
            </a:r>
          </a:p>
        </p:txBody>
      </p:sp>
      <p:sp>
        <p:nvSpPr>
          <p:cNvPr id="3" name="Text Placeholder 2">
            <a:extLst>
              <a:ext uri="{FF2B5EF4-FFF2-40B4-BE49-F238E27FC236}">
                <a16:creationId xmlns:a16="http://schemas.microsoft.com/office/drawing/2014/main" id="{35213156-D744-45B2-21C8-06224FE8F05D}"/>
              </a:ext>
            </a:extLst>
          </p:cNvPr>
          <p:cNvSpPr>
            <a:spLocks noGrp="1"/>
          </p:cNvSpPr>
          <p:nvPr>
            <p:ph type="body" idx="1"/>
          </p:nvPr>
        </p:nvSpPr>
        <p:spPr>
          <a:xfrm>
            <a:off x="221927" y="1708415"/>
            <a:ext cx="7775933" cy="2670411"/>
          </a:xfrm>
        </p:spPr>
        <p:txBody>
          <a:bodyPr/>
          <a:lstStyle/>
          <a:p>
            <a:r>
              <a:rPr lang="en-US" b="1" dirty="0"/>
              <a:t>List price </a:t>
            </a:r>
            <a:r>
              <a:rPr lang="en-US" dirty="0"/>
              <a:t>is the price of an item as it is listed for public sale.</a:t>
            </a:r>
          </a:p>
          <a:p>
            <a:pPr marL="914400" lvl="2">
              <a:spcBef>
                <a:spcPts val="0"/>
              </a:spcBef>
            </a:pP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p>
            <a:pPr marL="914400" lvl="2">
              <a:spcBef>
                <a:spcPts val="0"/>
              </a:spcBef>
            </a:pPr>
            <a:r>
              <a:rPr lang="en-US" sz="1800" i="1" dirty="0">
                <a:effectLst/>
                <a:latin typeface="Calibri" panose="020F0502020204030204" pitchFamily="34" charset="0"/>
                <a:ea typeface="Calibri" panose="020F0502020204030204" pitchFamily="34" charset="0"/>
                <a:cs typeface="Times New Roman" panose="02020603050405020304" pitchFamily="18" charset="0"/>
              </a:rPr>
              <a:t>Total price    =     List price    +    Taxes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a:spcBef>
                <a:spcPts val="0"/>
              </a:spcBef>
            </a:pPr>
            <a:r>
              <a:rPr lang="en-US" sz="1800" i="1" dirty="0">
                <a:effectLst/>
                <a:latin typeface="Calibri" panose="020F0502020204030204" pitchFamily="34" charset="0"/>
                <a:ea typeface="Calibri" panose="020F0502020204030204" pitchFamily="34" charset="0"/>
                <a:cs typeface="Times New Roman" panose="02020603050405020304" pitchFamily="18" charset="0"/>
              </a:rPr>
              <a:t>(New price    =    Original      +    </a:t>
            </a:r>
            <a:r>
              <a:rPr lang="en-US" sz="1800" i="1" u="sng" dirty="0">
                <a:effectLst/>
                <a:latin typeface="Calibri" panose="020F0502020204030204" pitchFamily="34" charset="0"/>
                <a:ea typeface="Calibri" panose="020F0502020204030204" pitchFamily="34" charset="0"/>
                <a:cs typeface="Times New Roman" panose="02020603050405020304" pitchFamily="18" charset="0"/>
              </a:rPr>
              <a:t>Increase</a:t>
            </a:r>
            <a:r>
              <a:rPr lang="en-US" sz="1800" i="1" dirty="0">
                <a:effectLst/>
                <a:latin typeface="Calibri" panose="020F0502020204030204" pitchFamily="34" charset="0"/>
                <a:ea typeface="Calibri" panose="020F0502020204030204" pitchFamily="34" charset="0"/>
                <a:cs typeface="Times New Roman" panose="02020603050405020304" pitchFamily="18" charset="0"/>
              </a:rPr>
              <a:t>)</a:t>
            </a:r>
          </a:p>
          <a:p>
            <a:pPr marL="914400" lvl="2">
              <a:spcBef>
                <a:spcPts val="0"/>
              </a:spcBef>
            </a:pPr>
            <a:endParaRPr lang="en-US" sz="1800" i="1" dirty="0">
              <a:latin typeface="Calibri" panose="020F0502020204030204" pitchFamily="34" charset="0"/>
              <a:ea typeface="Calibri" panose="020F0502020204030204" pitchFamily="34" charset="0"/>
              <a:cs typeface="Times New Roman" panose="02020603050405020304" pitchFamily="18" charset="0"/>
            </a:endParaRPr>
          </a:p>
          <a:p>
            <a:pPr marL="0">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Example:</a:t>
            </a:r>
          </a:p>
          <a:p>
            <a:pPr marL="0" indent="0">
              <a:spcBef>
                <a:spcPts val="0"/>
              </a:spcBef>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 restaurant, your total bill was $70. If you tip 15%, how much is the tip?</a:t>
            </a:r>
          </a:p>
          <a:p>
            <a:pPr marL="0" indent="0">
              <a:spcBef>
                <a:spcPts val="0"/>
              </a:spcBef>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1800" dirty="0">
                <a:latin typeface="Calibri" panose="020F0502020204030204" pitchFamily="34" charset="0"/>
                <a:ea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hat is the total bill including tip?</a:t>
            </a:r>
          </a:p>
          <a:p>
            <a:pPr marL="0" indent="0">
              <a:spcBef>
                <a:spcPts val="0"/>
              </a:spcBef>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7FB2CF-1DBE-FB6D-CC67-6A6BF51C77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Oval 4">
            <a:extLst>
              <a:ext uri="{FF2B5EF4-FFF2-40B4-BE49-F238E27FC236}">
                <a16:creationId xmlns:a16="http://schemas.microsoft.com/office/drawing/2014/main" id="{2F073AA0-C044-F663-36E4-1A651753B1F0}"/>
              </a:ext>
            </a:extLst>
          </p:cNvPr>
          <p:cNvSpPr/>
          <p:nvPr/>
        </p:nvSpPr>
        <p:spPr>
          <a:xfrm>
            <a:off x="3743820" y="2410764"/>
            <a:ext cx="309093" cy="32197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7DEFF28-515E-C425-7D06-67F5627E71DB}"/>
                  </a:ext>
                </a:extLst>
              </p:cNvPr>
              <p:cNvSpPr txBox="1"/>
              <p:nvPr/>
            </p:nvSpPr>
            <p:spPr>
              <a:xfrm>
                <a:off x="1285676" y="4529623"/>
                <a:ext cx="211865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𝑇𝑜𝑡𝑎𝑙</m:t>
                      </m:r>
                      <m:r>
                        <a:rPr lang="en-US" i="1" dirty="0" smtClean="0">
                          <a:latin typeface="Cambria Math" panose="02040503050406030204" pitchFamily="18" charset="0"/>
                        </a:rPr>
                        <m:t> =</m:t>
                      </m:r>
                      <m:r>
                        <a:rPr lang="en-US" b="0" i="1" dirty="0" smtClean="0">
                          <a:latin typeface="Cambria Math" panose="02040503050406030204" pitchFamily="18" charset="0"/>
                        </a:rPr>
                        <m:t>𝑂𝑟𝑖𝑔𝑖𝑛𝑎𝑙</m:t>
                      </m:r>
                      <m:r>
                        <a:rPr lang="en-US" b="0" i="1" dirty="0" smtClean="0">
                          <a:latin typeface="Cambria Math" panose="02040503050406030204" pitchFamily="18" charset="0"/>
                        </a:rPr>
                        <m:t>+</m:t>
                      </m:r>
                      <m:r>
                        <a:rPr lang="en-US" b="0" i="1" dirty="0" smtClean="0">
                          <a:latin typeface="Cambria Math" panose="02040503050406030204" pitchFamily="18" charset="0"/>
                        </a:rPr>
                        <m:t>𝑇𝑖𝑝</m:t>
                      </m:r>
                    </m:oMath>
                  </m:oMathPara>
                </a14:m>
                <a:endParaRPr lang="en-US" dirty="0"/>
              </a:p>
            </p:txBody>
          </p:sp>
        </mc:Choice>
        <mc:Fallback xmlns="">
          <p:sp>
            <p:nvSpPr>
              <p:cNvPr id="7" name="TextBox 6">
                <a:extLst>
                  <a:ext uri="{FF2B5EF4-FFF2-40B4-BE49-F238E27FC236}">
                    <a16:creationId xmlns:a16="http://schemas.microsoft.com/office/drawing/2014/main" id="{77DEFF28-515E-C425-7D06-67F5627E71DB}"/>
                  </a:ext>
                </a:extLst>
              </p:cNvPr>
              <p:cNvSpPr txBox="1">
                <a:spLocks noRot="1" noChangeAspect="1" noMove="1" noResize="1" noEditPoints="1" noAdjustHandles="1" noChangeArrowheads="1" noChangeShapeType="1" noTextEdit="1"/>
              </p:cNvSpPr>
              <p:nvPr/>
            </p:nvSpPr>
            <p:spPr>
              <a:xfrm>
                <a:off x="1285676" y="4529623"/>
                <a:ext cx="2118657" cy="307777"/>
              </a:xfrm>
              <a:prstGeom prst="rect">
                <a:avLst/>
              </a:prstGeom>
              <a:blipFill>
                <a:blip r:embed="rId2"/>
                <a:stretch>
                  <a:fillRect b="-11538"/>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D1C647C0-574E-7742-4883-EDBC81CFFC22}"/>
              </a:ext>
            </a:extLst>
          </p:cNvPr>
          <p:cNvGrpSpPr/>
          <p:nvPr/>
        </p:nvGrpSpPr>
        <p:grpSpPr>
          <a:xfrm>
            <a:off x="7506759" y="139762"/>
            <a:ext cx="987134" cy="654600"/>
            <a:chOff x="8055399" y="48200"/>
            <a:chExt cx="987134" cy="654600"/>
          </a:xfrm>
        </p:grpSpPr>
        <p:sp>
          <p:nvSpPr>
            <p:cNvPr id="16" name="Google Shape;282;p18">
              <a:extLst>
                <a:ext uri="{FF2B5EF4-FFF2-40B4-BE49-F238E27FC236}">
                  <a16:creationId xmlns:a16="http://schemas.microsoft.com/office/drawing/2014/main" id="{9F4E30AE-A390-6F39-CA3F-67B018E4451D}"/>
                </a:ext>
              </a:extLst>
            </p:cNvPr>
            <p:cNvSpPr/>
            <p:nvPr/>
          </p:nvSpPr>
          <p:spPr>
            <a:xfrm>
              <a:off x="8480333" y="126225"/>
              <a:ext cx="562200" cy="562200"/>
            </a:xfrm>
            <a:prstGeom prst="diamond">
              <a:avLst/>
            </a:prstGeom>
            <a:solidFill>
              <a:schemeClr val="lt1"/>
            </a:solid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17" name="Google Shape;283;p18">
              <a:extLst>
                <a:ext uri="{FF2B5EF4-FFF2-40B4-BE49-F238E27FC236}">
                  <a16:creationId xmlns:a16="http://schemas.microsoft.com/office/drawing/2014/main" id="{08604370-DD56-D690-D71E-835C9ADAB974}"/>
                </a:ext>
              </a:extLst>
            </p:cNvPr>
            <p:cNvSpPr/>
            <p:nvPr/>
          </p:nvSpPr>
          <p:spPr>
            <a:xfrm>
              <a:off x="8055399" y="126225"/>
              <a:ext cx="562200" cy="562200"/>
            </a:xfrm>
            <a:prstGeom prst="diamond">
              <a:avLst/>
            </a:prstGeom>
            <a:no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18" name="Google Shape;284;p18">
              <a:extLst>
                <a:ext uri="{FF2B5EF4-FFF2-40B4-BE49-F238E27FC236}">
                  <a16:creationId xmlns:a16="http://schemas.microsoft.com/office/drawing/2014/main" id="{9C4CD55A-0DE1-B41A-E381-FE617BB2A020}"/>
                </a:ext>
              </a:extLst>
            </p:cNvPr>
            <p:cNvSpPr txBox="1"/>
            <p:nvPr/>
          </p:nvSpPr>
          <p:spPr>
            <a:xfrm>
              <a:off x="8154700" y="48200"/>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1</a:t>
              </a:r>
              <a:endParaRPr sz="2600" b="1" dirty="0">
                <a:solidFill>
                  <a:schemeClr val="accent5"/>
                </a:solidFill>
                <a:latin typeface="Roboto Condensed"/>
                <a:ea typeface="Roboto Condensed"/>
                <a:cs typeface="Roboto Condensed"/>
                <a:sym typeface="Roboto Condensed"/>
              </a:endParaRPr>
            </a:p>
          </p:txBody>
        </p: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0BDB62-D41B-06AF-D607-AFCD6480A4C1}"/>
                  </a:ext>
                </a:extLst>
              </p:cNvPr>
              <p:cNvSpPr txBox="1"/>
              <p:nvPr/>
            </p:nvSpPr>
            <p:spPr>
              <a:xfrm>
                <a:off x="1229899" y="3616734"/>
                <a:ext cx="2100703" cy="307777"/>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𝑇𝑖𝑝</m:t>
                    </m:r>
                    <m:r>
                      <a:rPr lang="en-US" b="0" i="1" smtClean="0">
                        <a:latin typeface="Cambria Math" panose="02040503050406030204" pitchFamily="18" charset="0"/>
                      </a:rPr>
                      <m:t>=</m:t>
                    </m:r>
                    <m:r>
                      <a:rPr lang="en-US" b="0" i="1" smtClean="0">
                        <a:latin typeface="Cambria Math" panose="02040503050406030204" pitchFamily="18" charset="0"/>
                      </a:rPr>
                      <m:t>𝑂𝑟𝑖𝑔𝑖𝑛𝑎𝑙</m:t>
                    </m:r>
                    <m:r>
                      <a:rPr lang="en-US" b="0" i="1" smtClean="0">
                        <a:latin typeface="Cambria Math" panose="02040503050406030204" pitchFamily="18" charset="0"/>
                      </a:rPr>
                      <m:t> ∗</m:t>
                    </m:r>
                    <m:r>
                      <a:rPr lang="en-US" b="0" i="1" smtClean="0">
                        <a:latin typeface="Cambria Math" panose="02040503050406030204" pitchFamily="18" charset="0"/>
                      </a:rPr>
                      <m:t>𝑇𝑖𝑝</m:t>
                    </m:r>
                    <m:r>
                      <a:rPr lang="en-US" b="0" i="1" smtClean="0">
                        <a:latin typeface="Cambria Math" panose="02040503050406030204" pitchFamily="18" charset="0"/>
                      </a:rPr>
                      <m:t> %</m:t>
                    </m:r>
                  </m:oMath>
                </a14:m>
                <a:r>
                  <a:rPr lang="en-US" dirty="0"/>
                  <a:t> </a:t>
                </a:r>
              </a:p>
            </p:txBody>
          </p:sp>
        </mc:Choice>
        <mc:Fallback xmlns="">
          <p:sp>
            <p:nvSpPr>
              <p:cNvPr id="10" name="TextBox 9">
                <a:extLst>
                  <a:ext uri="{FF2B5EF4-FFF2-40B4-BE49-F238E27FC236}">
                    <a16:creationId xmlns:a16="http://schemas.microsoft.com/office/drawing/2014/main" id="{B10BDB62-D41B-06AF-D607-AFCD6480A4C1}"/>
                  </a:ext>
                </a:extLst>
              </p:cNvPr>
              <p:cNvSpPr txBox="1">
                <a:spLocks noRot="1" noChangeAspect="1" noMove="1" noResize="1" noEditPoints="1" noAdjustHandles="1" noChangeArrowheads="1" noChangeShapeType="1" noTextEdit="1"/>
              </p:cNvSpPr>
              <p:nvPr/>
            </p:nvSpPr>
            <p:spPr>
              <a:xfrm>
                <a:off x="1229899" y="3616734"/>
                <a:ext cx="2100703" cy="307777"/>
              </a:xfrm>
              <a:prstGeom prst="rect">
                <a:avLst/>
              </a:prstGeom>
              <a:blipFill>
                <a:blip r:embed="rId3"/>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B0CAF53-83CA-CA9C-F2C8-F4D750BD8E19}"/>
                  </a:ext>
                </a:extLst>
              </p:cNvPr>
              <p:cNvSpPr txBox="1"/>
              <p:nvPr/>
            </p:nvSpPr>
            <p:spPr>
              <a:xfrm>
                <a:off x="3308192" y="3616733"/>
                <a:ext cx="1700081" cy="401392"/>
              </a:xfrm>
              <a:prstGeom prst="rect">
                <a:avLst/>
              </a:prstGeom>
              <a:noFill/>
            </p:spPr>
            <p:txBody>
              <a:bodyPr wrap="none" rtlCol="0">
                <a:spAutoFit/>
              </a:bodyPr>
              <a:lstStyle/>
              <a:p>
                <a:r>
                  <a:rPr lang="en-US" dirty="0">
                    <a:sym typeface="Wingdings" pitchFamily="2" charset="2"/>
                  </a:rPr>
                  <a:t>     </a:t>
                </a:r>
                <a14:m>
                  <m:oMath xmlns:m="http://schemas.openxmlformats.org/officeDocument/2006/math">
                    <m:r>
                      <a:rPr lang="en-US" b="0" i="1" smtClean="0">
                        <a:latin typeface="Cambria Math" panose="02040503050406030204" pitchFamily="18" charset="0"/>
                        <a:sym typeface="Wingdings" pitchFamily="2" charset="2"/>
                      </a:rPr>
                      <m:t>𝑇𝑖𝑝</m:t>
                    </m:r>
                    <m:r>
                      <a:rPr lang="en-US" b="0" i="1" smtClean="0">
                        <a:latin typeface="Cambria Math" panose="02040503050406030204" pitchFamily="18" charset="0"/>
                        <a:sym typeface="Wingdings" pitchFamily="2" charset="2"/>
                      </a:rPr>
                      <m:t>=70∗</m:t>
                    </m:r>
                    <m:f>
                      <m:fPr>
                        <m:ctrlPr>
                          <a:rPr lang="en-US" b="0" i="1" smtClean="0">
                            <a:latin typeface="Cambria Math" panose="02040503050406030204" pitchFamily="18" charset="0"/>
                            <a:sym typeface="Wingdings" pitchFamily="2" charset="2"/>
                          </a:rPr>
                        </m:ctrlPr>
                      </m:fPr>
                      <m:num>
                        <m:r>
                          <a:rPr lang="en-US" b="0" i="1" smtClean="0">
                            <a:latin typeface="Cambria Math" panose="02040503050406030204" pitchFamily="18" charset="0"/>
                            <a:sym typeface="Wingdings" pitchFamily="2" charset="2"/>
                          </a:rPr>
                          <m:t>15</m:t>
                        </m:r>
                      </m:num>
                      <m:den>
                        <m:r>
                          <a:rPr lang="en-US" b="0" i="1" smtClean="0">
                            <a:latin typeface="Cambria Math" panose="02040503050406030204" pitchFamily="18" charset="0"/>
                            <a:sym typeface="Wingdings" pitchFamily="2" charset="2"/>
                          </a:rPr>
                          <m:t>100</m:t>
                        </m:r>
                      </m:den>
                    </m:f>
                  </m:oMath>
                </a14:m>
                <a:endParaRPr lang="en-US" dirty="0"/>
              </a:p>
            </p:txBody>
          </p:sp>
        </mc:Choice>
        <mc:Fallback xmlns="">
          <p:sp>
            <p:nvSpPr>
              <p:cNvPr id="19" name="TextBox 18">
                <a:extLst>
                  <a:ext uri="{FF2B5EF4-FFF2-40B4-BE49-F238E27FC236}">
                    <a16:creationId xmlns:a16="http://schemas.microsoft.com/office/drawing/2014/main" id="{EB0CAF53-83CA-CA9C-F2C8-F4D750BD8E19}"/>
                  </a:ext>
                </a:extLst>
              </p:cNvPr>
              <p:cNvSpPr txBox="1">
                <a:spLocks noRot="1" noChangeAspect="1" noMove="1" noResize="1" noEditPoints="1" noAdjustHandles="1" noChangeArrowheads="1" noChangeShapeType="1" noTextEdit="1"/>
              </p:cNvSpPr>
              <p:nvPr/>
            </p:nvSpPr>
            <p:spPr>
              <a:xfrm>
                <a:off x="3308192" y="3616733"/>
                <a:ext cx="1700081" cy="401392"/>
              </a:xfrm>
              <a:prstGeom prst="rect">
                <a:avLst/>
              </a:prstGeom>
              <a:blipFill>
                <a:blip r:embed="rId4"/>
                <a:stretch>
                  <a:fillRect l="-1481" b="-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B00D6D2-F2A2-323C-CF2F-8E29B595819E}"/>
                  </a:ext>
                </a:extLst>
              </p:cNvPr>
              <p:cNvSpPr txBox="1"/>
              <p:nvPr/>
            </p:nvSpPr>
            <p:spPr>
              <a:xfrm>
                <a:off x="3362507" y="4539397"/>
                <a:ext cx="2126801" cy="307777"/>
              </a:xfrm>
              <a:prstGeom prst="rect">
                <a:avLst/>
              </a:prstGeom>
              <a:noFill/>
            </p:spPr>
            <p:txBody>
              <a:bodyPr wrap="none" rtlCol="0">
                <a:spAutoFit/>
              </a:bodyPr>
              <a:lstStyle/>
              <a:p>
                <a:r>
                  <a:rPr lang="en-US" dirty="0">
                    <a:sym typeface="Wingdings" pitchFamily="2" charset="2"/>
                  </a:rPr>
                  <a:t>     </a:t>
                </a:r>
                <a14:m>
                  <m:oMath xmlns:m="http://schemas.openxmlformats.org/officeDocument/2006/math">
                    <m:r>
                      <a:rPr lang="en-US" b="0" i="1" smtClean="0">
                        <a:latin typeface="Cambria Math" panose="02040503050406030204" pitchFamily="18" charset="0"/>
                        <a:sym typeface="Wingdings" pitchFamily="2" charset="2"/>
                      </a:rPr>
                      <m:t>𝑇𝑜𝑡𝑎𝑙</m:t>
                    </m:r>
                    <m:r>
                      <a:rPr lang="en-US" b="0" i="1" smtClean="0">
                        <a:latin typeface="Cambria Math" panose="02040503050406030204" pitchFamily="18" charset="0"/>
                        <a:sym typeface="Wingdings" pitchFamily="2" charset="2"/>
                      </a:rPr>
                      <m:t>=70+10.50</m:t>
                    </m:r>
                  </m:oMath>
                </a14:m>
                <a:endParaRPr lang="en-US" dirty="0"/>
              </a:p>
            </p:txBody>
          </p:sp>
        </mc:Choice>
        <mc:Fallback xmlns="">
          <p:sp>
            <p:nvSpPr>
              <p:cNvPr id="20" name="TextBox 19">
                <a:extLst>
                  <a:ext uri="{FF2B5EF4-FFF2-40B4-BE49-F238E27FC236}">
                    <a16:creationId xmlns:a16="http://schemas.microsoft.com/office/drawing/2014/main" id="{7B00D6D2-F2A2-323C-CF2F-8E29B595819E}"/>
                  </a:ext>
                </a:extLst>
              </p:cNvPr>
              <p:cNvSpPr txBox="1">
                <a:spLocks noRot="1" noChangeAspect="1" noMove="1" noResize="1" noEditPoints="1" noAdjustHandles="1" noChangeArrowheads="1" noChangeShapeType="1" noTextEdit="1"/>
              </p:cNvSpPr>
              <p:nvPr/>
            </p:nvSpPr>
            <p:spPr>
              <a:xfrm>
                <a:off x="3362507" y="4539397"/>
                <a:ext cx="2126801" cy="307777"/>
              </a:xfrm>
              <a:prstGeom prst="rect">
                <a:avLst/>
              </a:prstGeom>
              <a:blipFill>
                <a:blip r:embed="rId5"/>
                <a:stretch>
                  <a:fillRect l="-592"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EB27BFB-6DA7-4663-09AB-C5D3CB5570CA}"/>
                  </a:ext>
                </a:extLst>
              </p:cNvPr>
              <p:cNvSpPr txBox="1"/>
              <p:nvPr/>
            </p:nvSpPr>
            <p:spPr>
              <a:xfrm>
                <a:off x="5441704" y="4536121"/>
                <a:ext cx="1069453" cy="307777"/>
              </a:xfrm>
              <a:prstGeom prst="rect">
                <a:avLst/>
              </a:prstGeom>
              <a:noFill/>
            </p:spPr>
            <p:txBody>
              <a:bodyPr wrap="square">
                <a:spAutoFit/>
              </a:bodyPr>
              <a:lstStyle/>
              <a:p>
                <a14:m>
                  <m:oMath xmlns:m="http://schemas.openxmlformats.org/officeDocument/2006/math">
                    <m:r>
                      <a:rPr lang="en-US" b="0" i="1" smtClean="0">
                        <a:latin typeface="Cambria Math" panose="02040503050406030204" pitchFamily="18" charset="0"/>
                        <a:sym typeface="Wingdings" pitchFamily="2" charset="2"/>
                      </a:rPr>
                      <m:t>=$80.50</m:t>
                    </m:r>
                  </m:oMath>
                </a14:m>
                <a:r>
                  <a:rPr lang="en-US" dirty="0">
                    <a:sym typeface="Wingdings" pitchFamily="2" charset="2"/>
                  </a:rPr>
                  <a:t> </a:t>
                </a:r>
                <a:endParaRPr lang="en-US" dirty="0"/>
              </a:p>
            </p:txBody>
          </p:sp>
        </mc:Choice>
        <mc:Fallback xmlns="">
          <p:sp>
            <p:nvSpPr>
              <p:cNvPr id="22" name="TextBox 21">
                <a:extLst>
                  <a:ext uri="{FF2B5EF4-FFF2-40B4-BE49-F238E27FC236}">
                    <a16:creationId xmlns:a16="http://schemas.microsoft.com/office/drawing/2014/main" id="{0EB27BFB-6DA7-4663-09AB-C5D3CB5570CA}"/>
                  </a:ext>
                </a:extLst>
              </p:cNvPr>
              <p:cNvSpPr txBox="1">
                <a:spLocks noRot="1" noChangeAspect="1" noMove="1" noResize="1" noEditPoints="1" noAdjustHandles="1" noChangeArrowheads="1" noChangeShapeType="1" noTextEdit="1"/>
              </p:cNvSpPr>
              <p:nvPr/>
            </p:nvSpPr>
            <p:spPr>
              <a:xfrm>
                <a:off x="5441704" y="4536121"/>
                <a:ext cx="1069453"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1E1E6C9-A5A1-F979-969F-023337035C2D}"/>
                  </a:ext>
                </a:extLst>
              </p:cNvPr>
              <p:cNvSpPr txBox="1"/>
              <p:nvPr/>
            </p:nvSpPr>
            <p:spPr>
              <a:xfrm>
                <a:off x="4936554" y="3616733"/>
                <a:ext cx="944682" cy="523220"/>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sym typeface="Wingdings" pitchFamily="2" charset="2"/>
                      </a:rPr>
                      <m:t>=$10.50</m:t>
                    </m:r>
                  </m:oMath>
                </a14:m>
                <a:r>
                  <a:rPr lang="en-US" dirty="0">
                    <a:sym typeface="Wingdings" pitchFamily="2" charset="2"/>
                  </a:rPr>
                  <a:t> </a:t>
                </a:r>
                <a:endParaRPr lang="en-US" dirty="0"/>
              </a:p>
              <a:p>
                <a:endParaRPr lang="en-US" dirty="0"/>
              </a:p>
            </p:txBody>
          </p:sp>
        </mc:Choice>
        <mc:Fallback xmlns="">
          <p:sp>
            <p:nvSpPr>
              <p:cNvPr id="23" name="TextBox 22">
                <a:extLst>
                  <a:ext uri="{FF2B5EF4-FFF2-40B4-BE49-F238E27FC236}">
                    <a16:creationId xmlns:a16="http://schemas.microsoft.com/office/drawing/2014/main" id="{11E1E6C9-A5A1-F979-969F-023337035C2D}"/>
                  </a:ext>
                </a:extLst>
              </p:cNvPr>
              <p:cNvSpPr txBox="1">
                <a:spLocks noRot="1" noChangeAspect="1" noMove="1" noResize="1" noEditPoints="1" noAdjustHandles="1" noChangeArrowheads="1" noChangeShapeType="1" noTextEdit="1"/>
              </p:cNvSpPr>
              <p:nvPr/>
            </p:nvSpPr>
            <p:spPr>
              <a:xfrm>
                <a:off x="4936554" y="3616733"/>
                <a:ext cx="94468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6639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0" grpId="0"/>
      <p:bldP spid="19" grpId="0"/>
      <p:bldP spid="20"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690F8-4929-1C8E-C9AF-E80A073D7E45}"/>
              </a:ext>
            </a:extLst>
          </p:cNvPr>
          <p:cNvSpPr>
            <a:spLocks noGrp="1"/>
          </p:cNvSpPr>
          <p:nvPr>
            <p:ph type="title"/>
          </p:nvPr>
        </p:nvSpPr>
        <p:spPr/>
        <p:txBody>
          <a:bodyPr/>
          <a:lstStyle/>
          <a:p>
            <a:r>
              <a:rPr lang="en-US" dirty="0"/>
              <a:t>Discount and Sale Price</a:t>
            </a:r>
          </a:p>
        </p:txBody>
      </p:sp>
      <p:sp>
        <p:nvSpPr>
          <p:cNvPr id="3" name="Text Placeholder 2">
            <a:extLst>
              <a:ext uri="{FF2B5EF4-FFF2-40B4-BE49-F238E27FC236}">
                <a16:creationId xmlns:a16="http://schemas.microsoft.com/office/drawing/2014/main" id="{35213156-D744-45B2-21C8-06224FE8F05D}"/>
              </a:ext>
            </a:extLst>
          </p:cNvPr>
          <p:cNvSpPr>
            <a:spLocks noGrp="1"/>
          </p:cNvSpPr>
          <p:nvPr>
            <p:ph type="body" idx="1"/>
          </p:nvPr>
        </p:nvSpPr>
        <p:spPr>
          <a:xfrm>
            <a:off x="281849" y="1729422"/>
            <a:ext cx="7775933" cy="2670411"/>
          </a:xfrm>
        </p:spPr>
        <p:txBody>
          <a:bodyPr/>
          <a:lstStyle/>
          <a:p>
            <a:r>
              <a:rPr lang="en-US" b="1" dirty="0"/>
              <a:t>Discount </a:t>
            </a:r>
            <a:r>
              <a:rPr lang="en-US" dirty="0"/>
              <a:t>is the reduction from the list price. This is usually given as a percentage of the list price.</a:t>
            </a:r>
          </a:p>
          <a:p>
            <a:pPr lvl="1"/>
            <a:r>
              <a:rPr lang="en-US" sz="1800" i="1" dirty="0">
                <a:effectLst/>
                <a:latin typeface="Calibri" panose="020F0502020204030204" pitchFamily="34" charset="0"/>
                <a:ea typeface="Calibri" panose="020F0502020204030204" pitchFamily="34" charset="0"/>
                <a:cs typeface="Times New Roman" panose="02020603050405020304" pitchFamily="18" charset="0"/>
              </a:rPr>
              <a:t>Discount $    =    List price    x    (Discount % / 100)</a:t>
            </a:r>
          </a:p>
          <a:p>
            <a:r>
              <a:rPr lang="en-US" b="1" dirty="0"/>
              <a:t>Sale Price </a:t>
            </a:r>
            <a:r>
              <a:rPr lang="en-US" dirty="0"/>
              <a:t>is the</a:t>
            </a:r>
            <a:r>
              <a:rPr lang="en-US" b="1" dirty="0"/>
              <a:t> </a:t>
            </a:r>
            <a:r>
              <a:rPr lang="en-US" dirty="0"/>
              <a:t>actual cost of an item after a discount</a:t>
            </a:r>
            <a:endParaRPr lang="en-US" b="1" dirty="0"/>
          </a:p>
          <a:p>
            <a:pPr lvl="1"/>
            <a:r>
              <a:rPr lang="en-US" sz="1800" i="1" dirty="0">
                <a:effectLst/>
                <a:latin typeface="Calibri" panose="020F0502020204030204" pitchFamily="34" charset="0"/>
                <a:ea typeface="Calibri" panose="020F0502020204030204" pitchFamily="34" charset="0"/>
                <a:cs typeface="Times New Roman" panose="02020603050405020304" pitchFamily="18" charset="0"/>
              </a:rPr>
              <a:t>Sale price    =    List price    –    Discount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a:spcBef>
                <a:spcPts val="0"/>
              </a:spcBef>
            </a:pPr>
            <a:r>
              <a:rPr lang="en-US" sz="1800" i="1" dirty="0">
                <a:effectLst/>
                <a:latin typeface="Calibri" panose="020F0502020204030204" pitchFamily="34" charset="0"/>
                <a:ea typeface="Calibri" panose="020F0502020204030204" pitchFamily="34" charset="0"/>
                <a:cs typeface="Times New Roman" panose="02020603050405020304" pitchFamily="18" charset="0"/>
              </a:rPr>
              <a:t>(New price  =    Original      –    </a:t>
            </a:r>
            <a:r>
              <a:rPr lang="en-US" sz="1800" i="1" u="sng" dirty="0">
                <a:effectLst/>
                <a:latin typeface="Calibri" panose="020F0502020204030204" pitchFamily="34" charset="0"/>
                <a:ea typeface="Calibri" panose="020F0502020204030204" pitchFamily="34" charset="0"/>
                <a:cs typeface="Times New Roman" panose="02020603050405020304" pitchFamily="18" charset="0"/>
              </a:rPr>
              <a:t>Decrease</a:t>
            </a:r>
            <a:r>
              <a:rPr lang="en-US" sz="1800" i="1"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7FB2CF-1DBE-FB6D-CC67-6A6BF51C77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6" name="Oval 5">
            <a:extLst>
              <a:ext uri="{FF2B5EF4-FFF2-40B4-BE49-F238E27FC236}">
                <a16:creationId xmlns:a16="http://schemas.microsoft.com/office/drawing/2014/main" id="{196A1424-9DF5-E31F-41B1-9D7E0A590281}"/>
              </a:ext>
            </a:extLst>
          </p:cNvPr>
          <p:cNvSpPr/>
          <p:nvPr/>
        </p:nvSpPr>
        <p:spPr>
          <a:xfrm>
            <a:off x="3644429" y="3961268"/>
            <a:ext cx="309093" cy="32197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2D4E3AE-8267-31CB-F1ED-7CD6860B5D9E}"/>
              </a:ext>
            </a:extLst>
          </p:cNvPr>
          <p:cNvGrpSpPr/>
          <p:nvPr/>
        </p:nvGrpSpPr>
        <p:grpSpPr>
          <a:xfrm>
            <a:off x="7506759" y="139762"/>
            <a:ext cx="987134" cy="654600"/>
            <a:chOff x="8055399" y="48200"/>
            <a:chExt cx="987134" cy="654600"/>
          </a:xfrm>
        </p:grpSpPr>
        <p:sp>
          <p:nvSpPr>
            <p:cNvPr id="15" name="Google Shape;282;p18">
              <a:extLst>
                <a:ext uri="{FF2B5EF4-FFF2-40B4-BE49-F238E27FC236}">
                  <a16:creationId xmlns:a16="http://schemas.microsoft.com/office/drawing/2014/main" id="{E2AC27D1-878E-13EB-1310-B531785A6EDA}"/>
                </a:ext>
              </a:extLst>
            </p:cNvPr>
            <p:cNvSpPr/>
            <p:nvPr/>
          </p:nvSpPr>
          <p:spPr>
            <a:xfrm>
              <a:off x="8480333" y="126225"/>
              <a:ext cx="562200" cy="562200"/>
            </a:xfrm>
            <a:prstGeom prst="diamond">
              <a:avLst/>
            </a:prstGeom>
            <a:solidFill>
              <a:schemeClr val="lt1"/>
            </a:solid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16" name="Google Shape;283;p18">
              <a:extLst>
                <a:ext uri="{FF2B5EF4-FFF2-40B4-BE49-F238E27FC236}">
                  <a16:creationId xmlns:a16="http://schemas.microsoft.com/office/drawing/2014/main" id="{FCD7A73B-1269-D9C5-D52F-1697122FB076}"/>
                </a:ext>
              </a:extLst>
            </p:cNvPr>
            <p:cNvSpPr/>
            <p:nvPr/>
          </p:nvSpPr>
          <p:spPr>
            <a:xfrm>
              <a:off x="8055399" y="126225"/>
              <a:ext cx="562200" cy="562200"/>
            </a:xfrm>
            <a:prstGeom prst="diamond">
              <a:avLst/>
            </a:prstGeom>
            <a:no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17" name="Google Shape;284;p18">
              <a:extLst>
                <a:ext uri="{FF2B5EF4-FFF2-40B4-BE49-F238E27FC236}">
                  <a16:creationId xmlns:a16="http://schemas.microsoft.com/office/drawing/2014/main" id="{58F8F86F-B86F-BE6C-7941-2F91D4F24315}"/>
                </a:ext>
              </a:extLst>
            </p:cNvPr>
            <p:cNvSpPr txBox="1"/>
            <p:nvPr/>
          </p:nvSpPr>
          <p:spPr>
            <a:xfrm>
              <a:off x="8154700" y="48200"/>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1</a:t>
              </a:r>
              <a:endParaRPr sz="2600" b="1" dirty="0">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76323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Discount Example</a:t>
            </a:r>
            <a:endParaRPr dirty="0"/>
          </a:p>
        </p:txBody>
      </p:sp>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577766" y="1455090"/>
            <a:ext cx="7728033" cy="1586284"/>
          </a:xfrm>
        </p:spPr>
        <p:txBody>
          <a:bodyPr anchor="t"/>
          <a:lstStyle/>
          <a:p>
            <a:pPr marL="76200" indent="0">
              <a:buNone/>
            </a:pPr>
            <a:r>
              <a:rPr lang="en-US" b="1" u="sng" dirty="0"/>
              <a:t>Example</a:t>
            </a:r>
            <a:endParaRPr lang="en-US" dirty="0"/>
          </a:p>
          <a:p>
            <a:pPr marL="76200" indent="0">
              <a:buNone/>
            </a:pPr>
            <a:r>
              <a:rPr lang="en-US" dirty="0"/>
              <a:t>a) A new computer is listed at $899 but is on sale for 20% off. What is the sale price (before taxes)? </a:t>
            </a:r>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A64BDE7-13DF-865F-0A56-D5E4FECA173E}"/>
                  </a:ext>
                </a:extLst>
              </p:cNvPr>
              <p:cNvSpPr txBox="1"/>
              <p:nvPr/>
            </p:nvSpPr>
            <p:spPr>
              <a:xfrm>
                <a:off x="1300973" y="3155645"/>
                <a:ext cx="30394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𝑆𝑎𝑙𝑒</m:t>
                      </m:r>
                      <m:r>
                        <a:rPr lang="en-US" b="0" i="1" dirty="0" smtClean="0">
                          <a:latin typeface="Cambria Math" panose="02040503050406030204" pitchFamily="18" charset="0"/>
                        </a:rPr>
                        <m:t> </m:t>
                      </m:r>
                      <m:r>
                        <a:rPr lang="en-US" b="0" i="1" dirty="0" smtClean="0">
                          <a:latin typeface="Cambria Math" panose="02040503050406030204" pitchFamily="18" charset="0"/>
                        </a:rPr>
                        <m:t>𝑃𝑟𝑖𝑐𝑒</m:t>
                      </m:r>
                      <m:r>
                        <a:rPr lang="en-US" i="1" dirty="0" smtClean="0">
                          <a:latin typeface="Cambria Math" panose="02040503050406030204" pitchFamily="18" charset="0"/>
                        </a:rPr>
                        <m:t> =</m:t>
                      </m:r>
                      <m:r>
                        <a:rPr lang="en-US" b="0" i="1" dirty="0" smtClean="0">
                          <a:latin typeface="Cambria Math" panose="02040503050406030204" pitchFamily="18" charset="0"/>
                        </a:rPr>
                        <m:t>𝐿𝑖𝑠𝑡</m:t>
                      </m:r>
                      <m:r>
                        <a:rPr lang="en-US" b="0" i="1" dirty="0" smtClean="0">
                          <a:latin typeface="Cambria Math" panose="02040503050406030204" pitchFamily="18" charset="0"/>
                        </a:rPr>
                        <m:t> </m:t>
                      </m:r>
                      <m:r>
                        <a:rPr lang="en-US" b="0" i="1" dirty="0" smtClean="0">
                          <a:latin typeface="Cambria Math" panose="02040503050406030204" pitchFamily="18" charset="0"/>
                        </a:rPr>
                        <m:t>𝑃𝑟𝑖𝑐𝑒</m:t>
                      </m:r>
                      <m:r>
                        <a:rPr lang="en-US" b="0" i="1" dirty="0" smtClean="0">
                          <a:latin typeface="Cambria Math" panose="02040503050406030204" pitchFamily="18" charset="0"/>
                        </a:rPr>
                        <m:t>−</m:t>
                      </m:r>
                      <m:r>
                        <a:rPr lang="en-US" b="0" i="1" dirty="0" smtClean="0">
                          <a:latin typeface="Cambria Math" panose="02040503050406030204" pitchFamily="18" charset="0"/>
                        </a:rPr>
                        <m:t>𝐷𝑖𝑠𝑐𝑜𝑢𝑛𝑡</m:t>
                      </m:r>
                    </m:oMath>
                  </m:oMathPara>
                </a14:m>
                <a:endParaRPr lang="en-US" dirty="0"/>
              </a:p>
            </p:txBody>
          </p:sp>
        </mc:Choice>
        <mc:Fallback xmlns="">
          <p:sp>
            <p:nvSpPr>
              <p:cNvPr id="10" name="TextBox 9">
                <a:extLst>
                  <a:ext uri="{FF2B5EF4-FFF2-40B4-BE49-F238E27FC236}">
                    <a16:creationId xmlns:a16="http://schemas.microsoft.com/office/drawing/2014/main" id="{1A64BDE7-13DF-865F-0A56-D5E4FECA173E}"/>
                  </a:ext>
                </a:extLst>
              </p:cNvPr>
              <p:cNvSpPr txBox="1">
                <a:spLocks noRot="1" noChangeAspect="1" noMove="1" noResize="1" noEditPoints="1" noAdjustHandles="1" noChangeArrowheads="1" noChangeShapeType="1" noTextEdit="1"/>
              </p:cNvSpPr>
              <p:nvPr/>
            </p:nvSpPr>
            <p:spPr>
              <a:xfrm>
                <a:off x="1300973" y="3155645"/>
                <a:ext cx="3039422" cy="307777"/>
              </a:xfrm>
              <a:prstGeom prst="rect">
                <a:avLst/>
              </a:prstGeom>
              <a:blipFill>
                <a:blip r:embed="rId3"/>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40C0D54-36B4-430C-9437-B829BF1D1FA0}"/>
                  </a:ext>
                </a:extLst>
              </p:cNvPr>
              <p:cNvSpPr txBox="1"/>
              <p:nvPr/>
            </p:nvSpPr>
            <p:spPr>
              <a:xfrm>
                <a:off x="2091285" y="3526152"/>
                <a:ext cx="229738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b="0" i="1" dirty="0" smtClean="0">
                          <a:latin typeface="Cambria Math" panose="02040503050406030204" pitchFamily="18" charset="0"/>
                        </a:rPr>
                        <m:t>899   −    0.20(899)</m:t>
                      </m:r>
                    </m:oMath>
                  </m:oMathPara>
                </a14:m>
                <a:endParaRPr lang="en-US" dirty="0"/>
              </a:p>
            </p:txBody>
          </p:sp>
        </mc:Choice>
        <mc:Fallback xmlns="">
          <p:sp>
            <p:nvSpPr>
              <p:cNvPr id="11" name="TextBox 10">
                <a:extLst>
                  <a:ext uri="{FF2B5EF4-FFF2-40B4-BE49-F238E27FC236}">
                    <a16:creationId xmlns:a16="http://schemas.microsoft.com/office/drawing/2014/main" id="{840C0D54-36B4-430C-9437-B829BF1D1FA0}"/>
                  </a:ext>
                </a:extLst>
              </p:cNvPr>
              <p:cNvSpPr txBox="1">
                <a:spLocks noRot="1" noChangeAspect="1" noMove="1" noResize="1" noEditPoints="1" noAdjustHandles="1" noChangeArrowheads="1" noChangeShapeType="1" noTextEdit="1"/>
              </p:cNvSpPr>
              <p:nvPr/>
            </p:nvSpPr>
            <p:spPr>
              <a:xfrm>
                <a:off x="2091285" y="3526152"/>
                <a:ext cx="2297386" cy="307777"/>
              </a:xfrm>
              <a:prstGeom prst="rect">
                <a:avLst/>
              </a:prstGeom>
              <a:blipFill>
                <a:blip r:embed="rId4"/>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84C28E1-77BA-1A2C-631B-CD8866CD4D41}"/>
                  </a:ext>
                </a:extLst>
              </p:cNvPr>
              <p:cNvSpPr txBox="1"/>
              <p:nvPr/>
            </p:nvSpPr>
            <p:spPr>
              <a:xfrm>
                <a:off x="4130906" y="3546240"/>
                <a:ext cx="167207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=899 −179.80</m:t>
                      </m:r>
                    </m:oMath>
                  </m:oMathPara>
                </a14:m>
                <a:endParaRPr lang="en-US" dirty="0"/>
              </a:p>
            </p:txBody>
          </p:sp>
        </mc:Choice>
        <mc:Fallback xmlns="">
          <p:sp>
            <p:nvSpPr>
              <p:cNvPr id="12" name="TextBox 11">
                <a:extLst>
                  <a:ext uri="{FF2B5EF4-FFF2-40B4-BE49-F238E27FC236}">
                    <a16:creationId xmlns:a16="http://schemas.microsoft.com/office/drawing/2014/main" id="{084C28E1-77BA-1A2C-631B-CD8866CD4D41}"/>
                  </a:ext>
                </a:extLst>
              </p:cNvPr>
              <p:cNvSpPr txBox="1">
                <a:spLocks noRot="1" noChangeAspect="1" noMove="1" noResize="1" noEditPoints="1" noAdjustHandles="1" noChangeArrowheads="1" noChangeShapeType="1" noTextEdit="1"/>
              </p:cNvSpPr>
              <p:nvPr/>
            </p:nvSpPr>
            <p:spPr>
              <a:xfrm>
                <a:off x="4130906" y="3546240"/>
                <a:ext cx="1672074" cy="307777"/>
              </a:xfrm>
              <a:prstGeom prst="rect">
                <a:avLst/>
              </a:prstGeom>
              <a:blipFill>
                <a:blip r:embed="rId5"/>
                <a:stretch>
                  <a:fillRect b="-16000"/>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554879D0-CB49-ECFA-DDF0-E5C038FEB052}"/>
              </a:ext>
            </a:extLst>
          </p:cNvPr>
          <p:cNvGrpSpPr/>
          <p:nvPr/>
        </p:nvGrpSpPr>
        <p:grpSpPr>
          <a:xfrm>
            <a:off x="3693864" y="3945367"/>
            <a:ext cx="1358320" cy="420140"/>
            <a:chOff x="2774197" y="4579749"/>
            <a:chExt cx="1358320" cy="420140"/>
          </a:xfrm>
        </p:grpSpPr>
        <p:cxnSp>
          <p:nvCxnSpPr>
            <p:cNvPr id="14" name="Straight Arrow Connector 13">
              <a:extLst>
                <a:ext uri="{FF2B5EF4-FFF2-40B4-BE49-F238E27FC236}">
                  <a16:creationId xmlns:a16="http://schemas.microsoft.com/office/drawing/2014/main" id="{7FD901AF-C981-50C9-92B9-DBD33E5B63CB}"/>
                </a:ext>
              </a:extLst>
            </p:cNvPr>
            <p:cNvCxnSpPr/>
            <p:nvPr/>
          </p:nvCxnSpPr>
          <p:spPr>
            <a:xfrm>
              <a:off x="2774197" y="4579749"/>
              <a:ext cx="263471" cy="24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D971E7D-8398-5F2B-825A-ECA5099C3836}"/>
                </a:ext>
              </a:extLst>
            </p:cNvPr>
            <p:cNvSpPr txBox="1"/>
            <p:nvPr/>
          </p:nvSpPr>
          <p:spPr>
            <a:xfrm>
              <a:off x="3042154" y="4692112"/>
              <a:ext cx="1090363" cy="307777"/>
            </a:xfrm>
            <a:prstGeom prst="rect">
              <a:avLst/>
            </a:prstGeom>
            <a:noFill/>
          </p:spPr>
          <p:txBody>
            <a:bodyPr wrap="none" rtlCol="0">
              <a:spAutoFit/>
            </a:bodyPr>
            <a:lstStyle/>
            <a:p>
              <a:r>
                <a:rPr lang="en-US" dirty="0"/>
                <a:t>20% of 899</a:t>
              </a:r>
            </a:p>
          </p:txBody>
        </p: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E528BFD-1442-19FB-1981-B34A2AAF5D22}"/>
                  </a:ext>
                </a:extLst>
              </p:cNvPr>
              <p:cNvSpPr txBox="1"/>
              <p:nvPr/>
            </p:nvSpPr>
            <p:spPr>
              <a:xfrm>
                <a:off x="5643954" y="3543665"/>
                <a:ext cx="100739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=$719.20</m:t>
                      </m:r>
                    </m:oMath>
                  </m:oMathPara>
                </a14:m>
                <a:endParaRPr lang="en-US" dirty="0"/>
              </a:p>
            </p:txBody>
          </p:sp>
        </mc:Choice>
        <mc:Fallback xmlns="">
          <p:sp>
            <p:nvSpPr>
              <p:cNvPr id="22" name="TextBox 21">
                <a:extLst>
                  <a:ext uri="{FF2B5EF4-FFF2-40B4-BE49-F238E27FC236}">
                    <a16:creationId xmlns:a16="http://schemas.microsoft.com/office/drawing/2014/main" id="{8E528BFD-1442-19FB-1981-B34A2AAF5D22}"/>
                  </a:ext>
                </a:extLst>
              </p:cNvPr>
              <p:cNvSpPr txBox="1">
                <a:spLocks noRot="1" noChangeAspect="1" noMove="1" noResize="1" noEditPoints="1" noAdjustHandles="1" noChangeArrowheads="1" noChangeShapeType="1" noTextEdit="1"/>
              </p:cNvSpPr>
              <p:nvPr/>
            </p:nvSpPr>
            <p:spPr>
              <a:xfrm>
                <a:off x="5643954" y="3543665"/>
                <a:ext cx="1007390" cy="307777"/>
              </a:xfrm>
              <a:prstGeom prst="rect">
                <a:avLst/>
              </a:prstGeom>
              <a:blipFill>
                <a:blip r:embed="rId6"/>
                <a:stretch>
                  <a:fillRect/>
                </a:stretch>
              </a:blipFill>
            </p:spPr>
            <p:txBody>
              <a:bodyPr/>
              <a:lstStyle/>
              <a:p>
                <a:r>
                  <a:rPr lang="en-US">
                    <a:noFill/>
                  </a:rPr>
                  <a:t> </a:t>
                </a:r>
              </a:p>
            </p:txBody>
          </p:sp>
        </mc:Fallback>
      </mc:AlternateContent>
      <p:grpSp>
        <p:nvGrpSpPr>
          <p:cNvPr id="23" name="Group 22">
            <a:extLst>
              <a:ext uri="{FF2B5EF4-FFF2-40B4-BE49-F238E27FC236}">
                <a16:creationId xmlns:a16="http://schemas.microsoft.com/office/drawing/2014/main" id="{6EB48B7E-AF3B-6210-3CD3-70EB25E2F15A}"/>
              </a:ext>
            </a:extLst>
          </p:cNvPr>
          <p:cNvGrpSpPr/>
          <p:nvPr/>
        </p:nvGrpSpPr>
        <p:grpSpPr>
          <a:xfrm>
            <a:off x="7506759" y="139762"/>
            <a:ext cx="987134" cy="654600"/>
            <a:chOff x="8055399" y="48200"/>
            <a:chExt cx="987134" cy="654600"/>
          </a:xfrm>
        </p:grpSpPr>
        <p:sp>
          <p:nvSpPr>
            <p:cNvPr id="24" name="Google Shape;282;p18">
              <a:extLst>
                <a:ext uri="{FF2B5EF4-FFF2-40B4-BE49-F238E27FC236}">
                  <a16:creationId xmlns:a16="http://schemas.microsoft.com/office/drawing/2014/main" id="{5ADB52EE-694C-CF17-ED6D-918E9691A16E}"/>
                </a:ext>
              </a:extLst>
            </p:cNvPr>
            <p:cNvSpPr/>
            <p:nvPr/>
          </p:nvSpPr>
          <p:spPr>
            <a:xfrm>
              <a:off x="8480333" y="126225"/>
              <a:ext cx="562200" cy="562200"/>
            </a:xfrm>
            <a:prstGeom prst="diamond">
              <a:avLst/>
            </a:prstGeom>
            <a:solidFill>
              <a:schemeClr val="lt1"/>
            </a:solid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5" name="Google Shape;283;p18">
              <a:extLst>
                <a:ext uri="{FF2B5EF4-FFF2-40B4-BE49-F238E27FC236}">
                  <a16:creationId xmlns:a16="http://schemas.microsoft.com/office/drawing/2014/main" id="{F856BF70-F047-1C54-51FB-6A873A0B7DB1}"/>
                </a:ext>
              </a:extLst>
            </p:cNvPr>
            <p:cNvSpPr/>
            <p:nvPr/>
          </p:nvSpPr>
          <p:spPr>
            <a:xfrm>
              <a:off x="8055399" y="126225"/>
              <a:ext cx="562200" cy="562200"/>
            </a:xfrm>
            <a:prstGeom prst="diamond">
              <a:avLst/>
            </a:prstGeom>
            <a:no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6" name="Google Shape;284;p18">
              <a:extLst>
                <a:ext uri="{FF2B5EF4-FFF2-40B4-BE49-F238E27FC236}">
                  <a16:creationId xmlns:a16="http://schemas.microsoft.com/office/drawing/2014/main" id="{9B9170F5-D62D-5E37-74A6-650CB64B7308}"/>
                </a:ext>
              </a:extLst>
            </p:cNvPr>
            <p:cNvSpPr txBox="1"/>
            <p:nvPr/>
          </p:nvSpPr>
          <p:spPr>
            <a:xfrm>
              <a:off x="8154700" y="48200"/>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1</a:t>
              </a:r>
              <a:endParaRPr sz="2600" b="1" dirty="0">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18041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Discount Example</a:t>
            </a:r>
            <a:endParaRPr dirty="0"/>
          </a:p>
        </p:txBody>
      </p:sp>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189892" y="1335125"/>
            <a:ext cx="7728033" cy="1885153"/>
          </a:xfrm>
        </p:spPr>
        <p:txBody>
          <a:bodyPr anchor="t"/>
          <a:lstStyle/>
          <a:p>
            <a:pPr marL="76200" indent="0">
              <a:buNone/>
            </a:pPr>
            <a:r>
              <a:rPr lang="en-US" b="1" u="sng" dirty="0"/>
              <a:t>Example</a:t>
            </a:r>
            <a:endParaRPr lang="en-US" dirty="0"/>
          </a:p>
          <a:p>
            <a:pPr marL="76200" indent="0">
              <a:buNone/>
            </a:pPr>
            <a:r>
              <a:rPr lang="en-US" sz="2000" dirty="0"/>
              <a:t>b) Evan bought a gaming system on sale for $198.45. The list price of the system was $330.75. What was the (approximate) percentage discount?</a:t>
            </a:r>
          </a:p>
          <a:p>
            <a:pPr marL="76200" indent="0">
              <a:buNone/>
            </a:pPr>
            <a:r>
              <a:rPr lang="en-US" sz="2000" dirty="0"/>
              <a:t>                </a:t>
            </a:r>
            <a:r>
              <a:rPr lang="en-US" sz="2000" u="sng" dirty="0"/>
              <a:t>Discount $</a:t>
            </a:r>
            <a:r>
              <a:rPr lang="en-US" sz="2000" dirty="0"/>
              <a:t>                                         </a:t>
            </a:r>
            <a:r>
              <a:rPr lang="en-US" sz="2000" u="sng" dirty="0"/>
              <a:t>Discount %</a:t>
            </a:r>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E1F46EF-C4C8-5694-DC79-E91A0B34C4DC}"/>
                  </a:ext>
                </a:extLst>
              </p:cNvPr>
              <p:cNvSpPr txBox="1"/>
              <p:nvPr/>
            </p:nvSpPr>
            <p:spPr>
              <a:xfrm>
                <a:off x="498708" y="2873343"/>
                <a:ext cx="3190461" cy="523285"/>
              </a:xfrm>
              <a:prstGeom prst="rect">
                <a:avLst/>
              </a:prstGeom>
              <a:noFill/>
            </p:spPr>
            <p:txBody>
              <a:bodyPr wrap="square">
                <a:spAutoFit/>
              </a:bodyPr>
              <a:lstStyle/>
              <a:p>
                <a:pPr marL="76200" indent="0">
                  <a:buNone/>
                </a:pPr>
                <a:endParaRPr lang="en-US" dirty="0"/>
              </a:p>
              <a:p>
                <a:pPr marL="7620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𝑆𝑎𝑙𝑒</m:t>
                      </m:r>
                      <m:r>
                        <a:rPr lang="en-US" sz="1400" b="0" i="1" smtClean="0">
                          <a:latin typeface="Cambria Math" panose="02040503050406030204" pitchFamily="18" charset="0"/>
                        </a:rPr>
                        <m:t> </m:t>
                      </m:r>
                      <m:r>
                        <a:rPr lang="en-US" sz="1400" b="0" i="1" smtClean="0">
                          <a:latin typeface="Cambria Math" panose="02040503050406030204" pitchFamily="18" charset="0"/>
                        </a:rPr>
                        <m:t>𝑃𝑟𝑖𝑐𝑒</m:t>
                      </m:r>
                      <m:r>
                        <a:rPr lang="en-US" sz="1400" b="0" i="1" smtClean="0">
                          <a:latin typeface="Cambria Math" panose="02040503050406030204" pitchFamily="18" charset="0"/>
                        </a:rPr>
                        <m:t>=</m:t>
                      </m:r>
                      <m:r>
                        <a:rPr lang="en-US" sz="1400" b="0" i="1" smtClean="0">
                          <a:latin typeface="Cambria Math" panose="02040503050406030204" pitchFamily="18" charset="0"/>
                        </a:rPr>
                        <m:t>𝐿𝑖𝑠𝑡</m:t>
                      </m:r>
                      <m:r>
                        <a:rPr lang="en-US" sz="1400" b="0" i="1" smtClean="0">
                          <a:latin typeface="Cambria Math" panose="02040503050406030204" pitchFamily="18" charset="0"/>
                        </a:rPr>
                        <m:t> </m:t>
                      </m:r>
                      <m:r>
                        <a:rPr lang="en-US" sz="1400" b="0" i="1" smtClean="0">
                          <a:latin typeface="Cambria Math" panose="02040503050406030204" pitchFamily="18" charset="0"/>
                        </a:rPr>
                        <m:t>𝑃𝑟𝑖𝑐𝑒</m:t>
                      </m:r>
                      <m:r>
                        <a:rPr lang="en-US" sz="1400" b="0" i="1" smtClean="0">
                          <a:latin typeface="Cambria Math" panose="02040503050406030204" pitchFamily="18" charset="0"/>
                        </a:rPr>
                        <m:t>−</m:t>
                      </m:r>
                      <m:r>
                        <a:rPr lang="en-US" sz="1400" b="0" i="1" smtClean="0">
                          <a:latin typeface="Cambria Math" panose="02040503050406030204" pitchFamily="18" charset="0"/>
                        </a:rPr>
                        <m:t>𝐷𝑖𝑠𝑐𝑜𝑢𝑛𝑡</m:t>
                      </m:r>
                    </m:oMath>
                  </m:oMathPara>
                </a14:m>
                <a:br>
                  <a:rPr lang="en-US" sz="1400" b="0" i="1" dirty="0">
                    <a:latin typeface="Cambria Math" panose="02040503050406030204" pitchFamily="18" charset="0"/>
                  </a:rPr>
                </a:br>
                <a:endParaRPr lang="en-US" sz="1400" b="0" dirty="0"/>
              </a:p>
            </p:txBody>
          </p:sp>
        </mc:Choice>
        <mc:Fallback xmlns="">
          <p:sp>
            <p:nvSpPr>
              <p:cNvPr id="4" name="TextBox 3">
                <a:extLst>
                  <a:ext uri="{FF2B5EF4-FFF2-40B4-BE49-F238E27FC236}">
                    <a16:creationId xmlns:a16="http://schemas.microsoft.com/office/drawing/2014/main" id="{3E1F46EF-C4C8-5694-DC79-E91A0B34C4DC}"/>
                  </a:ext>
                </a:extLst>
              </p:cNvPr>
              <p:cNvSpPr txBox="1">
                <a:spLocks noRot="1" noChangeAspect="1" noMove="1" noResize="1" noEditPoints="1" noAdjustHandles="1" noChangeArrowheads="1" noChangeShapeType="1" noTextEdit="1"/>
              </p:cNvSpPr>
              <p:nvPr/>
            </p:nvSpPr>
            <p:spPr>
              <a:xfrm>
                <a:off x="498708" y="2873343"/>
                <a:ext cx="3190461" cy="523285"/>
              </a:xfrm>
              <a:prstGeom prst="rect">
                <a:avLst/>
              </a:prstGeom>
              <a:blipFill>
                <a:blip r:embed="rId3"/>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E251211-6685-3120-BAC4-8F1A67F12262}"/>
                  </a:ext>
                </a:extLst>
              </p:cNvPr>
              <p:cNvSpPr txBox="1"/>
              <p:nvPr/>
            </p:nvSpPr>
            <p:spPr>
              <a:xfrm>
                <a:off x="3166851" y="2842580"/>
                <a:ext cx="4576968" cy="523285"/>
              </a:xfrm>
              <a:prstGeom prst="rect">
                <a:avLst/>
              </a:prstGeom>
              <a:noFill/>
            </p:spPr>
            <p:txBody>
              <a:bodyPr wrap="square">
                <a:spAutoFit/>
              </a:bodyPr>
              <a:lstStyle/>
              <a:p>
                <a:pPr marL="76200" indent="0">
                  <a:buNone/>
                </a:pPr>
                <a:endParaRPr lang="en-US" dirty="0"/>
              </a:p>
              <a:p>
                <a:pPr marL="76200" indent="0" algn="ctr">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𝐷𝑖𝑠𝑐𝑜𝑢𝑛𝑡</m:t>
                      </m:r>
                      <m:r>
                        <a:rPr lang="en-US" sz="1400" b="0" i="1" smtClean="0">
                          <a:latin typeface="Cambria Math" panose="02040503050406030204" pitchFamily="18" charset="0"/>
                        </a:rPr>
                        <m:t>=132.30</m:t>
                      </m:r>
                    </m:oMath>
                  </m:oMathPara>
                </a14:m>
                <a:endParaRPr lang="en-US" sz="1400" b="0" i="1" dirty="0">
                  <a:latin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1E251211-6685-3120-BAC4-8F1A67F12262}"/>
                  </a:ext>
                </a:extLst>
              </p:cNvPr>
              <p:cNvSpPr txBox="1">
                <a:spLocks noRot="1" noChangeAspect="1" noMove="1" noResize="1" noEditPoints="1" noAdjustHandles="1" noChangeArrowheads="1" noChangeShapeType="1" noTextEdit="1"/>
              </p:cNvSpPr>
              <p:nvPr/>
            </p:nvSpPr>
            <p:spPr>
              <a:xfrm>
                <a:off x="3166851" y="2842580"/>
                <a:ext cx="4576968" cy="52328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4C10C7C-915A-030E-D594-755A9BC735B6}"/>
                  </a:ext>
                </a:extLst>
              </p:cNvPr>
              <p:cNvSpPr txBox="1"/>
              <p:nvPr/>
            </p:nvSpPr>
            <p:spPr>
              <a:xfrm>
                <a:off x="-194546" y="3424228"/>
                <a:ext cx="45769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198.45=330.75−</m:t>
                      </m:r>
                      <m:r>
                        <a:rPr lang="en-US" sz="1400" b="0" i="1" smtClean="0">
                          <a:latin typeface="Cambria Math" panose="02040503050406030204" pitchFamily="18" charset="0"/>
                        </a:rPr>
                        <m:t>𝐷𝑖𝑠𝑐𝑜𝑢𝑛𝑡</m:t>
                      </m:r>
                    </m:oMath>
                  </m:oMathPara>
                </a14:m>
                <a:endParaRPr lang="en-US" dirty="0"/>
              </a:p>
            </p:txBody>
          </p:sp>
        </mc:Choice>
        <mc:Fallback xmlns="">
          <p:sp>
            <p:nvSpPr>
              <p:cNvPr id="8" name="TextBox 7">
                <a:extLst>
                  <a:ext uri="{FF2B5EF4-FFF2-40B4-BE49-F238E27FC236}">
                    <a16:creationId xmlns:a16="http://schemas.microsoft.com/office/drawing/2014/main" id="{24C10C7C-915A-030E-D594-755A9BC735B6}"/>
                  </a:ext>
                </a:extLst>
              </p:cNvPr>
              <p:cNvSpPr txBox="1">
                <a:spLocks noRot="1" noChangeAspect="1" noMove="1" noResize="1" noEditPoints="1" noAdjustHandles="1" noChangeArrowheads="1" noChangeShapeType="1" noTextEdit="1"/>
              </p:cNvSpPr>
              <p:nvPr/>
            </p:nvSpPr>
            <p:spPr>
              <a:xfrm>
                <a:off x="-194546" y="3424228"/>
                <a:ext cx="4576968"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3497D3D-F7E1-5927-69EC-706CC863311F}"/>
                  </a:ext>
                </a:extLst>
              </p:cNvPr>
              <p:cNvSpPr txBox="1"/>
              <p:nvPr/>
            </p:nvSpPr>
            <p:spPr>
              <a:xfrm>
                <a:off x="-530724" y="3759605"/>
                <a:ext cx="45769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−132.30=−</m:t>
                      </m:r>
                      <m:r>
                        <a:rPr lang="en-US" sz="1400" b="0" i="1" smtClean="0">
                          <a:latin typeface="Cambria Math" panose="02040503050406030204" pitchFamily="18" charset="0"/>
                        </a:rPr>
                        <m:t>𝐷𝑖𝑠𝑐𝑜𝑢𝑛𝑡</m:t>
                      </m:r>
                    </m:oMath>
                  </m:oMathPara>
                </a14:m>
                <a:endParaRPr lang="en-US" dirty="0"/>
              </a:p>
            </p:txBody>
          </p:sp>
        </mc:Choice>
        <mc:Fallback xmlns="">
          <p:sp>
            <p:nvSpPr>
              <p:cNvPr id="10" name="TextBox 9">
                <a:extLst>
                  <a:ext uri="{FF2B5EF4-FFF2-40B4-BE49-F238E27FC236}">
                    <a16:creationId xmlns:a16="http://schemas.microsoft.com/office/drawing/2014/main" id="{53497D3D-F7E1-5927-69EC-706CC863311F}"/>
                  </a:ext>
                </a:extLst>
              </p:cNvPr>
              <p:cNvSpPr txBox="1">
                <a:spLocks noRot="1" noChangeAspect="1" noMove="1" noResize="1" noEditPoints="1" noAdjustHandles="1" noChangeArrowheads="1" noChangeShapeType="1" noTextEdit="1"/>
              </p:cNvSpPr>
              <p:nvPr/>
            </p:nvSpPr>
            <p:spPr>
              <a:xfrm>
                <a:off x="-530724" y="3759605"/>
                <a:ext cx="4576968"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BC82333-FD55-405A-064C-FD2428F023C1}"/>
                  </a:ext>
                </a:extLst>
              </p:cNvPr>
              <p:cNvSpPr txBox="1"/>
              <p:nvPr/>
            </p:nvSpPr>
            <p:spPr>
              <a:xfrm>
                <a:off x="-621928" y="4073687"/>
                <a:ext cx="45769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𝐷𝑖𝑠𝑐𝑜𝑢𝑛𝑡</m:t>
                      </m:r>
                      <m:r>
                        <a:rPr lang="en-US" sz="1400" b="0" i="1" smtClean="0">
                          <a:latin typeface="Cambria Math" panose="02040503050406030204" pitchFamily="18" charset="0"/>
                        </a:rPr>
                        <m:t>=132.30</m:t>
                      </m:r>
                    </m:oMath>
                  </m:oMathPara>
                </a14:m>
                <a:endParaRPr lang="en-US" dirty="0"/>
              </a:p>
            </p:txBody>
          </p:sp>
        </mc:Choice>
        <mc:Fallback xmlns="">
          <p:sp>
            <p:nvSpPr>
              <p:cNvPr id="12" name="TextBox 11">
                <a:extLst>
                  <a:ext uri="{FF2B5EF4-FFF2-40B4-BE49-F238E27FC236}">
                    <a16:creationId xmlns:a16="http://schemas.microsoft.com/office/drawing/2014/main" id="{BBC82333-FD55-405A-064C-FD2428F023C1}"/>
                  </a:ext>
                </a:extLst>
              </p:cNvPr>
              <p:cNvSpPr txBox="1">
                <a:spLocks noRot="1" noChangeAspect="1" noMove="1" noResize="1" noEditPoints="1" noAdjustHandles="1" noChangeArrowheads="1" noChangeShapeType="1" noTextEdit="1"/>
              </p:cNvSpPr>
              <p:nvPr/>
            </p:nvSpPr>
            <p:spPr>
              <a:xfrm>
                <a:off x="-621928" y="4073687"/>
                <a:ext cx="4576968"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A2376C5-554E-967F-BF49-2C7AF49F0E8F}"/>
                  </a:ext>
                </a:extLst>
              </p:cNvPr>
              <p:cNvSpPr txBox="1"/>
              <p:nvPr/>
            </p:nvSpPr>
            <p:spPr>
              <a:xfrm>
                <a:off x="2841312" y="4265607"/>
                <a:ext cx="504410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𝐷𝑖𝑠𝑐𝑜𝑢𝑛𝑡</m:t>
                      </m:r>
                      <m:r>
                        <a:rPr lang="en-US" sz="1400" b="0" i="1" smtClean="0">
                          <a:latin typeface="Cambria Math" panose="02040503050406030204" pitchFamily="18" charset="0"/>
                        </a:rPr>
                        <m:t>=40%</m:t>
                      </m:r>
                    </m:oMath>
                  </m:oMathPara>
                </a14:m>
                <a:endParaRPr lang="en-US" dirty="0"/>
              </a:p>
            </p:txBody>
          </p:sp>
        </mc:Choice>
        <mc:Fallback xmlns="">
          <p:sp>
            <p:nvSpPr>
              <p:cNvPr id="14" name="TextBox 13">
                <a:extLst>
                  <a:ext uri="{FF2B5EF4-FFF2-40B4-BE49-F238E27FC236}">
                    <a16:creationId xmlns:a16="http://schemas.microsoft.com/office/drawing/2014/main" id="{4A2376C5-554E-967F-BF49-2C7AF49F0E8F}"/>
                  </a:ext>
                </a:extLst>
              </p:cNvPr>
              <p:cNvSpPr txBox="1">
                <a:spLocks noRot="1" noChangeAspect="1" noMove="1" noResize="1" noEditPoints="1" noAdjustHandles="1" noChangeArrowheads="1" noChangeShapeType="1" noTextEdit="1"/>
              </p:cNvSpPr>
              <p:nvPr/>
            </p:nvSpPr>
            <p:spPr>
              <a:xfrm>
                <a:off x="2841312" y="4265607"/>
                <a:ext cx="5044108"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32D1C3C-24C1-A73D-27FA-B9670E919B52}"/>
                  </a:ext>
                </a:extLst>
              </p:cNvPr>
              <p:cNvSpPr txBox="1"/>
              <p:nvPr/>
            </p:nvSpPr>
            <p:spPr>
              <a:xfrm>
                <a:off x="3166851" y="3997295"/>
                <a:ext cx="4890052" cy="307841"/>
              </a:xfrm>
              <a:prstGeom prst="rect">
                <a:avLst/>
              </a:prstGeom>
              <a:noFill/>
            </p:spPr>
            <p:txBody>
              <a:bodyPr wrap="square">
                <a:spAutoFit/>
              </a:bodyPr>
              <a:lstStyle/>
              <a:p>
                <a:pPr marL="76200" indent="0">
                  <a:buNone/>
                </a:pP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=0.4</m:t>
                      </m:r>
                    </m:oMath>
                  </m:oMathPara>
                </a14:m>
                <a:br>
                  <a:rPr lang="en-US" sz="1400" b="0" i="1" dirty="0">
                    <a:latin typeface="Cambria Math" panose="02040503050406030204" pitchFamily="18" charset="0"/>
                  </a:rPr>
                </a:br>
                <a:endParaRPr lang="en-US" sz="1400" b="0" dirty="0"/>
              </a:p>
            </p:txBody>
          </p:sp>
        </mc:Choice>
        <mc:Fallback xmlns="">
          <p:sp>
            <p:nvSpPr>
              <p:cNvPr id="22" name="TextBox 21">
                <a:extLst>
                  <a:ext uri="{FF2B5EF4-FFF2-40B4-BE49-F238E27FC236}">
                    <a16:creationId xmlns:a16="http://schemas.microsoft.com/office/drawing/2014/main" id="{132D1C3C-24C1-A73D-27FA-B9670E919B52}"/>
                  </a:ext>
                </a:extLst>
              </p:cNvPr>
              <p:cNvSpPr txBox="1">
                <a:spLocks noRot="1" noChangeAspect="1" noMove="1" noResize="1" noEditPoints="1" noAdjustHandles="1" noChangeArrowheads="1" noChangeShapeType="1" noTextEdit="1"/>
              </p:cNvSpPr>
              <p:nvPr/>
            </p:nvSpPr>
            <p:spPr>
              <a:xfrm>
                <a:off x="3166851" y="3997295"/>
                <a:ext cx="4890052" cy="3078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AD46A35-1DD7-4E83-AE55-7840AE7D026E}"/>
                  </a:ext>
                </a:extLst>
              </p:cNvPr>
              <p:cNvSpPr txBox="1"/>
              <p:nvPr/>
            </p:nvSpPr>
            <p:spPr>
              <a:xfrm>
                <a:off x="3027873" y="3681313"/>
                <a:ext cx="48900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330.75</m:t>
                      </m:r>
                      <m:r>
                        <a:rPr lang="en-US" sz="1400" b="0" i="1" smtClean="0">
                          <a:latin typeface="Cambria Math" panose="02040503050406030204" pitchFamily="18" charset="0"/>
                        </a:rPr>
                        <m:t>𝑥</m:t>
                      </m:r>
                      <m:r>
                        <a:rPr lang="en-US" sz="1400" b="0" i="1" smtClean="0">
                          <a:latin typeface="Cambria Math" panose="02040503050406030204" pitchFamily="18" charset="0"/>
                        </a:rPr>
                        <m:t>=132.30</m:t>
                      </m:r>
                    </m:oMath>
                  </m:oMathPara>
                </a14:m>
                <a:endParaRPr lang="en-US" dirty="0"/>
              </a:p>
            </p:txBody>
          </p:sp>
        </mc:Choice>
        <mc:Fallback xmlns="">
          <p:sp>
            <p:nvSpPr>
              <p:cNvPr id="24" name="TextBox 23">
                <a:extLst>
                  <a:ext uri="{FF2B5EF4-FFF2-40B4-BE49-F238E27FC236}">
                    <a16:creationId xmlns:a16="http://schemas.microsoft.com/office/drawing/2014/main" id="{8AD46A35-1DD7-4E83-AE55-7840AE7D026E}"/>
                  </a:ext>
                </a:extLst>
              </p:cNvPr>
              <p:cNvSpPr txBox="1">
                <a:spLocks noRot="1" noChangeAspect="1" noMove="1" noResize="1" noEditPoints="1" noAdjustHandles="1" noChangeArrowheads="1" noChangeShapeType="1" noTextEdit="1"/>
              </p:cNvSpPr>
              <p:nvPr/>
            </p:nvSpPr>
            <p:spPr>
              <a:xfrm>
                <a:off x="3027873" y="3681313"/>
                <a:ext cx="4890052"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FBC2B98-FEC9-3298-CFC1-C1558E21C2F6}"/>
                  </a:ext>
                </a:extLst>
              </p:cNvPr>
              <p:cNvSpPr txBox="1"/>
              <p:nvPr/>
            </p:nvSpPr>
            <p:spPr>
              <a:xfrm>
                <a:off x="2802290" y="3334702"/>
                <a:ext cx="48900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 </m:t>
                      </m:r>
                      <m:r>
                        <a:rPr lang="en-US" sz="1400" b="0" i="1" smtClean="0">
                          <a:latin typeface="Cambria Math" panose="02040503050406030204" pitchFamily="18" charset="0"/>
                        </a:rPr>
                        <m:t>𝑜𝑓</m:t>
                      </m:r>
                      <m:r>
                        <a:rPr lang="en-US" sz="1400" b="0" i="1" smtClean="0">
                          <a:latin typeface="Cambria Math" panose="02040503050406030204" pitchFamily="18" charset="0"/>
                        </a:rPr>
                        <m:t> 330.75=132.30</m:t>
                      </m:r>
                    </m:oMath>
                  </m:oMathPara>
                </a14:m>
                <a:endParaRPr lang="en-US" dirty="0"/>
              </a:p>
            </p:txBody>
          </p:sp>
        </mc:Choice>
        <mc:Fallback xmlns="">
          <p:sp>
            <p:nvSpPr>
              <p:cNvPr id="26" name="TextBox 25">
                <a:extLst>
                  <a:ext uri="{FF2B5EF4-FFF2-40B4-BE49-F238E27FC236}">
                    <a16:creationId xmlns:a16="http://schemas.microsoft.com/office/drawing/2014/main" id="{9FBC2B98-FEC9-3298-CFC1-C1558E21C2F6}"/>
                  </a:ext>
                </a:extLst>
              </p:cNvPr>
              <p:cNvSpPr txBox="1">
                <a:spLocks noRot="1" noChangeAspect="1" noMove="1" noResize="1" noEditPoints="1" noAdjustHandles="1" noChangeArrowheads="1" noChangeShapeType="1" noTextEdit="1"/>
              </p:cNvSpPr>
              <p:nvPr/>
            </p:nvSpPr>
            <p:spPr>
              <a:xfrm>
                <a:off x="2802290" y="3334702"/>
                <a:ext cx="4890052" cy="307777"/>
              </a:xfrm>
              <a:prstGeom prst="rect">
                <a:avLst/>
              </a:prstGeom>
              <a:blipFill>
                <a:blip r:embed="rId11"/>
                <a:stretch>
                  <a:fillRect b="-11538"/>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45097D95-D1F8-F240-9AA9-22CFC454B89D}"/>
              </a:ext>
            </a:extLst>
          </p:cNvPr>
          <p:cNvGrpSpPr/>
          <p:nvPr/>
        </p:nvGrpSpPr>
        <p:grpSpPr>
          <a:xfrm>
            <a:off x="7506759" y="139762"/>
            <a:ext cx="987134" cy="654600"/>
            <a:chOff x="8055399" y="48200"/>
            <a:chExt cx="987134" cy="654600"/>
          </a:xfrm>
        </p:grpSpPr>
        <p:sp>
          <p:nvSpPr>
            <p:cNvPr id="28" name="Google Shape;282;p18">
              <a:extLst>
                <a:ext uri="{FF2B5EF4-FFF2-40B4-BE49-F238E27FC236}">
                  <a16:creationId xmlns:a16="http://schemas.microsoft.com/office/drawing/2014/main" id="{39EE6A72-F35C-C590-6933-2143B22EBBA8}"/>
                </a:ext>
              </a:extLst>
            </p:cNvPr>
            <p:cNvSpPr/>
            <p:nvPr/>
          </p:nvSpPr>
          <p:spPr>
            <a:xfrm>
              <a:off x="8480333" y="126225"/>
              <a:ext cx="562200" cy="562200"/>
            </a:xfrm>
            <a:prstGeom prst="diamond">
              <a:avLst/>
            </a:prstGeom>
            <a:solidFill>
              <a:schemeClr val="lt1"/>
            </a:solid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9" name="Google Shape;283;p18">
              <a:extLst>
                <a:ext uri="{FF2B5EF4-FFF2-40B4-BE49-F238E27FC236}">
                  <a16:creationId xmlns:a16="http://schemas.microsoft.com/office/drawing/2014/main" id="{007B60EF-97B0-95F1-9928-52A8BD3D4BA6}"/>
                </a:ext>
              </a:extLst>
            </p:cNvPr>
            <p:cNvSpPr/>
            <p:nvPr/>
          </p:nvSpPr>
          <p:spPr>
            <a:xfrm>
              <a:off x="8055399" y="126225"/>
              <a:ext cx="562200" cy="562200"/>
            </a:xfrm>
            <a:prstGeom prst="diamond">
              <a:avLst/>
            </a:prstGeom>
            <a:no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30" name="Google Shape;284;p18">
              <a:extLst>
                <a:ext uri="{FF2B5EF4-FFF2-40B4-BE49-F238E27FC236}">
                  <a16:creationId xmlns:a16="http://schemas.microsoft.com/office/drawing/2014/main" id="{02E31A4F-DD37-78BC-94F3-43956D935898}"/>
                </a:ext>
              </a:extLst>
            </p:cNvPr>
            <p:cNvSpPr txBox="1"/>
            <p:nvPr/>
          </p:nvSpPr>
          <p:spPr>
            <a:xfrm>
              <a:off x="8154700" y="48200"/>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1</a:t>
              </a:r>
              <a:endParaRPr sz="2600" b="1" dirty="0">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87015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2" grpId="0"/>
      <p:bldP spid="14" grpId="0"/>
      <p:bldP spid="22" grpId="0"/>
      <p:bldP spid="24"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18"/>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Percentage Change</a:t>
            </a:r>
            <a:endParaRPr dirty="0"/>
          </a:p>
        </p:txBody>
      </p:sp>
      <p:sp>
        <p:nvSpPr>
          <p:cNvPr id="275" name="Google Shape;275;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76" name="Google Shape;276;p18"/>
          <p:cNvGrpSpPr/>
          <p:nvPr/>
        </p:nvGrpSpPr>
        <p:grpSpPr>
          <a:xfrm>
            <a:off x="282216" y="590918"/>
            <a:ext cx="369505" cy="369505"/>
            <a:chOff x="2594050" y="1631825"/>
            <a:chExt cx="439625" cy="439625"/>
          </a:xfrm>
        </p:grpSpPr>
        <p:sp>
          <p:nvSpPr>
            <p:cNvPr id="277" name="Google Shape;277;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9" name="Google Shape;274;p18">
                <a:extLst>
                  <a:ext uri="{FF2B5EF4-FFF2-40B4-BE49-F238E27FC236}">
                    <a16:creationId xmlns:a16="http://schemas.microsoft.com/office/drawing/2014/main" id="{50990AC8-88A1-9F4C-AF7A-2DC8790832E1}"/>
                  </a:ext>
                </a:extLst>
              </p:cNvPr>
              <p:cNvSpPr txBox="1">
                <a:spLocks/>
              </p:cNvSpPr>
              <p:nvPr/>
            </p:nvSpPr>
            <p:spPr>
              <a:xfrm>
                <a:off x="826507" y="1476625"/>
                <a:ext cx="7719993" cy="3145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a:spcBef>
                    <a:spcPts val="0"/>
                  </a:spcBef>
                </a:pPr>
                <a:r>
                  <a:rPr lang="en-US" sz="2000" b="1" dirty="0"/>
                  <a:t>Change (absolute change) </a:t>
                </a:r>
                <a:r>
                  <a:rPr lang="en-US" sz="2000" dirty="0"/>
                  <a:t>=  </a:t>
                </a:r>
                <a:r>
                  <a:rPr lang="en-US" sz="2000" i="1" dirty="0"/>
                  <a:t>New value – Reference (Original) value</a:t>
                </a:r>
              </a:p>
              <a:p>
                <a:pPr lvl="1">
                  <a:spcBef>
                    <a:spcPts val="0"/>
                  </a:spcBef>
                </a:pPr>
                <a:endParaRPr lang="en-US" sz="2000" i="1" dirty="0"/>
              </a:p>
              <a:p>
                <a:pPr lvl="1">
                  <a:spcBef>
                    <a:spcPts val="0"/>
                  </a:spcBef>
                </a:pPr>
                <a:r>
                  <a:rPr lang="en-US" sz="2000" i="1" dirty="0"/>
                  <a:t>Ex) Bought a snowboard for $20, sold it for $30</a:t>
                </a:r>
                <a:endParaRPr lang="en-US" sz="2000" i="1" dirty="0">
                  <a:sym typeface="Wingdings" pitchFamily="2" charset="2"/>
                </a:endParaRPr>
              </a:p>
              <a:p>
                <a:pPr lvl="1">
                  <a:spcBef>
                    <a:spcPts val="0"/>
                  </a:spcBef>
                </a:pPr>
                <a:r>
                  <a:rPr lang="en-US" sz="2000" i="1" dirty="0"/>
                  <a:t>Change = $30 - $20 = $10 increase</a:t>
                </a:r>
              </a:p>
              <a:p>
                <a:pPr lvl="1">
                  <a:spcBef>
                    <a:spcPts val="0"/>
                  </a:spcBef>
                </a:pPr>
                <a:endParaRPr lang="en-US" dirty="0"/>
              </a:p>
              <a:p>
                <a:pPr>
                  <a:spcBef>
                    <a:spcPts val="0"/>
                  </a:spcBef>
                </a:pPr>
                <a:r>
                  <a:rPr lang="en-US" b="1" dirty="0"/>
                  <a:t>Percentage change (relative change) </a:t>
                </a:r>
              </a:p>
              <a:p>
                <a:pPr>
                  <a:spcBef>
                    <a:spcPts val="0"/>
                  </a:spcBef>
                </a:pPr>
                <a:endParaRPr lang="en-US" dirty="0"/>
              </a:p>
              <a:p>
                <a:pPr marL="533400" lvl="1" indent="0">
                  <a:spcBef>
                    <a:spcPts val="0"/>
                  </a:spcBef>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𝑃𝑒𝑟𝑐𝑒𝑛𝑡𝑎𝑔𝑒</m:t>
                      </m:r>
                      <m:r>
                        <a:rPr lang="en-US" sz="2000" b="0" i="1" smtClean="0">
                          <a:latin typeface="Cambria Math" panose="02040503050406030204" pitchFamily="18" charset="0"/>
                        </a:rPr>
                        <m:t> </m:t>
                      </m:r>
                      <m:r>
                        <a:rPr lang="en-US" sz="2000" b="0" i="1" smtClean="0">
                          <a:latin typeface="Cambria Math" panose="02040503050406030204" pitchFamily="18" charset="0"/>
                        </a:rPr>
                        <m:t>𝐶h𝑎𝑛𝑔𝑒</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𝑁𝑒𝑤</m:t>
                          </m:r>
                          <m:r>
                            <a:rPr lang="en-US" sz="2000" b="0" i="1" smtClean="0">
                              <a:latin typeface="Cambria Math" panose="02040503050406030204" pitchFamily="18" charset="0"/>
                            </a:rPr>
                            <m:t> </m:t>
                          </m:r>
                          <m:r>
                            <a:rPr lang="en-US" sz="2000" b="0" i="1" smtClean="0">
                              <a:latin typeface="Cambria Math" panose="02040503050406030204" pitchFamily="18" charset="0"/>
                            </a:rPr>
                            <m:t>𝑉𝑎𝑙𝑢𝑒</m:t>
                          </m:r>
                          <m:r>
                            <a:rPr lang="en-US" sz="2000" b="0" i="1" smtClean="0">
                              <a:latin typeface="Cambria Math" panose="02040503050406030204" pitchFamily="18" charset="0"/>
                            </a:rPr>
                            <m:t>−</m:t>
                          </m:r>
                          <m:r>
                            <a:rPr lang="en-US" sz="2000" b="0" i="1" smtClean="0">
                              <a:latin typeface="Cambria Math" panose="02040503050406030204" pitchFamily="18" charset="0"/>
                            </a:rPr>
                            <m:t>𝑅𝑒𝑓𝑒𝑟𝑒𝑛𝑐𝑒</m:t>
                          </m:r>
                          <m:r>
                            <a:rPr lang="en-US" sz="2000" b="0" i="1" smtClean="0">
                              <a:latin typeface="Cambria Math" panose="02040503050406030204" pitchFamily="18" charset="0"/>
                            </a:rPr>
                            <m:t> </m:t>
                          </m:r>
                          <m:r>
                            <a:rPr lang="en-US" sz="2000" b="0" i="1" smtClean="0">
                              <a:latin typeface="Cambria Math" panose="02040503050406030204" pitchFamily="18" charset="0"/>
                            </a:rPr>
                            <m:t>𝑉𝑎𝑙𝑢𝑒</m:t>
                          </m:r>
                        </m:num>
                        <m:den>
                          <m:r>
                            <a:rPr lang="en-US" sz="2000" b="0" i="1" smtClean="0">
                              <a:latin typeface="Cambria Math" panose="02040503050406030204" pitchFamily="18" charset="0"/>
                            </a:rPr>
                            <m:t>𝑅𝑒𝑓𝑒𝑟𝑒𝑛𝑐𝑒</m:t>
                          </m:r>
                          <m:r>
                            <a:rPr lang="en-US" sz="2000" b="0" i="1" smtClean="0">
                              <a:latin typeface="Cambria Math" panose="02040503050406030204" pitchFamily="18" charset="0"/>
                            </a:rPr>
                            <m:t> </m:t>
                          </m:r>
                          <m:r>
                            <a:rPr lang="en-US" sz="2000" b="0" i="1" smtClean="0">
                              <a:latin typeface="Cambria Math" panose="02040503050406030204" pitchFamily="18" charset="0"/>
                            </a:rPr>
                            <m:t>𝑉𝑎𝑙𝑢𝑒</m:t>
                          </m:r>
                        </m:den>
                      </m:f>
                      <m:r>
                        <a:rPr lang="en-US" sz="2000" b="0" i="1" smtClean="0">
                          <a:latin typeface="Cambria Math" panose="02040503050406030204" pitchFamily="18" charset="0"/>
                        </a:rPr>
                        <m:t>∗100</m:t>
                      </m:r>
                    </m:oMath>
                  </m:oMathPara>
                </a14:m>
                <a:endParaRPr lang="en-US" sz="2000" dirty="0"/>
              </a:p>
            </p:txBody>
          </p:sp>
        </mc:Choice>
        <mc:Fallback xmlns="">
          <p:sp>
            <p:nvSpPr>
              <p:cNvPr id="19" name="Google Shape;274;p18">
                <a:extLst>
                  <a:ext uri="{FF2B5EF4-FFF2-40B4-BE49-F238E27FC236}">
                    <a16:creationId xmlns:a16="http://schemas.microsoft.com/office/drawing/2014/main" id="{50990AC8-88A1-9F4C-AF7A-2DC8790832E1}"/>
                  </a:ext>
                </a:extLst>
              </p:cNvPr>
              <p:cNvSpPr txBox="1">
                <a:spLocks noRot="1" noChangeAspect="1" noMove="1" noResize="1" noEditPoints="1" noAdjustHandles="1" noChangeArrowheads="1" noChangeShapeType="1" noTextEdit="1"/>
              </p:cNvSpPr>
              <p:nvPr/>
            </p:nvSpPr>
            <p:spPr>
              <a:xfrm>
                <a:off x="826507" y="1476625"/>
                <a:ext cx="7719993" cy="3145500"/>
              </a:xfrm>
              <a:prstGeom prst="rect">
                <a:avLst/>
              </a:prstGeom>
              <a:blipFill>
                <a:blip r:embed="rId3"/>
                <a:stretch>
                  <a:fillRect l="-658" t="-3226" b="-121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1226338-CDCC-EFB4-00F2-54D27596BBC3}"/>
                  </a:ext>
                </a:extLst>
              </p:cNvPr>
              <p:cNvSpPr txBox="1"/>
              <p:nvPr/>
            </p:nvSpPr>
            <p:spPr>
              <a:xfrm>
                <a:off x="1838689" y="4536248"/>
                <a:ext cx="3443571" cy="516103"/>
              </a:xfrm>
              <a:prstGeom prst="rect">
                <a:avLst/>
              </a:prstGeom>
              <a:noFill/>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Ex)  </a:t>
                </a:r>
                <a14:m>
                  <m:oMath xmlns:m="http://schemas.openxmlformats.org/officeDocument/2006/math">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$30−$20</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$20</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×100=50%</m:t>
                    </m:r>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increase</a:t>
                </a:r>
                <a:endParaRPr lang="en-US" dirty="0"/>
              </a:p>
            </p:txBody>
          </p:sp>
        </mc:Choice>
        <mc:Fallback xmlns="">
          <p:sp>
            <p:nvSpPr>
              <p:cNvPr id="3" name="TextBox 2">
                <a:extLst>
                  <a:ext uri="{FF2B5EF4-FFF2-40B4-BE49-F238E27FC236}">
                    <a16:creationId xmlns:a16="http://schemas.microsoft.com/office/drawing/2014/main" id="{31226338-CDCC-EFB4-00F2-54D27596BBC3}"/>
                  </a:ext>
                </a:extLst>
              </p:cNvPr>
              <p:cNvSpPr txBox="1">
                <a:spLocks noRot="1" noChangeAspect="1" noMove="1" noResize="1" noEditPoints="1" noAdjustHandles="1" noChangeArrowheads="1" noChangeShapeType="1" noTextEdit="1"/>
              </p:cNvSpPr>
              <p:nvPr/>
            </p:nvSpPr>
            <p:spPr>
              <a:xfrm>
                <a:off x="1838689" y="4536248"/>
                <a:ext cx="3443571" cy="516103"/>
              </a:xfrm>
              <a:prstGeom prst="rect">
                <a:avLst/>
              </a:prstGeom>
              <a:blipFill>
                <a:blip r:embed="rId4"/>
                <a:stretch>
                  <a:fillRect l="-1465" r="-366" b="-4878"/>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BA984FD0-F8AA-DE15-15D8-2791BE05D299}"/>
              </a:ext>
            </a:extLst>
          </p:cNvPr>
          <p:cNvGrpSpPr/>
          <p:nvPr/>
        </p:nvGrpSpPr>
        <p:grpSpPr>
          <a:xfrm>
            <a:off x="7506759" y="139762"/>
            <a:ext cx="987134" cy="654600"/>
            <a:chOff x="8055399" y="48200"/>
            <a:chExt cx="987134" cy="654600"/>
          </a:xfrm>
        </p:grpSpPr>
        <p:sp>
          <p:nvSpPr>
            <p:cNvPr id="5" name="Google Shape;282;p18">
              <a:extLst>
                <a:ext uri="{FF2B5EF4-FFF2-40B4-BE49-F238E27FC236}">
                  <a16:creationId xmlns:a16="http://schemas.microsoft.com/office/drawing/2014/main" id="{207F8578-DB1C-43EA-68FF-147967D5EA22}"/>
                </a:ext>
              </a:extLst>
            </p:cNvPr>
            <p:cNvSpPr/>
            <p:nvPr/>
          </p:nvSpPr>
          <p:spPr>
            <a:xfrm>
              <a:off x="8480333" y="126225"/>
              <a:ext cx="562200" cy="562200"/>
            </a:xfrm>
            <a:prstGeom prst="diamond">
              <a:avLst/>
            </a:prstGeom>
            <a:solidFill>
              <a:schemeClr val="lt1"/>
            </a:solid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6" name="Google Shape;283;p18">
              <a:extLst>
                <a:ext uri="{FF2B5EF4-FFF2-40B4-BE49-F238E27FC236}">
                  <a16:creationId xmlns:a16="http://schemas.microsoft.com/office/drawing/2014/main" id="{C0B20376-6770-3E5A-BF60-272A99479135}"/>
                </a:ext>
              </a:extLst>
            </p:cNvPr>
            <p:cNvSpPr/>
            <p:nvPr/>
          </p:nvSpPr>
          <p:spPr>
            <a:xfrm>
              <a:off x="8055399" y="126225"/>
              <a:ext cx="562200" cy="562200"/>
            </a:xfrm>
            <a:prstGeom prst="diamond">
              <a:avLst/>
            </a:prstGeom>
            <a:no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7" name="Google Shape;284;p18">
              <a:extLst>
                <a:ext uri="{FF2B5EF4-FFF2-40B4-BE49-F238E27FC236}">
                  <a16:creationId xmlns:a16="http://schemas.microsoft.com/office/drawing/2014/main" id="{C50EA085-FB6E-C293-E91F-1FFAF6C7ED84}"/>
                </a:ext>
              </a:extLst>
            </p:cNvPr>
            <p:cNvSpPr txBox="1"/>
            <p:nvPr/>
          </p:nvSpPr>
          <p:spPr>
            <a:xfrm>
              <a:off x="8154700" y="48200"/>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1</a:t>
              </a:r>
              <a:endParaRPr sz="2600" b="1" dirty="0">
                <a:solidFill>
                  <a:schemeClr val="accent5"/>
                </a:solidFill>
                <a:latin typeface="Roboto Condensed"/>
                <a:ea typeface="Roboto Condensed"/>
                <a:cs typeface="Roboto Condensed"/>
                <a:sym typeface="Roboto Condensed"/>
              </a:endParaRPr>
            </a:p>
          </p:txBody>
        </p:sp>
      </p:grpSp>
    </p:spTree>
    <p:extLst>
      <p:ext uri="{BB962C8B-B14F-4D97-AF65-F5344CB8AC3E}">
        <p14:creationId xmlns:p14="http://schemas.microsoft.com/office/powerpoint/2010/main" val="422630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Percentage Change</a:t>
            </a:r>
            <a:endParaRPr dirty="0"/>
          </a:p>
        </p:txBody>
      </p:sp>
      <p:sp>
        <p:nvSpPr>
          <p:cNvPr id="2" name="Text Placeholder 1">
            <a:extLst>
              <a:ext uri="{FF2B5EF4-FFF2-40B4-BE49-F238E27FC236}">
                <a16:creationId xmlns:a16="http://schemas.microsoft.com/office/drawing/2014/main" id="{ADC04ADF-3C89-B545-B3AC-998590695FDC}"/>
              </a:ext>
            </a:extLst>
          </p:cNvPr>
          <p:cNvSpPr>
            <a:spLocks noGrp="1"/>
          </p:cNvSpPr>
          <p:nvPr>
            <p:ph type="body" idx="1"/>
          </p:nvPr>
        </p:nvSpPr>
        <p:spPr>
          <a:xfrm>
            <a:off x="577766" y="1455089"/>
            <a:ext cx="7728033" cy="1603433"/>
          </a:xfrm>
        </p:spPr>
        <p:txBody>
          <a:bodyPr anchor="t"/>
          <a:lstStyle/>
          <a:p>
            <a:pPr marL="76200" indent="0">
              <a:buNone/>
            </a:pPr>
            <a:r>
              <a:rPr lang="en-US" sz="2000" b="1" u="sng" dirty="0"/>
              <a:t>Example</a:t>
            </a:r>
            <a:endParaRPr lang="en-US" sz="2000" dirty="0"/>
          </a:p>
          <a:p>
            <a:pPr marL="76200" indent="0">
              <a:buNone/>
            </a:pPr>
            <a:r>
              <a:rPr lang="en-US" sz="2000" dirty="0"/>
              <a:t>Two years ago, Maci bought an iPad for $499. After the release of the newer iPad, the iPad that Maci bought could be purchased for $350. What is the approximate percent change in the cost of the iPad?</a:t>
            </a:r>
          </a:p>
        </p:txBody>
      </p:sp>
      <p:sp>
        <p:nvSpPr>
          <p:cNvPr id="250" name="Google Shape;250;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251" name="Google Shape;251;p16"/>
          <p:cNvGrpSpPr/>
          <p:nvPr/>
        </p:nvGrpSpPr>
        <p:grpSpPr>
          <a:xfrm>
            <a:off x="282216" y="590918"/>
            <a:ext cx="369505" cy="369505"/>
            <a:chOff x="2594050" y="1631825"/>
            <a:chExt cx="439625" cy="439625"/>
          </a:xfrm>
        </p:grpSpPr>
        <p:sp>
          <p:nvSpPr>
            <p:cNvPr id="252" name="Google Shape;252;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roup 15">
            <a:extLst>
              <a:ext uri="{FF2B5EF4-FFF2-40B4-BE49-F238E27FC236}">
                <a16:creationId xmlns:a16="http://schemas.microsoft.com/office/drawing/2014/main" id="{C22DF8AB-B1F6-0446-8422-0C8A3ABB57B8}"/>
              </a:ext>
            </a:extLst>
          </p:cNvPr>
          <p:cNvGrpSpPr/>
          <p:nvPr/>
        </p:nvGrpSpPr>
        <p:grpSpPr>
          <a:xfrm>
            <a:off x="7506759" y="139762"/>
            <a:ext cx="987134" cy="654600"/>
            <a:chOff x="8055399" y="48200"/>
            <a:chExt cx="987134" cy="654600"/>
          </a:xfrm>
        </p:grpSpPr>
        <p:sp>
          <p:nvSpPr>
            <p:cNvPr id="19" name="Google Shape;282;p18">
              <a:extLst>
                <a:ext uri="{FF2B5EF4-FFF2-40B4-BE49-F238E27FC236}">
                  <a16:creationId xmlns:a16="http://schemas.microsoft.com/office/drawing/2014/main" id="{2838305A-C2AA-9441-BBE1-0380394170E1}"/>
                </a:ext>
              </a:extLst>
            </p:cNvPr>
            <p:cNvSpPr/>
            <p:nvPr/>
          </p:nvSpPr>
          <p:spPr>
            <a:xfrm>
              <a:off x="8480333" y="126225"/>
              <a:ext cx="562200" cy="562200"/>
            </a:xfrm>
            <a:prstGeom prst="diamond">
              <a:avLst/>
            </a:prstGeom>
            <a:solidFill>
              <a:schemeClr val="lt1"/>
            </a:solidFill>
            <a:ln w="762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0" name="Google Shape;283;p18">
              <a:extLst>
                <a:ext uri="{FF2B5EF4-FFF2-40B4-BE49-F238E27FC236}">
                  <a16:creationId xmlns:a16="http://schemas.microsoft.com/office/drawing/2014/main" id="{14EF1695-79CC-0943-ABFE-09BBD101A19D}"/>
                </a:ext>
              </a:extLst>
            </p:cNvPr>
            <p:cNvSpPr/>
            <p:nvPr/>
          </p:nvSpPr>
          <p:spPr>
            <a:xfrm>
              <a:off x="8055399" y="126225"/>
              <a:ext cx="562200" cy="562200"/>
            </a:xfrm>
            <a:prstGeom prst="diamond">
              <a:avLst/>
            </a:prstGeom>
            <a:no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Roboto Condensed"/>
                <a:ea typeface="Roboto Condensed"/>
                <a:cs typeface="Roboto Condensed"/>
                <a:sym typeface="Roboto Condensed"/>
              </a:endParaRPr>
            </a:p>
          </p:txBody>
        </p:sp>
        <p:sp>
          <p:nvSpPr>
            <p:cNvPr id="21" name="Google Shape;284;p18">
              <a:extLst>
                <a:ext uri="{FF2B5EF4-FFF2-40B4-BE49-F238E27FC236}">
                  <a16:creationId xmlns:a16="http://schemas.microsoft.com/office/drawing/2014/main" id="{032E83FA-82E4-D740-B42B-BD8E6E12BDEB}"/>
                </a:ext>
              </a:extLst>
            </p:cNvPr>
            <p:cNvSpPr txBox="1"/>
            <p:nvPr/>
          </p:nvSpPr>
          <p:spPr>
            <a:xfrm>
              <a:off x="8154700" y="48200"/>
              <a:ext cx="391800" cy="654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600" b="1" dirty="0">
                  <a:solidFill>
                    <a:schemeClr val="accent5"/>
                  </a:solidFill>
                  <a:latin typeface="Roboto Condensed"/>
                  <a:ea typeface="Roboto Condensed"/>
                  <a:cs typeface="Roboto Condensed"/>
                  <a:sym typeface="Roboto Condensed"/>
                </a:rPr>
                <a:t>1</a:t>
              </a:r>
              <a:endParaRPr sz="2600" b="1" dirty="0">
                <a:solidFill>
                  <a:schemeClr val="accent5"/>
                </a:solidFill>
                <a:latin typeface="Roboto Condensed"/>
                <a:ea typeface="Roboto Condensed"/>
                <a:cs typeface="Roboto Condensed"/>
                <a:sym typeface="Roboto Condensed"/>
              </a:endParaRPr>
            </a:p>
          </p:txBody>
        </p:sp>
      </p:grpSp>
      <p:grpSp>
        <p:nvGrpSpPr>
          <p:cNvPr id="7" name="Group 6">
            <a:extLst>
              <a:ext uri="{FF2B5EF4-FFF2-40B4-BE49-F238E27FC236}">
                <a16:creationId xmlns:a16="http://schemas.microsoft.com/office/drawing/2014/main" id="{04B891BB-ADC8-B4A2-52B3-D4D593547F32}"/>
              </a:ext>
            </a:extLst>
          </p:cNvPr>
          <p:cNvGrpSpPr/>
          <p:nvPr/>
        </p:nvGrpSpPr>
        <p:grpSpPr>
          <a:xfrm>
            <a:off x="4686300" y="1619926"/>
            <a:ext cx="1956844" cy="707638"/>
            <a:chOff x="4686300" y="1619926"/>
            <a:chExt cx="1956844" cy="707638"/>
          </a:xfrm>
        </p:grpSpPr>
        <p:sp>
          <p:nvSpPr>
            <p:cNvPr id="3" name="Oval 2">
              <a:extLst>
                <a:ext uri="{FF2B5EF4-FFF2-40B4-BE49-F238E27FC236}">
                  <a16:creationId xmlns:a16="http://schemas.microsoft.com/office/drawing/2014/main" id="{554EF1EE-6944-6987-B831-ACE893E60413}"/>
                </a:ext>
              </a:extLst>
            </p:cNvPr>
            <p:cNvSpPr/>
            <p:nvPr/>
          </p:nvSpPr>
          <p:spPr>
            <a:xfrm>
              <a:off x="4686300" y="2015837"/>
              <a:ext cx="727364" cy="31172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1C566AF-6FEE-A230-4882-F5873DBC494B}"/>
                </a:ext>
              </a:extLst>
            </p:cNvPr>
            <p:cNvSpPr txBox="1"/>
            <p:nvPr/>
          </p:nvSpPr>
          <p:spPr>
            <a:xfrm>
              <a:off x="4956464" y="1619926"/>
              <a:ext cx="1686680" cy="307777"/>
            </a:xfrm>
            <a:prstGeom prst="rect">
              <a:avLst/>
            </a:prstGeom>
            <a:noFill/>
          </p:spPr>
          <p:txBody>
            <a:bodyPr wrap="none" rtlCol="0">
              <a:spAutoFit/>
            </a:bodyPr>
            <a:lstStyle/>
            <a:p>
              <a:r>
                <a:rPr lang="en-US" dirty="0"/>
                <a:t>Original (old value)</a:t>
              </a:r>
            </a:p>
          </p:txBody>
        </p:sp>
      </p:grpSp>
      <p:grpSp>
        <p:nvGrpSpPr>
          <p:cNvPr id="8" name="Group 7">
            <a:extLst>
              <a:ext uri="{FF2B5EF4-FFF2-40B4-BE49-F238E27FC236}">
                <a16:creationId xmlns:a16="http://schemas.microsoft.com/office/drawing/2014/main" id="{6D493EE8-0727-DC4C-8729-D666798DB6E2}"/>
              </a:ext>
            </a:extLst>
          </p:cNvPr>
          <p:cNvGrpSpPr/>
          <p:nvPr/>
        </p:nvGrpSpPr>
        <p:grpSpPr>
          <a:xfrm>
            <a:off x="6132367" y="2327564"/>
            <a:ext cx="1485633" cy="684660"/>
            <a:chOff x="6132367" y="2327564"/>
            <a:chExt cx="1485633" cy="684660"/>
          </a:xfrm>
        </p:grpSpPr>
        <p:sp>
          <p:nvSpPr>
            <p:cNvPr id="4" name="Oval 3">
              <a:extLst>
                <a:ext uri="{FF2B5EF4-FFF2-40B4-BE49-F238E27FC236}">
                  <a16:creationId xmlns:a16="http://schemas.microsoft.com/office/drawing/2014/main" id="{D828232B-4761-CB9D-D20E-C221C4F23A49}"/>
                </a:ext>
              </a:extLst>
            </p:cNvPr>
            <p:cNvSpPr/>
            <p:nvPr/>
          </p:nvSpPr>
          <p:spPr>
            <a:xfrm>
              <a:off x="6132367" y="2327564"/>
              <a:ext cx="727364" cy="31172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8CD8C7E-90E5-C5A1-4D8C-665702EB6089}"/>
                </a:ext>
              </a:extLst>
            </p:cNvPr>
            <p:cNvSpPr txBox="1"/>
            <p:nvPr/>
          </p:nvSpPr>
          <p:spPr>
            <a:xfrm>
              <a:off x="6596567" y="2704447"/>
              <a:ext cx="1021433" cy="307777"/>
            </a:xfrm>
            <a:prstGeom prst="rect">
              <a:avLst/>
            </a:prstGeom>
            <a:noFill/>
          </p:spPr>
          <p:txBody>
            <a:bodyPr wrap="none" rtlCol="0">
              <a:spAutoFit/>
            </a:bodyPr>
            <a:lstStyle/>
            <a:p>
              <a:r>
                <a:rPr lang="en-US" dirty="0"/>
                <a:t>New value</a:t>
              </a:r>
            </a:p>
          </p:txBody>
        </p: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244971D-B11A-A4B6-3631-CAABF8D1BD24}"/>
                  </a:ext>
                </a:extLst>
              </p:cNvPr>
              <p:cNvSpPr txBox="1"/>
              <p:nvPr/>
            </p:nvSpPr>
            <p:spPr>
              <a:xfrm>
                <a:off x="3885423" y="3229199"/>
                <a:ext cx="1944763" cy="6183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350</m:t>
                          </m:r>
                          <m:r>
                            <a:rPr lang="en-US" sz="1800" i="1">
                              <a:latin typeface="Cambria Math" panose="02040503050406030204" pitchFamily="18" charset="0"/>
                            </a:rPr>
                            <m:t>−</m:t>
                          </m:r>
                          <m:r>
                            <a:rPr lang="en-US" sz="1800" b="0" i="1" smtClean="0">
                              <a:latin typeface="Cambria Math" panose="02040503050406030204" pitchFamily="18" charset="0"/>
                            </a:rPr>
                            <m:t>499</m:t>
                          </m:r>
                          <m:r>
                            <a:rPr lang="en-US" sz="1800" i="1">
                              <a:latin typeface="Cambria Math" panose="02040503050406030204" pitchFamily="18" charset="0"/>
                            </a:rPr>
                            <m:t> </m:t>
                          </m:r>
                        </m:num>
                        <m:den>
                          <m:r>
                            <a:rPr lang="en-US" sz="1800" b="0" i="1" smtClean="0">
                              <a:latin typeface="Cambria Math" panose="02040503050406030204" pitchFamily="18" charset="0"/>
                            </a:rPr>
                            <m:t>499</m:t>
                          </m:r>
                        </m:den>
                      </m:f>
                      <m:r>
                        <a:rPr lang="en-US" sz="1800" i="1">
                          <a:latin typeface="Cambria Math" panose="02040503050406030204" pitchFamily="18" charset="0"/>
                        </a:rPr>
                        <m:t>∗100</m:t>
                      </m:r>
                    </m:oMath>
                  </m:oMathPara>
                </a14:m>
                <a:endParaRPr lang="en-US" sz="1800" dirty="0"/>
              </a:p>
            </p:txBody>
          </p:sp>
        </mc:Choice>
        <mc:Fallback xmlns="">
          <p:sp>
            <p:nvSpPr>
              <p:cNvPr id="9" name="TextBox 8">
                <a:extLst>
                  <a:ext uri="{FF2B5EF4-FFF2-40B4-BE49-F238E27FC236}">
                    <a16:creationId xmlns:a16="http://schemas.microsoft.com/office/drawing/2014/main" id="{6244971D-B11A-A4B6-3631-CAABF8D1BD24}"/>
                  </a:ext>
                </a:extLst>
              </p:cNvPr>
              <p:cNvSpPr txBox="1">
                <a:spLocks noRot="1" noChangeAspect="1" noMove="1" noResize="1" noEditPoints="1" noAdjustHandles="1" noChangeArrowheads="1" noChangeShapeType="1" noTextEdit="1"/>
              </p:cNvSpPr>
              <p:nvPr/>
            </p:nvSpPr>
            <p:spPr>
              <a:xfrm>
                <a:off x="3885423" y="3229199"/>
                <a:ext cx="1944763" cy="618311"/>
              </a:xfrm>
              <a:prstGeom prst="rect">
                <a:avLst/>
              </a:prstGeom>
              <a:blipFill>
                <a:blip r:embed="rId3"/>
                <a:stretch>
                  <a:fillRect b="-61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6DB64E0-A6EC-BC20-3BE6-C86D0F720B0B}"/>
                  </a:ext>
                </a:extLst>
              </p:cNvPr>
              <p:cNvSpPr txBox="1"/>
              <p:nvPr/>
            </p:nvSpPr>
            <p:spPr>
              <a:xfrm>
                <a:off x="1395026" y="3287848"/>
                <a:ext cx="252235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𝑃𝑒𝑟𝑐𝑒𝑛𝑡𝑎𝑔𝑒</m:t>
                      </m:r>
                      <m:r>
                        <a:rPr lang="en-US" sz="1800" i="1" smtClean="0">
                          <a:latin typeface="Cambria Math" panose="02040503050406030204" pitchFamily="18" charset="0"/>
                        </a:rPr>
                        <m:t> </m:t>
                      </m:r>
                      <m:r>
                        <a:rPr lang="en-US" sz="1800" i="1" smtClean="0">
                          <a:latin typeface="Cambria Math" panose="02040503050406030204" pitchFamily="18" charset="0"/>
                        </a:rPr>
                        <m:t>𝐶h𝑎𝑛𝑔𝑒</m:t>
                      </m:r>
                      <m:r>
                        <a:rPr lang="en-US" sz="1800" i="1" smtClean="0">
                          <a:latin typeface="Cambria Math" panose="02040503050406030204" pitchFamily="18" charset="0"/>
                        </a:rPr>
                        <m:t>=</m:t>
                      </m:r>
                    </m:oMath>
                  </m:oMathPara>
                </a14:m>
                <a:endParaRPr lang="en-US" sz="1800" dirty="0"/>
              </a:p>
              <a:p>
                <a:endParaRPr lang="en-US" sz="1800" dirty="0"/>
              </a:p>
            </p:txBody>
          </p:sp>
        </mc:Choice>
        <mc:Fallback xmlns="">
          <p:sp>
            <p:nvSpPr>
              <p:cNvPr id="10" name="TextBox 9">
                <a:extLst>
                  <a:ext uri="{FF2B5EF4-FFF2-40B4-BE49-F238E27FC236}">
                    <a16:creationId xmlns:a16="http://schemas.microsoft.com/office/drawing/2014/main" id="{D6DB64E0-A6EC-BC20-3BE6-C86D0F720B0B}"/>
                  </a:ext>
                </a:extLst>
              </p:cNvPr>
              <p:cNvSpPr txBox="1">
                <a:spLocks noRot="1" noChangeAspect="1" noMove="1" noResize="1" noEditPoints="1" noAdjustHandles="1" noChangeArrowheads="1" noChangeShapeType="1" noTextEdit="1"/>
              </p:cNvSpPr>
              <p:nvPr/>
            </p:nvSpPr>
            <p:spPr>
              <a:xfrm>
                <a:off x="1395026" y="3287848"/>
                <a:ext cx="2522357"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0F039CC-2A7C-12FD-0E7E-66064DA57EEB}"/>
                  </a:ext>
                </a:extLst>
              </p:cNvPr>
              <p:cNvSpPr txBox="1"/>
              <p:nvPr/>
            </p:nvSpPr>
            <p:spPr>
              <a:xfrm>
                <a:off x="5757634" y="3386842"/>
                <a:ext cx="1358064" cy="369332"/>
              </a:xfrm>
              <a:prstGeom prst="rect">
                <a:avLst/>
              </a:prstGeom>
              <a:noFill/>
            </p:spPr>
            <p:txBody>
              <a:bodyPr wrap="none" rtlCol="0">
                <a:spAutoFit/>
              </a:bodyPr>
              <a:lstStyle/>
              <a:p>
                <a14:m>
                  <m:oMath xmlns:m="http://schemas.openxmlformats.org/officeDocument/2006/math">
                    <m:r>
                      <a:rPr lang="en-US" sz="1800" smtClean="0">
                        <a:latin typeface="Cambria Math" panose="02040503050406030204" pitchFamily="18" charset="0"/>
                        <a:ea typeface="Cambria Math" panose="02040503050406030204" pitchFamily="18" charset="0"/>
                      </a:rPr>
                      <m:t>≈</m:t>
                    </m:r>
                    <m:r>
                      <a:rPr lang="en-US" sz="1800" b="0" i="0" smtClean="0">
                        <a:latin typeface="Cambria Math" panose="02040503050406030204" pitchFamily="18" charset="0"/>
                        <a:ea typeface="Cambria Math" panose="02040503050406030204" pitchFamily="18" charset="0"/>
                      </a:rPr>
                      <m:t>−29.86</m:t>
                    </m:r>
                  </m:oMath>
                </a14:m>
                <a:r>
                  <a:rPr lang="en-US" sz="1800" dirty="0"/>
                  <a:t>%</a:t>
                </a:r>
              </a:p>
            </p:txBody>
          </p:sp>
        </mc:Choice>
        <mc:Fallback xmlns="">
          <p:sp>
            <p:nvSpPr>
              <p:cNvPr id="11" name="TextBox 10">
                <a:extLst>
                  <a:ext uri="{FF2B5EF4-FFF2-40B4-BE49-F238E27FC236}">
                    <a16:creationId xmlns:a16="http://schemas.microsoft.com/office/drawing/2014/main" id="{20F039CC-2A7C-12FD-0E7E-66064DA57EEB}"/>
                  </a:ext>
                </a:extLst>
              </p:cNvPr>
              <p:cNvSpPr txBox="1">
                <a:spLocks noRot="1" noChangeAspect="1" noMove="1" noResize="1" noEditPoints="1" noAdjustHandles="1" noChangeArrowheads="1" noChangeShapeType="1" noTextEdit="1"/>
              </p:cNvSpPr>
              <p:nvPr/>
            </p:nvSpPr>
            <p:spPr>
              <a:xfrm>
                <a:off x="5757634" y="3386842"/>
                <a:ext cx="1358064" cy="369332"/>
              </a:xfrm>
              <a:prstGeom prst="rect">
                <a:avLst/>
              </a:prstGeom>
              <a:blipFill>
                <a:blip r:embed="rId5"/>
                <a:stretch>
                  <a:fillRect t="-6667" r="-2778" b="-266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10AE1813-DE9A-E69C-9B84-58E480E6DC75}"/>
              </a:ext>
            </a:extLst>
          </p:cNvPr>
          <p:cNvSpPr txBox="1"/>
          <p:nvPr/>
        </p:nvSpPr>
        <p:spPr>
          <a:xfrm>
            <a:off x="4821382" y="4052455"/>
            <a:ext cx="184731" cy="307777"/>
          </a:xfrm>
          <a:prstGeom prst="rect">
            <a:avLst/>
          </a:prstGeom>
          <a:noFill/>
        </p:spPr>
        <p:txBody>
          <a:bodyPr wrap="none" rtlCol="0">
            <a:spAutoFit/>
          </a:bodyPr>
          <a:lstStyle/>
          <a:p>
            <a:endParaRPr lang="en-US" dirty="0"/>
          </a:p>
        </p:txBody>
      </p:sp>
      <p:grpSp>
        <p:nvGrpSpPr>
          <p:cNvPr id="22" name="Group 21">
            <a:extLst>
              <a:ext uri="{FF2B5EF4-FFF2-40B4-BE49-F238E27FC236}">
                <a16:creationId xmlns:a16="http://schemas.microsoft.com/office/drawing/2014/main" id="{6B4FE3B5-5ED3-F99C-083F-C7EE6E3A1BBE}"/>
              </a:ext>
            </a:extLst>
          </p:cNvPr>
          <p:cNvGrpSpPr/>
          <p:nvPr/>
        </p:nvGrpSpPr>
        <p:grpSpPr>
          <a:xfrm>
            <a:off x="5961309" y="3458383"/>
            <a:ext cx="920445" cy="626502"/>
            <a:chOff x="5961309" y="3458383"/>
            <a:chExt cx="920445" cy="626502"/>
          </a:xfrm>
        </p:grpSpPr>
        <p:sp>
          <p:nvSpPr>
            <p:cNvPr id="13" name="Oval 12">
              <a:extLst>
                <a:ext uri="{FF2B5EF4-FFF2-40B4-BE49-F238E27FC236}">
                  <a16:creationId xmlns:a16="http://schemas.microsoft.com/office/drawing/2014/main" id="{F6E63A4F-3DA0-7C0E-8729-BFAECFEF4E20}"/>
                </a:ext>
              </a:extLst>
            </p:cNvPr>
            <p:cNvSpPr/>
            <p:nvPr/>
          </p:nvSpPr>
          <p:spPr>
            <a:xfrm>
              <a:off x="6061361" y="3458383"/>
              <a:ext cx="221887" cy="20872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TextBox 14">
              <a:extLst>
                <a:ext uri="{FF2B5EF4-FFF2-40B4-BE49-F238E27FC236}">
                  <a16:creationId xmlns:a16="http://schemas.microsoft.com/office/drawing/2014/main" id="{DB4CD253-502F-F66B-898C-386B70C4216B}"/>
                </a:ext>
              </a:extLst>
            </p:cNvPr>
            <p:cNvSpPr txBox="1"/>
            <p:nvPr/>
          </p:nvSpPr>
          <p:spPr>
            <a:xfrm>
              <a:off x="5961309" y="3777108"/>
              <a:ext cx="920445" cy="307777"/>
            </a:xfrm>
            <a:prstGeom prst="rect">
              <a:avLst/>
            </a:prstGeom>
            <a:noFill/>
          </p:spPr>
          <p:txBody>
            <a:bodyPr wrap="none" rtlCol="0">
              <a:spAutoFit/>
            </a:bodyPr>
            <a:lstStyle/>
            <a:p>
              <a:r>
                <a:rPr lang="en-US" dirty="0"/>
                <a:t>decrease</a:t>
              </a:r>
            </a:p>
          </p:txBody>
        </p:sp>
      </p:grpSp>
    </p:spTree>
    <p:extLst>
      <p:ext uri="{BB962C8B-B14F-4D97-AF65-F5344CB8AC3E}">
        <p14:creationId xmlns:p14="http://schemas.microsoft.com/office/powerpoint/2010/main" val="220627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theme/theme1.xml><?xml version="1.0" encoding="utf-8"?>
<a:theme xmlns:a="http://schemas.openxmlformats.org/drawingml/2006/main" name="Salerio template">
  <a:themeElements>
    <a:clrScheme name="Custom 347">
      <a:dk1>
        <a:srgbClr val="434343"/>
      </a:dk1>
      <a:lt1>
        <a:srgbClr val="FFFFFF"/>
      </a:lt1>
      <a:dk2>
        <a:srgbClr val="666666"/>
      </a:dk2>
      <a:lt2>
        <a:srgbClr val="CCCCCC"/>
      </a:lt2>
      <a:accent1>
        <a:srgbClr val="666666"/>
      </a:accent1>
      <a:accent2>
        <a:srgbClr val="000000"/>
      </a:accent2>
      <a:accent3>
        <a:srgbClr val="999999"/>
      </a:accent3>
      <a:accent4>
        <a:srgbClr val="CCCCCC"/>
      </a:accent4>
      <a:accent5>
        <a:srgbClr val="990000"/>
      </a:accent5>
      <a:accent6>
        <a:srgbClr val="CC0000"/>
      </a:accent6>
      <a:hlink>
        <a:srgbClr val="99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1285</TotalTime>
  <Words>643</Words>
  <Application>Microsoft Macintosh PowerPoint</Application>
  <PresentationFormat>On-screen Show (16:9)</PresentationFormat>
  <Paragraphs>111</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Roboto Condensed</vt:lpstr>
      <vt:lpstr>Calibri</vt:lpstr>
      <vt:lpstr>Cambria Math</vt:lpstr>
      <vt:lpstr>Arial</vt:lpstr>
      <vt:lpstr>Arvo</vt:lpstr>
      <vt:lpstr>Roboto Condensed Light</vt:lpstr>
      <vt:lpstr>Salerio template</vt:lpstr>
      <vt:lpstr>4.2 Using Percentages</vt:lpstr>
      <vt:lpstr>Goals for the Day</vt:lpstr>
      <vt:lpstr>Definitions and Formulas</vt:lpstr>
      <vt:lpstr>List Price</vt:lpstr>
      <vt:lpstr>Discount and Sale Price</vt:lpstr>
      <vt:lpstr>Discount Example</vt:lpstr>
      <vt:lpstr>Discount Example</vt:lpstr>
      <vt:lpstr>Percentage Change</vt:lpstr>
      <vt:lpstr>Percentage Change</vt:lpstr>
      <vt:lpstr>Examples</vt:lpstr>
      <vt:lpstr>Example #1</vt:lpstr>
      <vt:lpstr>Example #2</vt:lpstr>
      <vt:lpstr>Example #3</vt:lpstr>
      <vt:lpstr>Example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CHARACTERISTICS AND EXPERIENCES OF SECONDARY MATHEMATICS TEACHERS WITH MATH ANXIETY: A PROPOSAL </dc:title>
  <cp:lastModifiedBy>Colton Gearhart</cp:lastModifiedBy>
  <cp:revision>5</cp:revision>
  <dcterms:modified xsi:type="dcterms:W3CDTF">2024-01-15T15:34:50Z</dcterms:modified>
</cp:coreProperties>
</file>