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408" r:id="rId5"/>
    <p:sldId id="378" r:id="rId6"/>
    <p:sldId id="380" r:id="rId7"/>
    <p:sldId id="392" r:id="rId8"/>
    <p:sldId id="393" r:id="rId9"/>
    <p:sldId id="394" r:id="rId10"/>
    <p:sldId id="395" r:id="rId11"/>
    <p:sldId id="396" r:id="rId12"/>
    <p:sldId id="409" r:id="rId13"/>
    <p:sldId id="260" r:id="rId14"/>
    <p:sldId id="319" r:id="rId15"/>
    <p:sldId id="398" r:id="rId16"/>
    <p:sldId id="410" r:id="rId17"/>
    <p:sldId id="412" r:id="rId18"/>
    <p:sldId id="413" r:id="rId19"/>
    <p:sldId id="262" r:id="rId20"/>
    <p:sldId id="357" r:id="rId21"/>
    <p:sldId id="371" r:id="rId22"/>
    <p:sldId id="406" r:id="rId23"/>
    <p:sldId id="405" r:id="rId24"/>
    <p:sldId id="414" r:id="rId25"/>
    <p:sldId id="416" r:id="rId26"/>
    <p:sldId id="415" r:id="rId27"/>
    <p:sldId id="344" r:id="rId28"/>
  </p:sldIdLst>
  <p:sldSz cx="9144000" cy="5143500" type="screen16x9"/>
  <p:notesSz cx="6858000" cy="9144000"/>
  <p:embeddedFontLst>
    <p:embeddedFont>
      <p:font typeface="Arvo" panose="02000000000000000000" pitchFamily="2" charset="77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Roboto Condensed" panose="020F0502020204030204" pitchFamily="34" charset="0"/>
      <p:regular r:id="rId35"/>
      <p:bold r:id="rId36"/>
      <p:italic r:id="rId37"/>
      <p:boldItalic r:id="rId38"/>
    </p:embeddedFont>
    <p:embeddedFont>
      <p:font typeface="Roboto Condensed Light" panose="020F03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1FE"/>
    <a:srgbClr val="60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C38FB-FA78-F947-A2B0-C69A9028C22D}" v="2074" dt="2023-03-10T20:21:42.69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2"/>
    <p:restoredTop sz="94832"/>
  </p:normalViewPr>
  <p:slideViewPr>
    <p:cSldViewPr snapToGrid="0">
      <p:cViewPr varScale="1">
        <p:scale>
          <a:sx n="158" d="100"/>
          <a:sy n="15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50EC38FB-FA78-F947-A2B0-C69A9028C22D}"/>
    <pc:docChg chg="undo custSel addSld delSld modSld">
      <pc:chgData name="Mannix, Josh" userId="67577199-83d9-4857-9803-9b1b12014488" providerId="ADAL" clId="{50EC38FB-FA78-F947-A2B0-C69A9028C22D}" dt="2023-03-10T20:21:53.054" v="5563" actId="2696"/>
      <pc:docMkLst>
        <pc:docMk/>
      </pc:docMkLst>
      <pc:sldChg chg="modSp mod">
        <pc:chgData name="Mannix, Josh" userId="67577199-83d9-4857-9803-9b1b12014488" providerId="ADAL" clId="{50EC38FB-FA78-F947-A2B0-C69A9028C22D}" dt="2023-03-10T16:19:55.059" v="72" actId="20577"/>
        <pc:sldMkLst>
          <pc:docMk/>
          <pc:sldMk cId="0" sldId="256"/>
        </pc:sldMkLst>
        <pc:spChg chg="mod">
          <ac:chgData name="Mannix, Josh" userId="67577199-83d9-4857-9803-9b1b12014488" providerId="ADAL" clId="{50EC38FB-FA78-F947-A2B0-C69A9028C22D}" dt="2023-03-10T16:19:46.188" v="5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19:55.059" v="72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5:57.407" v="132" actId="6549"/>
        <pc:sldMkLst>
          <pc:docMk/>
          <pc:sldMk cId="0" sldId="257"/>
        </pc:sldMkLst>
        <pc:spChg chg="mod">
          <ac:chgData name="Mannix, Josh" userId="67577199-83d9-4857-9803-9b1b12014488" providerId="ADAL" clId="{50EC38FB-FA78-F947-A2B0-C69A9028C22D}" dt="2023-03-10T16:45:51.510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49.837" v="110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57.407" v="132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47.749" v="147" actId="1076"/>
        <pc:sldMkLst>
          <pc:docMk/>
          <pc:sldMk cId="0" sldId="258"/>
        </pc:sldMkLst>
        <pc:spChg chg="mod">
          <ac:chgData name="Mannix, Josh" userId="67577199-83d9-4857-9803-9b1b12014488" providerId="ADAL" clId="{50EC38FB-FA78-F947-A2B0-C69A9028C22D}" dt="2023-03-10T16:48:47.749" v="147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55.353" v="170" actId="20577"/>
        <pc:sldMkLst>
          <pc:docMk/>
          <pc:sldMk cId="0" sldId="260"/>
        </pc:sldMkLst>
        <pc:spChg chg="mod">
          <ac:chgData name="Mannix, Josh" userId="67577199-83d9-4857-9803-9b1b12014488" providerId="ADAL" clId="{50EC38FB-FA78-F947-A2B0-C69A9028C22D}" dt="2023-03-10T16:48:55.353" v="170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10.737" v="191" actId="1076"/>
        <pc:sldMkLst>
          <pc:docMk/>
          <pc:sldMk cId="0" sldId="262"/>
        </pc:sldMkLst>
        <pc:spChg chg="mod">
          <ac:chgData name="Mannix, Josh" userId="67577199-83d9-4857-9803-9b1b12014488" providerId="ADAL" clId="{50EC38FB-FA78-F947-A2B0-C69A9028C22D}" dt="2023-03-10T16:49:10.737" v="191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38.626" v="215" actId="20577"/>
        <pc:sldMkLst>
          <pc:docMk/>
          <pc:sldMk cId="1525334266" sldId="312"/>
        </pc:sldMkLst>
        <pc:spChg chg="mod">
          <ac:chgData name="Mannix, Josh" userId="67577199-83d9-4857-9803-9b1b12014488" providerId="ADAL" clId="{50EC38FB-FA78-F947-A2B0-C69A9028C22D}" dt="2023-03-10T16:49:38.626" v="215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50EC38FB-FA78-F947-A2B0-C69A9028C22D}" dt="2023-03-10T18:09:44.037" v="2687" actId="20577"/>
        <pc:sldMkLst>
          <pc:docMk/>
          <pc:sldMk cId="2742753983" sldId="319"/>
        </pc:sldMkLst>
        <pc:spChg chg="mod">
          <ac:chgData name="Mannix, Josh" userId="67577199-83d9-4857-9803-9b1b12014488" providerId="ADAL" clId="{50EC38FB-FA78-F947-A2B0-C69A9028C22D}" dt="2023-03-10T18:09:44.037" v="2687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06:33.456" v="248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50EC38FB-FA78-F947-A2B0-C69A9028C22D}" dt="2023-03-10T17:06:20.862" v="851" actId="207"/>
        <pc:sldMkLst>
          <pc:docMk/>
          <pc:sldMk cId="1511853694" sldId="344"/>
        </pc:sldMkLst>
        <pc:spChg chg="mod">
          <ac:chgData name="Mannix, Josh" userId="67577199-83d9-4857-9803-9b1b12014488" providerId="ADAL" clId="{50EC38FB-FA78-F947-A2B0-C69A9028C22D}" dt="2023-03-10T17:06:20.862" v="851" actId="20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6:54:37.858" v="252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9:27:53.689" v="4574" actId="20577"/>
        <pc:sldMkLst>
          <pc:docMk/>
          <pc:sldMk cId="3407391310" sldId="357"/>
        </pc:sldMkLst>
        <pc:spChg chg="mod">
          <ac:chgData name="Mannix, Josh" userId="67577199-83d9-4857-9803-9b1b12014488" providerId="ADAL" clId="{50EC38FB-FA78-F947-A2B0-C69A9028C22D}" dt="2023-03-10T19:27:53.689" v="4574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1:03.771" v="4192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Sp modSp mod delAnim">
        <pc:chgData name="Mannix, Josh" userId="67577199-83d9-4857-9803-9b1b12014488" providerId="ADAL" clId="{50EC38FB-FA78-F947-A2B0-C69A9028C22D}" dt="2023-03-10T19:55:27.443" v="4708" actId="14100"/>
        <pc:sldMkLst>
          <pc:docMk/>
          <pc:sldMk cId="2790023374" sldId="371"/>
        </pc:sldMkLst>
        <pc:spChg chg="mod">
          <ac:chgData name="Mannix, Josh" userId="67577199-83d9-4857-9803-9b1b12014488" providerId="ADAL" clId="{50EC38FB-FA78-F947-A2B0-C69A9028C22D}" dt="2023-03-10T19:55:27.443" v="4708" actId="14100"/>
          <ac:spMkLst>
            <pc:docMk/>
            <pc:sldMk cId="2790023374" sldId="371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46:36.308" v="4575" actId="478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50EC38FB-FA78-F947-A2B0-C69A9028C22D}" dt="2023-03-10T19:46:41.307" v="4593" actId="20577"/>
          <ac:spMkLst>
            <pc:docMk/>
            <pc:sldMk cId="2790023374" sldId="371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19:48:28.490" v="4636" actId="478"/>
          <ac:picMkLst>
            <pc:docMk/>
            <pc:sldMk cId="2790023374" sldId="371"/>
            <ac:picMk id="17" creationId="{9C623AE6-810F-A94F-9E01-9E02A1759C8D}"/>
          </ac:picMkLst>
        </pc:picChg>
      </pc:sldChg>
      <pc:sldChg chg="del">
        <pc:chgData name="Mannix, Josh" userId="67577199-83d9-4857-9803-9b1b12014488" providerId="ADAL" clId="{50EC38FB-FA78-F947-A2B0-C69A9028C22D}" dt="2023-03-10T17:12:08.316" v="1368" actId="2696"/>
        <pc:sldMkLst>
          <pc:docMk/>
          <pc:sldMk cId="2346800070" sldId="377"/>
        </pc:sldMkLst>
      </pc:sldChg>
      <pc:sldChg chg="delSp modSp mod delAnim">
        <pc:chgData name="Mannix, Josh" userId="67577199-83d9-4857-9803-9b1b12014488" providerId="ADAL" clId="{50EC38FB-FA78-F947-A2B0-C69A9028C22D}" dt="2023-03-10T17:10:03.708" v="1181" actId="20577"/>
        <pc:sldMkLst>
          <pc:docMk/>
          <pc:sldMk cId="3567327497" sldId="378"/>
        </pc:sldMkLst>
        <pc:spChg chg="mod">
          <ac:chgData name="Mannix, Josh" userId="67577199-83d9-4857-9803-9b1b12014488" providerId="ADAL" clId="{50EC38FB-FA78-F947-A2B0-C69A9028C22D}" dt="2023-03-10T17:10:03.708" v="1181" actId="20577"/>
          <ac:spMkLst>
            <pc:docMk/>
            <pc:sldMk cId="3567327497" sldId="378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7:06:46.423" v="877" actId="478"/>
          <ac:spMkLst>
            <pc:docMk/>
            <pc:sldMk cId="3567327497" sldId="378"/>
            <ac:spMk id="4" creationId="{B583C4CC-0F51-2044-9F5A-04A97DC36703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5" creationId="{828BF3BE-48F9-5241-8B4B-58292099A06C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1" creationId="{C6EDF1E3-23B3-5941-B66E-A3722636F5FD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8" creationId="{1D74FF46-D36D-644F-AF43-3C6F93B32501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9" creationId="{21B3DF23-1674-9C4A-BA8E-2E1EB07B4BFE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0" creationId="{1E5F75AE-F29C-D640-9A5E-E36F6723BB18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1" creationId="{0CB43ED8-33F7-E04D-9D51-C676FE6D1456}"/>
          </ac:spMkLst>
        </pc:spChg>
        <pc:spChg chg="mod">
          <ac:chgData name="Mannix, Josh" userId="67577199-83d9-4857-9803-9b1b12014488" providerId="ADAL" clId="{50EC38FB-FA78-F947-A2B0-C69A9028C22D}" dt="2023-03-10T17:06:43.459" v="876" actId="20577"/>
          <ac:spMkLst>
            <pc:docMk/>
            <pc:sldMk cId="3567327497" sldId="378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50EC38FB-FA78-F947-A2B0-C69A9028C22D}" dt="2023-03-10T17:06:52.645" v="878" actId="478"/>
          <ac:graphicFrameMkLst>
            <pc:docMk/>
            <pc:sldMk cId="3567327497" sldId="378"/>
            <ac:graphicFrameMk id="3" creationId="{E137F264-6A5F-9445-B47F-429B50609202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12:10.605" v="1369" actId="2696"/>
        <pc:sldMkLst>
          <pc:docMk/>
          <pc:sldMk cId="1299399436" sldId="379"/>
        </pc:sldMkLst>
      </pc:sldChg>
      <pc:sldChg chg="addSp modSp mod modAnim">
        <pc:chgData name="Mannix, Josh" userId="67577199-83d9-4857-9803-9b1b12014488" providerId="ADAL" clId="{50EC38FB-FA78-F947-A2B0-C69A9028C22D}" dt="2023-03-10T17:34:19.489" v="2288" actId="20577"/>
        <pc:sldMkLst>
          <pc:docMk/>
          <pc:sldMk cId="1250431817" sldId="380"/>
        </pc:sldMkLst>
        <pc:spChg chg="mod">
          <ac:chgData name="Mannix, Josh" userId="67577199-83d9-4857-9803-9b1b12014488" providerId="ADAL" clId="{50EC38FB-FA78-F947-A2B0-C69A9028C22D}" dt="2023-03-10T17:34:19.489" v="2288" actId="20577"/>
          <ac:spMkLst>
            <pc:docMk/>
            <pc:sldMk cId="1250431817" sldId="38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2:17.979" v="1384" actId="20577"/>
          <ac:spMkLst>
            <pc:docMk/>
            <pc:sldMk cId="1250431817" sldId="380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7:33:46.517" v="2276" actId="1076"/>
          <ac:graphicFrameMkLst>
            <pc:docMk/>
            <pc:sldMk cId="1250431817" sldId="380"/>
            <ac:graphicFrameMk id="3" creationId="{2FE69543-5948-F74D-AB26-C7284739BAE1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22:06.076" v="1991" actId="2696"/>
        <pc:sldMkLst>
          <pc:docMk/>
          <pc:sldMk cId="890418597" sldId="381"/>
        </pc:sldMkLst>
      </pc:sldChg>
      <pc:sldChg chg="addSp modSp mod modAnim">
        <pc:chgData name="Mannix, Josh" userId="67577199-83d9-4857-9803-9b1b12014488" providerId="ADAL" clId="{50EC38FB-FA78-F947-A2B0-C69A9028C22D}" dt="2023-03-10T18:12:39.333" v="2777" actId="1076"/>
        <pc:sldMkLst>
          <pc:docMk/>
          <pc:sldMk cId="2441485081" sldId="382"/>
        </pc:sldMkLst>
        <pc:spChg chg="mod">
          <ac:chgData name="Mannix, Josh" userId="67577199-83d9-4857-9803-9b1b12014488" providerId="ADAL" clId="{50EC38FB-FA78-F947-A2B0-C69A9028C22D}" dt="2023-03-10T18:12:26.774" v="2775" actId="20577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10:56.967" v="2713" actId="20577"/>
          <ac:spMkLst>
            <pc:docMk/>
            <pc:sldMk cId="2441485081" sldId="382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8:12:39.333" v="2777" actId="1076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Sp modSp mod delAnim">
        <pc:chgData name="Mannix, Josh" userId="67577199-83d9-4857-9803-9b1b12014488" providerId="ADAL" clId="{50EC38FB-FA78-F947-A2B0-C69A9028C22D}" dt="2023-03-10T20:21:42.690" v="5562" actId="20577"/>
        <pc:sldMkLst>
          <pc:docMk/>
          <pc:sldMk cId="1485316586" sldId="385"/>
        </pc:sldMkLst>
        <pc:spChg chg="mod">
          <ac:chgData name="Mannix, Josh" userId="67577199-83d9-4857-9803-9b1b12014488" providerId="ADAL" clId="{50EC38FB-FA78-F947-A2B0-C69A9028C22D}" dt="2023-03-10T20:21:42.690" v="556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19:06.267" v="5379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20:19:08.020" v="5380" actId="478"/>
          <ac:picMkLst>
            <pc:docMk/>
            <pc:sldMk cId="1485316586" sldId="385"/>
            <ac:picMk id="19" creationId="{4FAD519E-F0FA-8A4D-BC6F-AD781E1D6DC8}"/>
          </ac:picMkLst>
        </pc:picChg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097348689" sldId="386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696138832" sldId="387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151950531" sldId="388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101310169" sldId="389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86359747" sldId="390"/>
        </pc:sldMkLst>
      </pc:sldChg>
      <pc:sldChg chg="modSp add mod">
        <pc:chgData name="Mannix, Josh" userId="67577199-83d9-4857-9803-9b1b12014488" providerId="ADAL" clId="{50EC38FB-FA78-F947-A2B0-C69A9028C22D}" dt="2023-03-10T17:11:44.247" v="1367" actId="20577"/>
        <pc:sldMkLst>
          <pc:docMk/>
          <pc:sldMk cId="2394860639" sldId="391"/>
        </pc:sldMkLst>
        <pc:spChg chg="mod">
          <ac:chgData name="Mannix, Josh" userId="67577199-83d9-4857-9803-9b1b12014488" providerId="ADAL" clId="{50EC38FB-FA78-F947-A2B0-C69A9028C22D}" dt="2023-03-10T17:11:44.247" v="1367" actId="20577"/>
          <ac:spMkLst>
            <pc:docMk/>
            <pc:sldMk cId="2394860639" sldId="391"/>
            <ac:spMk id="2" creationId="{ADC04ADF-3C89-B545-B3AC-998590695FDC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4:10.416" v="2047" actId="14100"/>
        <pc:sldMkLst>
          <pc:docMk/>
          <pc:sldMk cId="2208083250" sldId="392"/>
        </pc:sldMkLst>
        <pc:spChg chg="mod">
          <ac:chgData name="Mannix, Josh" userId="67577199-83d9-4857-9803-9b1b12014488" providerId="ADAL" clId="{50EC38FB-FA78-F947-A2B0-C69A9028C22D}" dt="2023-03-10T17:14:29.471" v="1679" actId="14100"/>
          <ac:spMkLst>
            <pc:docMk/>
            <pc:sldMk cId="2208083250" sldId="392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24:10.416" v="2047" actId="14100"/>
          <ac:spMkLst>
            <pc:docMk/>
            <pc:sldMk cId="2208083250" sldId="392"/>
            <ac:spMk id="4" creationId="{897045AF-D7B7-2848-94C6-F11AE2E70B79}"/>
          </ac:spMkLst>
        </pc:spChg>
        <pc:spChg chg="add mod">
          <ac:chgData name="Mannix, Josh" userId="67577199-83d9-4857-9803-9b1b12014488" providerId="ADAL" clId="{50EC38FB-FA78-F947-A2B0-C69A9028C22D}" dt="2023-03-10T17:24:04.428" v="2045" actId="1076"/>
          <ac:spMkLst>
            <pc:docMk/>
            <pc:sldMk cId="2208083250" sldId="392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3:30.300" v="2041" actId="14100"/>
          <ac:spMkLst>
            <pc:docMk/>
            <pc:sldMk cId="2208083250" sldId="392"/>
            <ac:spMk id="19" creationId="{E053DAFA-6350-6346-9C98-4FE3C54CEC32}"/>
          </ac:spMkLst>
        </pc:spChg>
        <pc:graphicFrameChg chg="mod">
          <ac:chgData name="Mannix, Josh" userId="67577199-83d9-4857-9803-9b1b12014488" providerId="ADAL" clId="{50EC38FB-FA78-F947-A2B0-C69A9028C22D}" dt="2023-03-10T17:14:32.521" v="1680" actId="1076"/>
          <ac:graphicFrameMkLst>
            <pc:docMk/>
            <pc:sldMk cId="2208083250" sldId="392"/>
            <ac:graphicFrameMk id="3" creationId="{2FE69543-5948-F74D-AB26-C7284739BAE1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7:26:31.854" v="2077" actId="208"/>
        <pc:sldMkLst>
          <pc:docMk/>
          <pc:sldMk cId="2330989776" sldId="393"/>
        </pc:sldMkLst>
        <pc:spChg chg="mod">
          <ac:chgData name="Mannix, Josh" userId="67577199-83d9-4857-9803-9b1b12014488" providerId="ADAL" clId="{50EC38FB-FA78-F947-A2B0-C69A9028C22D}" dt="2023-03-10T17:16:24.522" v="1779" actId="20577"/>
          <ac:spMkLst>
            <pc:docMk/>
            <pc:sldMk cId="2330989776" sldId="39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6:52.959" v="1802" actId="20577"/>
          <ac:spMkLst>
            <pc:docMk/>
            <pc:sldMk cId="2330989776" sldId="393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8" creationId="{931E10D4-A4C8-474A-81D3-112303E1FCE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9" creationId="{0AFEE68C-B5D5-0C48-BB5E-E593BB223A07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7:10.137" v="2086" actId="208"/>
        <pc:sldMkLst>
          <pc:docMk/>
          <pc:sldMk cId="864047039" sldId="394"/>
        </pc:sldMkLst>
        <pc:spChg chg="mod">
          <ac:chgData name="Mannix, Josh" userId="67577199-83d9-4857-9803-9b1b12014488" providerId="ADAL" clId="{50EC38FB-FA78-F947-A2B0-C69A9028C22D}" dt="2023-03-10T17:21:15.685" v="1969" actId="20577"/>
          <ac:spMkLst>
            <pc:docMk/>
            <pc:sldMk cId="864047039" sldId="39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21:42.413" v="1990" actId="20577"/>
          <ac:spMkLst>
            <pc:docMk/>
            <pc:sldMk cId="864047039" sldId="394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8" creationId="{2A3D511A-598E-B541-B3D2-2EAF0E670AD3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9" creationId="{E5F317DD-A666-5F44-8D77-CE30F1D7C612}"/>
          </ac:spMkLst>
        </pc:spChg>
      </pc:sldChg>
      <pc:sldChg chg="addSp delSp modSp add mod modAnim">
        <pc:chgData name="Mannix, Josh" userId="67577199-83d9-4857-9803-9b1b12014488" providerId="ADAL" clId="{50EC38FB-FA78-F947-A2B0-C69A9028C22D}" dt="2023-03-10T17:27:25.784" v="2095" actId="1036"/>
        <pc:sldMkLst>
          <pc:docMk/>
          <pc:sldMk cId="3214430292" sldId="395"/>
        </pc:sldMkLst>
        <pc:spChg chg="mod">
          <ac:chgData name="Mannix, Josh" userId="67577199-83d9-4857-9803-9b1b12014488" providerId="ADAL" clId="{50EC38FB-FA78-F947-A2B0-C69A9028C22D}" dt="2023-03-10T17:27:18.184" v="2089" actId="1076"/>
          <ac:spMkLst>
            <pc:docMk/>
            <pc:sldMk cId="3214430292" sldId="395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16.042" v="2075" actId="1035"/>
          <ac:spMkLst>
            <pc:docMk/>
            <pc:sldMk cId="3214430292" sldId="395"/>
            <ac:spMk id="18" creationId="{99B06AE0-F258-C043-9D64-6DB5A36CB5EB}"/>
          </ac:spMkLst>
        </pc:spChg>
        <pc:spChg chg="add mod">
          <ac:chgData name="Mannix, Josh" userId="67577199-83d9-4857-9803-9b1b12014488" providerId="ADAL" clId="{50EC38FB-FA78-F947-A2B0-C69A9028C22D}" dt="2023-03-10T17:26:20.930" v="2076"/>
          <ac:spMkLst>
            <pc:docMk/>
            <pc:sldMk cId="3214430292" sldId="395"/>
            <ac:spMk id="19" creationId="{2DB4DBC7-1E6B-224B-88BA-61CF28205B34}"/>
          </ac:spMkLst>
        </pc:spChg>
        <pc:spChg chg="add del mod">
          <ac:chgData name="Mannix, Josh" userId="67577199-83d9-4857-9803-9b1b12014488" providerId="ADAL" clId="{50EC38FB-FA78-F947-A2B0-C69A9028C22D}" dt="2023-03-10T17:26:38.716" v="2079"/>
          <ac:spMkLst>
            <pc:docMk/>
            <pc:sldMk cId="3214430292" sldId="395"/>
            <ac:spMk id="20" creationId="{9E9C3ABD-75D0-6C46-9D33-816650C2A2AA}"/>
          </ac:spMkLst>
        </pc:spChg>
        <pc:spChg chg="add mod">
          <ac:chgData name="Mannix, Josh" userId="67577199-83d9-4857-9803-9b1b12014488" providerId="ADAL" clId="{50EC38FB-FA78-F947-A2B0-C69A9028C22D}" dt="2023-03-10T17:26:55.515" v="2084" actId="14100"/>
          <ac:spMkLst>
            <pc:docMk/>
            <pc:sldMk cId="3214430292" sldId="395"/>
            <ac:spMk id="21" creationId="{5866E15F-32EF-E047-99E9-A79B89D04F0C}"/>
          </ac:spMkLst>
        </pc:spChg>
        <pc:spChg chg="add mod">
          <ac:chgData name="Mannix, Josh" userId="67577199-83d9-4857-9803-9b1b12014488" providerId="ADAL" clId="{50EC38FB-FA78-F947-A2B0-C69A9028C22D}" dt="2023-03-10T17:26:49.746" v="2082" actId="1076"/>
          <ac:spMkLst>
            <pc:docMk/>
            <pc:sldMk cId="3214430292" sldId="395"/>
            <ac:spMk id="28" creationId="{68D53743-4575-4840-B7C9-029D234AECB7}"/>
          </ac:spMkLst>
        </pc:spChg>
        <pc:spChg chg="add mod">
          <ac:chgData name="Mannix, Josh" userId="67577199-83d9-4857-9803-9b1b12014488" providerId="ADAL" clId="{50EC38FB-FA78-F947-A2B0-C69A9028C22D}" dt="2023-03-10T17:27:14.795" v="2087"/>
          <ac:spMkLst>
            <pc:docMk/>
            <pc:sldMk cId="3214430292" sldId="395"/>
            <ac:spMk id="29" creationId="{44EC9993-F2C7-4944-9441-C117D1F105B9}"/>
          </ac:spMkLst>
        </pc:spChg>
        <pc:spChg chg="add mod">
          <ac:chgData name="Mannix, Josh" userId="67577199-83d9-4857-9803-9b1b12014488" providerId="ADAL" clId="{50EC38FB-FA78-F947-A2B0-C69A9028C22D}" dt="2023-03-10T17:27:25.784" v="2095" actId="1036"/>
          <ac:spMkLst>
            <pc:docMk/>
            <pc:sldMk cId="3214430292" sldId="395"/>
            <ac:spMk id="30" creationId="{0CBD2F14-D202-D945-9585-6C10677A4331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31:55.950" v="2133" actId="20577"/>
        <pc:sldMkLst>
          <pc:docMk/>
          <pc:sldMk cId="132305630" sldId="396"/>
        </pc:sldMkLst>
        <pc:spChg chg="mod">
          <ac:chgData name="Mannix, Josh" userId="67577199-83d9-4857-9803-9b1b12014488" providerId="ADAL" clId="{50EC38FB-FA78-F947-A2B0-C69A9028C22D}" dt="2023-03-10T17:22:19.211" v="2005" actId="20577"/>
          <ac:spMkLst>
            <pc:docMk/>
            <pc:sldMk cId="132305630" sldId="396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31:55.950" v="2133" actId="20577"/>
          <ac:spMkLst>
            <pc:docMk/>
            <pc:sldMk cId="132305630" sldId="396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18" creationId="{C78B1AB5-A672-524A-AFC0-6AB467B8E4DD}"/>
          </ac:spMkLst>
        </pc:spChg>
        <pc:spChg chg="add mod">
          <ac:chgData name="Mannix, Josh" userId="67577199-83d9-4857-9803-9b1b12014488" providerId="ADAL" clId="{50EC38FB-FA78-F947-A2B0-C69A9028C22D}" dt="2023-03-10T17:31:10.150" v="2114" actId="14100"/>
          <ac:spMkLst>
            <pc:docMk/>
            <pc:sldMk cId="132305630" sldId="396"/>
            <ac:spMk id="19" creationId="{3FEE5047-D2CF-F84F-9645-A9CCB63442EE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0" creationId="{DBDA3EDE-B51C-BF46-BB18-4F44DC0C678D}"/>
          </ac:spMkLst>
        </pc:spChg>
        <pc:spChg chg="add mod">
          <ac:chgData name="Mannix, Josh" userId="67577199-83d9-4857-9803-9b1b12014488" providerId="ADAL" clId="{50EC38FB-FA78-F947-A2B0-C69A9028C22D}" dt="2023-03-10T17:30:40.729" v="2105" actId="1037"/>
          <ac:spMkLst>
            <pc:docMk/>
            <pc:sldMk cId="132305630" sldId="396"/>
            <ac:spMk id="21" creationId="{7905E84B-1BF8-3C49-B919-AB6FA79DD978}"/>
          </ac:spMkLst>
        </pc:spChg>
        <pc:spChg chg="add mod">
          <ac:chgData name="Mannix, Josh" userId="67577199-83d9-4857-9803-9b1b12014488" providerId="ADAL" clId="{50EC38FB-FA78-F947-A2B0-C69A9028C22D}" dt="2023-03-10T17:30:31.315" v="2102" actId="14100"/>
          <ac:spMkLst>
            <pc:docMk/>
            <pc:sldMk cId="132305630" sldId="396"/>
            <ac:spMk id="28" creationId="{BC95BA94-3CD6-9249-A726-28F70779A0DC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9" creationId="{9CB129F3-1926-F34B-BE32-83D00DCC8652}"/>
          </ac:spMkLst>
        </pc:spChg>
      </pc:sldChg>
      <pc:sldChg chg="addSp delSp modSp add mod delAnim modAnim">
        <pc:chgData name="Mannix, Josh" userId="67577199-83d9-4857-9803-9b1b12014488" providerId="ADAL" clId="{50EC38FB-FA78-F947-A2B0-C69A9028C22D}" dt="2023-03-10T17:37:12.200" v="2466" actId="14100"/>
        <pc:sldMkLst>
          <pc:docMk/>
          <pc:sldMk cId="2935967786" sldId="397"/>
        </pc:sldMkLst>
        <pc:spChg chg="mod">
          <ac:chgData name="Mannix, Josh" userId="67577199-83d9-4857-9803-9b1b12014488" providerId="ADAL" clId="{50EC38FB-FA78-F947-A2B0-C69A9028C22D}" dt="2023-03-10T17:32:28.338" v="2165" actId="20577"/>
          <ac:spMkLst>
            <pc:docMk/>
            <pc:sldMk cId="2935967786" sldId="397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37:12.200" v="2466" actId="14100"/>
          <ac:spMkLst>
            <pc:docMk/>
            <pc:sldMk cId="2935967786" sldId="397"/>
            <ac:spMk id="4" creationId="{BEDD9B3A-4CE1-1C43-9AB5-073AC3FD7A9B}"/>
          </ac:spMkLst>
        </pc:spChg>
        <pc:spChg chg="mod">
          <ac:chgData name="Mannix, Josh" userId="67577199-83d9-4857-9803-9b1b12014488" providerId="ADAL" clId="{50EC38FB-FA78-F947-A2B0-C69A9028C22D}" dt="2023-03-10T17:35:45.084" v="2416" actId="20577"/>
          <ac:spMkLst>
            <pc:docMk/>
            <pc:sldMk cId="2935967786" sldId="397"/>
            <ac:spMk id="17" creationId="{60BC8EB2-A659-0840-9DB4-A0D343EAB80D}"/>
          </ac:spMkLst>
        </pc:spChg>
        <pc:spChg chg="mod">
          <ac:chgData name="Mannix, Josh" userId="67577199-83d9-4857-9803-9b1b12014488" providerId="ADAL" clId="{50EC38FB-FA78-F947-A2B0-C69A9028C22D}" dt="2023-03-10T17:34:45.769" v="2313" actId="1037"/>
          <ac:spMkLst>
            <pc:docMk/>
            <pc:sldMk cId="2935967786" sldId="397"/>
            <ac:spMk id="18" creationId="{C78B1AB5-A672-524A-AFC0-6AB467B8E4DD}"/>
          </ac:spMkLst>
        </pc:spChg>
        <pc:spChg chg="mod">
          <ac:chgData name="Mannix, Josh" userId="67577199-83d9-4857-9803-9b1b12014488" providerId="ADAL" clId="{50EC38FB-FA78-F947-A2B0-C69A9028C22D}" dt="2023-03-10T17:35:17.577" v="2398" actId="1035"/>
          <ac:spMkLst>
            <pc:docMk/>
            <pc:sldMk cId="2935967786" sldId="397"/>
            <ac:spMk id="19" creationId="{3FEE5047-D2CF-F84F-9645-A9CCB63442EE}"/>
          </ac:spMkLst>
        </pc:spChg>
        <pc:spChg chg="mod">
          <ac:chgData name="Mannix, Josh" userId="67577199-83d9-4857-9803-9b1b12014488" providerId="ADAL" clId="{50EC38FB-FA78-F947-A2B0-C69A9028C22D}" dt="2023-03-10T17:34:40.177" v="2298" actId="1038"/>
          <ac:spMkLst>
            <pc:docMk/>
            <pc:sldMk cId="2935967786" sldId="397"/>
            <ac:spMk id="20" creationId="{DBDA3EDE-B51C-BF46-BB18-4F44DC0C678D}"/>
          </ac:spMkLst>
        </pc:spChg>
        <pc:spChg chg="mod">
          <ac:chgData name="Mannix, Josh" userId="67577199-83d9-4857-9803-9b1b12014488" providerId="ADAL" clId="{50EC38FB-FA78-F947-A2B0-C69A9028C22D}" dt="2023-03-10T17:35:14.067" v="2395" actId="14100"/>
          <ac:spMkLst>
            <pc:docMk/>
            <pc:sldMk cId="2935967786" sldId="397"/>
            <ac:spMk id="21" creationId="{7905E84B-1BF8-3C49-B919-AB6FA79DD978}"/>
          </ac:spMkLst>
        </pc:spChg>
        <pc:spChg chg="del">
          <ac:chgData name="Mannix, Josh" userId="67577199-83d9-4857-9803-9b1b12014488" providerId="ADAL" clId="{50EC38FB-FA78-F947-A2B0-C69A9028C22D}" dt="2023-03-10T17:33:13.002" v="2219" actId="478"/>
          <ac:spMkLst>
            <pc:docMk/>
            <pc:sldMk cId="2935967786" sldId="397"/>
            <ac:spMk id="28" creationId="{BC95BA94-3CD6-9249-A726-28F70779A0DC}"/>
          </ac:spMkLst>
        </pc:spChg>
        <pc:spChg chg="del">
          <ac:chgData name="Mannix, Josh" userId="67577199-83d9-4857-9803-9b1b12014488" providerId="ADAL" clId="{50EC38FB-FA78-F947-A2B0-C69A9028C22D}" dt="2023-03-10T17:33:09.995" v="2218" actId="478"/>
          <ac:spMkLst>
            <pc:docMk/>
            <pc:sldMk cId="2935967786" sldId="397"/>
            <ac:spMk id="29" creationId="{9CB129F3-1926-F34B-BE32-83D00DCC8652}"/>
          </ac:spMkLst>
        </pc:spChg>
      </pc:sldChg>
      <pc:sldChg chg="add del">
        <pc:chgData name="Mannix, Josh" userId="67577199-83d9-4857-9803-9b1b12014488" providerId="ADAL" clId="{50EC38FB-FA78-F947-A2B0-C69A9028C22D}" dt="2023-03-10T18:10:26.105" v="2689" actId="2696"/>
        <pc:sldMkLst>
          <pc:docMk/>
          <pc:sldMk cId="2471530024" sldId="398"/>
        </pc:sldMkLst>
      </pc:sldChg>
      <pc:sldChg chg="addSp delSp modSp add mod modAnim">
        <pc:chgData name="Mannix, Josh" userId="67577199-83d9-4857-9803-9b1b12014488" providerId="ADAL" clId="{50EC38FB-FA78-F947-A2B0-C69A9028C22D}" dt="2023-03-10T18:55:37.276" v="3162"/>
        <pc:sldMkLst>
          <pc:docMk/>
          <pc:sldMk cId="3607527464" sldId="398"/>
        </pc:sldMkLst>
        <pc:spChg chg="mod">
          <ac:chgData name="Mannix, Josh" userId="67577199-83d9-4857-9803-9b1b12014488" providerId="ADAL" clId="{50EC38FB-FA78-F947-A2B0-C69A9028C22D}" dt="2023-03-10T18:13:43.941" v="2885" actId="404"/>
          <ac:spMkLst>
            <pc:docMk/>
            <pc:sldMk cId="3607527464" sldId="398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8:55:13.266" v="3158" actId="1035"/>
          <ac:spMkLst>
            <pc:docMk/>
            <pc:sldMk cId="3607527464" sldId="398"/>
            <ac:spMk id="5" creationId="{5FA4AF86-F872-244A-9061-38DA55FD4645}"/>
          </ac:spMkLst>
        </pc:spChg>
        <pc:spChg chg="add mod">
          <ac:chgData name="Mannix, Josh" userId="67577199-83d9-4857-9803-9b1b12014488" providerId="ADAL" clId="{50EC38FB-FA78-F947-A2B0-C69A9028C22D}" dt="2023-03-10T18:15:07.140" v="2956" actId="14100"/>
          <ac:spMkLst>
            <pc:docMk/>
            <pc:sldMk cId="3607527464" sldId="398"/>
            <ac:spMk id="18" creationId="{711808F4-111C-734A-BE42-8C6B1052EFF7}"/>
          </ac:spMkLst>
        </pc:spChg>
        <pc:spChg chg="add mod">
          <ac:chgData name="Mannix, Josh" userId="67577199-83d9-4857-9803-9b1b12014488" providerId="ADAL" clId="{50EC38FB-FA78-F947-A2B0-C69A9028C22D}" dt="2023-03-10T18:15:35.852" v="2960" actId="1035"/>
          <ac:spMkLst>
            <pc:docMk/>
            <pc:sldMk cId="3607527464" sldId="398"/>
            <ac:spMk id="19" creationId="{C11AFF5B-3D55-074D-B452-266F55FA3FA2}"/>
          </ac:spMkLst>
        </pc:spChg>
        <pc:spChg chg="add mod">
          <ac:chgData name="Mannix, Josh" userId="67577199-83d9-4857-9803-9b1b12014488" providerId="ADAL" clId="{50EC38FB-FA78-F947-A2B0-C69A9028C22D}" dt="2023-03-10T18:16:22.539" v="2983" actId="14100"/>
          <ac:spMkLst>
            <pc:docMk/>
            <pc:sldMk cId="3607527464" sldId="398"/>
            <ac:spMk id="20" creationId="{7145995C-DFEA-7447-ACF0-DB7390A44354}"/>
          </ac:spMkLst>
        </pc:spChg>
        <pc:spChg chg="add mod">
          <ac:chgData name="Mannix, Josh" userId="67577199-83d9-4857-9803-9b1b12014488" providerId="ADAL" clId="{50EC38FB-FA78-F947-A2B0-C69A9028C22D}" dt="2023-03-10T18:16:09.892" v="2979" actId="1037"/>
          <ac:spMkLst>
            <pc:docMk/>
            <pc:sldMk cId="3607527464" sldId="398"/>
            <ac:spMk id="21" creationId="{0EB04381-A5DE-FA48-AC2E-244B9BEF4B33}"/>
          </ac:spMkLst>
        </pc:spChg>
        <pc:spChg chg="add mod">
          <ac:chgData name="Mannix, Josh" userId="67577199-83d9-4857-9803-9b1b12014488" providerId="ADAL" clId="{50EC38FB-FA78-F947-A2B0-C69A9028C22D}" dt="2023-03-10T18:16:18.422" v="2982" actId="14100"/>
          <ac:spMkLst>
            <pc:docMk/>
            <pc:sldMk cId="3607527464" sldId="398"/>
            <ac:spMk id="22" creationId="{2A129DB7-7CE1-B845-AC05-8BBF7C511756}"/>
          </ac:spMkLst>
        </pc:spChg>
        <pc:spChg chg="add del mod">
          <ac:chgData name="Mannix, Josh" userId="67577199-83d9-4857-9803-9b1b12014488" providerId="ADAL" clId="{50EC38FB-FA78-F947-A2B0-C69A9028C22D}" dt="2023-03-10T18:51:21.011" v="2987"/>
          <ac:spMkLst>
            <pc:docMk/>
            <pc:sldMk cId="3607527464" sldId="398"/>
            <ac:spMk id="23" creationId="{FE9D2571-8A17-E640-82E1-69B4FCF19A78}"/>
          </ac:spMkLst>
        </pc:spChg>
        <pc:graphicFrameChg chg="del mod">
          <ac:chgData name="Mannix, Josh" userId="67577199-83d9-4857-9803-9b1b12014488" providerId="ADAL" clId="{50EC38FB-FA78-F947-A2B0-C69A9028C22D}" dt="2023-03-10T18:13:06.160" v="2782" actId="478"/>
          <ac:graphicFrameMkLst>
            <pc:docMk/>
            <pc:sldMk cId="3607527464" sldId="398"/>
            <ac:graphicFrameMk id="4" creationId="{CF407684-F9B0-7E47-A1BD-D0D0AACA447A}"/>
          </ac:graphicFrameMkLst>
        </pc:graphicFrameChg>
        <pc:graphicFrameChg chg="add mod">
          <ac:chgData name="Mannix, Josh" userId="67577199-83d9-4857-9803-9b1b12014488" providerId="ADAL" clId="{50EC38FB-FA78-F947-A2B0-C69A9028C22D}" dt="2023-03-10T18:13:06.412" v="2783"/>
          <ac:graphicFrameMkLst>
            <pc:docMk/>
            <pc:sldMk cId="3607527464" sldId="398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8:56:21.342" v="3172"/>
        <pc:sldMkLst>
          <pc:docMk/>
          <pc:sldMk cId="3702839556" sldId="399"/>
        </pc:sldMkLst>
        <pc:spChg chg="mod">
          <ac:chgData name="Mannix, Josh" userId="67577199-83d9-4857-9803-9b1b12014488" providerId="ADAL" clId="{50EC38FB-FA78-F947-A2B0-C69A9028C22D}" dt="2023-03-10T18:51:44.841" v="3086" actId="20577"/>
          <ac:spMkLst>
            <pc:docMk/>
            <pc:sldMk cId="3702839556" sldId="39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53:39.168" v="3136" actId="20577"/>
          <ac:spMkLst>
            <pc:docMk/>
            <pc:sldMk cId="3702839556" sldId="399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8:53:06.156" v="3120" actId="14100"/>
          <ac:spMkLst>
            <pc:docMk/>
            <pc:sldMk cId="3702839556" sldId="399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6:15.622" v="3171" actId="14100"/>
          <ac:spMkLst>
            <pc:docMk/>
            <pc:sldMk cId="3702839556" sldId="399"/>
            <ac:spMk id="23" creationId="{2283F82D-8270-DE4E-A51B-8D6760C3B506}"/>
          </ac:spMkLst>
        </pc:spChg>
        <pc:graphicFrameChg chg="modGraphic">
          <ac:chgData name="Mannix, Josh" userId="67577199-83d9-4857-9803-9b1b12014488" providerId="ADAL" clId="{50EC38FB-FA78-F947-A2B0-C69A9028C22D}" dt="2023-03-10T18:53:02.449" v="3119" actId="14734"/>
          <ac:graphicFrameMkLst>
            <pc:docMk/>
            <pc:sldMk cId="3702839556" sldId="399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9:02:52.587" v="3416" actId="20577"/>
        <pc:sldMkLst>
          <pc:docMk/>
          <pc:sldMk cId="3733539773" sldId="400"/>
        </pc:sldMkLst>
        <pc:spChg chg="mod">
          <ac:chgData name="Mannix, Josh" userId="67577199-83d9-4857-9803-9b1b12014488" providerId="ADAL" clId="{50EC38FB-FA78-F947-A2B0-C69A9028C22D}" dt="2023-03-10T18:56:53.305" v="3262" actId="20577"/>
          <ac:spMkLst>
            <pc:docMk/>
            <pc:sldMk cId="3733539773" sldId="40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02:52.587" v="3416" actId="20577"/>
          <ac:spMkLst>
            <pc:docMk/>
            <pc:sldMk cId="3733539773" sldId="400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9:01:39.971" v="3311" actId="14100"/>
          <ac:spMkLst>
            <pc:docMk/>
            <pc:sldMk cId="3733539773" sldId="400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9:02:25.991" v="3390" actId="1036"/>
          <ac:spMkLst>
            <pc:docMk/>
            <pc:sldMk cId="3733539773" sldId="400"/>
            <ac:spMk id="20" creationId="{7145995C-DFEA-7447-ACF0-DB7390A44354}"/>
          </ac:spMkLst>
        </pc:spChg>
        <pc:spChg chg="mod">
          <ac:chgData name="Mannix, Josh" userId="67577199-83d9-4857-9803-9b1b12014488" providerId="ADAL" clId="{50EC38FB-FA78-F947-A2B0-C69A9028C22D}" dt="2023-03-10T19:01:43.454" v="3312" actId="14100"/>
          <ac:spMkLst>
            <pc:docMk/>
            <pc:sldMk cId="3733539773" sldId="400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9:02:14.327" v="3341" actId="1037"/>
          <ac:spMkLst>
            <pc:docMk/>
            <pc:sldMk cId="3733539773" sldId="400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7:07.761" v="3291" actId="1038"/>
          <ac:spMkLst>
            <pc:docMk/>
            <pc:sldMk cId="3733539773" sldId="400"/>
            <ac:spMk id="23" creationId="{E022E7D9-8E0F-824D-AED1-DEC1D9903AAC}"/>
          </ac:spMkLst>
        </pc:spChg>
      </pc:sldChg>
      <pc:sldChg chg="add del">
        <pc:chgData name="Mannix, Josh" userId="67577199-83d9-4857-9803-9b1b12014488" providerId="ADAL" clId="{50EC38FB-FA78-F947-A2B0-C69A9028C22D}" dt="2023-03-10T18:55:47.584" v="3164"/>
        <pc:sldMkLst>
          <pc:docMk/>
          <pc:sldMk cId="363762306" sldId="401"/>
        </pc:sldMkLst>
      </pc:sldChg>
      <pc:sldChg chg="addSp delSp modSp add mod delAnim modAnim">
        <pc:chgData name="Mannix, Josh" userId="67577199-83d9-4857-9803-9b1b12014488" providerId="ADAL" clId="{50EC38FB-FA78-F947-A2B0-C69A9028C22D}" dt="2023-03-10T19:10:49.108" v="3779"/>
        <pc:sldMkLst>
          <pc:docMk/>
          <pc:sldMk cId="2552601304" sldId="401"/>
        </pc:sldMkLst>
        <pc:spChg chg="mod">
          <ac:chgData name="Mannix, Josh" userId="67577199-83d9-4857-9803-9b1b12014488" providerId="ADAL" clId="{50EC38FB-FA78-F947-A2B0-C69A9028C22D}" dt="2023-03-10T19:10:31.473" v="3775" actId="20577"/>
          <ac:spMkLst>
            <pc:docMk/>
            <pc:sldMk cId="2552601304" sldId="401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9:08:13.785" v="3690" actId="208"/>
          <ac:spMkLst>
            <pc:docMk/>
            <pc:sldMk cId="2552601304" sldId="401"/>
            <ac:spMk id="4" creationId="{47457CCF-40D2-DD4C-A7C2-7AD01CEEF91C}"/>
          </ac:spMkLst>
        </pc:spChg>
        <pc:spChg chg="add mod">
          <ac:chgData name="Mannix, Josh" userId="67577199-83d9-4857-9803-9b1b12014488" providerId="ADAL" clId="{50EC38FB-FA78-F947-A2B0-C69A9028C22D}" dt="2023-03-10T19:10:02.658" v="3723" actId="207"/>
          <ac:spMkLst>
            <pc:docMk/>
            <pc:sldMk cId="2552601304" sldId="401"/>
            <ac:spMk id="5" creationId="{74C8618E-2B89-2341-ACCA-A307407EF8AD}"/>
          </ac:spMkLst>
        </pc:spChg>
        <pc:spChg chg="del">
          <ac:chgData name="Mannix, Josh" userId="67577199-83d9-4857-9803-9b1b12014488" providerId="ADAL" clId="{50EC38FB-FA78-F947-A2B0-C69A9028C22D}" dt="2023-03-10T19:04:25.461" v="3424" actId="478"/>
          <ac:spMkLst>
            <pc:docMk/>
            <pc:sldMk cId="2552601304" sldId="401"/>
            <ac:spMk id="18" creationId="{711808F4-111C-734A-BE42-8C6B1052EFF7}"/>
          </ac:spMkLst>
        </pc:spChg>
        <pc:spChg chg="del">
          <ac:chgData name="Mannix, Josh" userId="67577199-83d9-4857-9803-9b1b12014488" providerId="ADAL" clId="{50EC38FB-FA78-F947-A2B0-C69A9028C22D}" dt="2023-03-10T19:04:21.551" v="3422" actId="478"/>
          <ac:spMkLst>
            <pc:docMk/>
            <pc:sldMk cId="2552601304" sldId="401"/>
            <ac:spMk id="19" creationId="{C11AFF5B-3D55-074D-B452-266F55FA3FA2}"/>
          </ac:spMkLst>
        </pc:spChg>
        <pc:spChg chg="del">
          <ac:chgData name="Mannix, Josh" userId="67577199-83d9-4857-9803-9b1b12014488" providerId="ADAL" clId="{50EC38FB-FA78-F947-A2B0-C69A9028C22D}" dt="2023-03-10T19:04:18.005" v="3420" actId="478"/>
          <ac:spMkLst>
            <pc:docMk/>
            <pc:sldMk cId="2552601304" sldId="401"/>
            <ac:spMk id="20" creationId="{7145995C-DFEA-7447-ACF0-DB7390A44354}"/>
          </ac:spMkLst>
        </pc:spChg>
        <pc:spChg chg="del">
          <ac:chgData name="Mannix, Josh" userId="67577199-83d9-4857-9803-9b1b12014488" providerId="ADAL" clId="{50EC38FB-FA78-F947-A2B0-C69A9028C22D}" dt="2023-03-10T19:04:23.282" v="3423" actId="478"/>
          <ac:spMkLst>
            <pc:docMk/>
            <pc:sldMk cId="2552601304" sldId="401"/>
            <ac:spMk id="21" creationId="{0EB04381-A5DE-FA48-AC2E-244B9BEF4B33}"/>
          </ac:spMkLst>
        </pc:spChg>
        <pc:spChg chg="del">
          <ac:chgData name="Mannix, Josh" userId="67577199-83d9-4857-9803-9b1b12014488" providerId="ADAL" clId="{50EC38FB-FA78-F947-A2B0-C69A9028C22D}" dt="2023-03-10T19:04:18.501" v="3421" actId="478"/>
          <ac:spMkLst>
            <pc:docMk/>
            <pc:sldMk cId="2552601304" sldId="401"/>
            <ac:spMk id="22" creationId="{2A129DB7-7CE1-B845-AC05-8BBF7C511756}"/>
          </ac:spMkLst>
        </pc:spChg>
        <pc:spChg chg="del">
          <ac:chgData name="Mannix, Josh" userId="67577199-83d9-4857-9803-9b1b12014488" providerId="ADAL" clId="{50EC38FB-FA78-F947-A2B0-C69A9028C22D}" dt="2023-03-10T19:04:17.317" v="3419" actId="478"/>
          <ac:spMkLst>
            <pc:docMk/>
            <pc:sldMk cId="2552601304" sldId="401"/>
            <ac:spMk id="23" creationId="{E022E7D9-8E0F-824D-AED1-DEC1D9903AAC}"/>
          </ac:spMkLst>
        </pc:spChg>
        <pc:graphicFrameChg chg="del">
          <ac:chgData name="Mannix, Josh" userId="67577199-83d9-4857-9803-9b1b12014488" providerId="ADAL" clId="{50EC38FB-FA78-F947-A2B0-C69A9028C22D}" dt="2023-03-10T19:04:15.720" v="3418" actId="478"/>
          <ac:graphicFrameMkLst>
            <pc:docMk/>
            <pc:sldMk cId="2552601304" sldId="401"/>
            <ac:graphicFrameMk id="17" creationId="{82F9E77D-E20E-A547-9054-418E05E13419}"/>
          </ac:graphicFrameMkLst>
        </pc:graphicFrameChg>
      </pc:sldChg>
      <pc:sldChg chg="delSp modSp add mod delAnim modAnim">
        <pc:chgData name="Mannix, Josh" userId="67577199-83d9-4857-9803-9b1b12014488" providerId="ADAL" clId="{50EC38FB-FA78-F947-A2B0-C69A9028C22D}" dt="2023-03-10T19:13:10.541" v="3959"/>
        <pc:sldMkLst>
          <pc:docMk/>
          <pc:sldMk cId="899371117" sldId="402"/>
        </pc:sldMkLst>
        <pc:spChg chg="mod">
          <ac:chgData name="Mannix, Josh" userId="67577199-83d9-4857-9803-9b1b12014488" providerId="ADAL" clId="{50EC38FB-FA78-F947-A2B0-C69A9028C22D}" dt="2023-03-10T19:12:57.580" v="3955" actId="404"/>
          <ac:spMkLst>
            <pc:docMk/>
            <pc:sldMk cId="899371117" sldId="402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4" creationId="{47457CCF-40D2-DD4C-A7C2-7AD01CEEF91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5" creationId="{74C8618E-2B89-2341-ACCA-A307407EF8AD}"/>
          </ac:spMkLst>
        </pc:spChg>
      </pc:sldChg>
      <pc:sldChg chg="modSp add modAnim">
        <pc:chgData name="Mannix, Josh" userId="67577199-83d9-4857-9803-9b1b12014488" providerId="ADAL" clId="{50EC38FB-FA78-F947-A2B0-C69A9028C22D}" dt="2023-03-10T19:20:57.289" v="4167"/>
        <pc:sldMkLst>
          <pc:docMk/>
          <pc:sldMk cId="455567716" sldId="403"/>
        </pc:sldMkLst>
        <pc:spChg chg="mod">
          <ac:chgData name="Mannix, Josh" userId="67577199-83d9-4857-9803-9b1b12014488" providerId="ADAL" clId="{50EC38FB-FA78-F947-A2B0-C69A9028C22D}" dt="2023-03-10T19:20:02.324" v="4135" actId="255"/>
          <ac:spMkLst>
            <pc:docMk/>
            <pc:sldMk cId="455567716" sldId="40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0:45.975" v="4165" actId="20577"/>
          <ac:spMkLst>
            <pc:docMk/>
            <pc:sldMk cId="455567716" sldId="403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19:20:17.223" v="4136"/>
        <pc:sldMkLst>
          <pc:docMk/>
          <pc:sldMk cId="2503932975" sldId="404"/>
        </pc:sldMkLst>
        <pc:spChg chg="mod">
          <ac:chgData name="Mannix, Josh" userId="67577199-83d9-4857-9803-9b1b12014488" providerId="ADAL" clId="{50EC38FB-FA78-F947-A2B0-C69A9028C22D}" dt="2023-03-10T19:19:56.882" v="4133" actId="255"/>
          <ac:spMkLst>
            <pc:docMk/>
            <pc:sldMk cId="2503932975" sldId="404"/>
            <ac:spMk id="2" creationId="{ADC04ADF-3C89-B545-B3AC-998590695FDC}"/>
          </ac:spMkLst>
        </pc:spChg>
      </pc:sldChg>
      <pc:sldChg chg="modSp add mod">
        <pc:chgData name="Mannix, Josh" userId="67577199-83d9-4857-9803-9b1b12014488" providerId="ADAL" clId="{50EC38FB-FA78-F947-A2B0-C69A9028C22D}" dt="2023-03-10T19:56:35.776" v="4816" actId="20577"/>
        <pc:sldMkLst>
          <pc:docMk/>
          <pc:sldMk cId="4015070145" sldId="405"/>
        </pc:sldMkLst>
        <pc:spChg chg="mod">
          <ac:chgData name="Mannix, Josh" userId="67577199-83d9-4857-9803-9b1b12014488" providerId="ADAL" clId="{50EC38FB-FA78-F947-A2B0-C69A9028C22D}" dt="2023-03-10T19:56:35.776" v="4816" actId="20577"/>
          <ac:spMkLst>
            <pc:docMk/>
            <pc:sldMk cId="4015070145" sldId="40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55:33.501" v="4713" actId="20577"/>
          <ac:spMkLst>
            <pc:docMk/>
            <pc:sldMk cId="4015070145" sldId="405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00:59.226" v="5138"/>
        <pc:sldMkLst>
          <pc:docMk/>
          <pc:sldMk cId="3512867925" sldId="406"/>
        </pc:sldMkLst>
        <pc:spChg chg="mod">
          <ac:chgData name="Mannix, Josh" userId="67577199-83d9-4857-9803-9b1b12014488" providerId="ADAL" clId="{50EC38FB-FA78-F947-A2B0-C69A9028C22D}" dt="2023-03-10T20:00:44.066" v="5137" actId="20577"/>
          <ac:spMkLst>
            <pc:docMk/>
            <pc:sldMk cId="3512867925" sldId="406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18:36.455" v="5365" actId="14100"/>
        <pc:sldMkLst>
          <pc:docMk/>
          <pc:sldMk cId="2499995359" sldId="407"/>
        </pc:sldMkLst>
        <pc:spChg chg="mod">
          <ac:chgData name="Mannix, Josh" userId="67577199-83d9-4857-9803-9b1b12014488" providerId="ADAL" clId="{50EC38FB-FA78-F947-A2B0-C69A9028C22D}" dt="2023-03-10T20:18:36.455" v="5365" actId="14100"/>
          <ac:spMkLst>
            <pc:docMk/>
            <pc:sldMk cId="2499995359" sldId="40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01:28.083" v="5143" actId="20577"/>
          <ac:spMkLst>
            <pc:docMk/>
            <pc:sldMk cId="2499995359" sldId="407"/>
            <ac:spMk id="248" creationId="{00000000-0000-0000-0000-000000000000}"/>
          </ac:spMkLst>
        </pc:spChg>
      </pc:sldChg>
      <pc:sldChg chg="add del">
        <pc:chgData name="Mannix, Josh" userId="67577199-83d9-4857-9803-9b1b12014488" providerId="ADAL" clId="{50EC38FB-FA78-F947-A2B0-C69A9028C22D}" dt="2023-03-10T20:21:05.238" v="5511"/>
        <pc:sldMkLst>
          <pc:docMk/>
          <pc:sldMk cId="1893272945" sldId="408"/>
        </pc:sldMkLst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8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1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6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7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9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7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69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46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1340C521-D373-7FDB-0C0E-F09194DA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>
            <a:extLst>
              <a:ext uri="{FF2B5EF4-FFF2-40B4-BE49-F238E27FC236}">
                <a16:creationId xmlns:a16="http://schemas.microsoft.com/office/drawing/2014/main" id="{9F833015-80DF-9C31-BDE2-5B02AD94C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>
            <a:extLst>
              <a:ext uri="{FF2B5EF4-FFF2-40B4-BE49-F238E27FC236}">
                <a16:creationId xmlns:a16="http://schemas.microsoft.com/office/drawing/2014/main" id="{5A2A7A23-11EE-C117-D955-0069E257EA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83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9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57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5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3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3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10.4 Addition and</a:t>
            </a:r>
            <a:br>
              <a:rPr lang="en-US" sz="3200" dirty="0"/>
            </a:br>
            <a:r>
              <a:rPr lang="en-US" sz="3200" dirty="0"/>
              <a:t>Multiplication Rules of</a:t>
            </a:r>
            <a:br>
              <a:rPr lang="en-US" sz="3200" dirty="0"/>
            </a:br>
            <a:r>
              <a:rPr lang="en-US" sz="3200" dirty="0"/>
              <a:t>Probability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d) What is the probability that the student is a Statistics major OR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954" y="3087414"/>
                <a:ext cx="2813858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4" y="3087414"/>
                <a:ext cx="2813858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9B06AE0-F258-C043-9D64-6DB5A36CB5EB}"/>
              </a:ext>
            </a:extLst>
          </p:cNvPr>
          <p:cNvSpPr/>
          <p:nvPr/>
        </p:nvSpPr>
        <p:spPr>
          <a:xfrm>
            <a:off x="3268652" y="2959750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4DBC7-1E6B-224B-88BA-61CF28205B34}"/>
              </a:ext>
            </a:extLst>
          </p:cNvPr>
          <p:cNvSpPr/>
          <p:nvPr/>
        </p:nvSpPr>
        <p:spPr>
          <a:xfrm>
            <a:off x="5722883" y="2465392"/>
            <a:ext cx="583792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6E15F-32EF-E047-99E9-A79B89D04F0C}"/>
              </a:ext>
            </a:extLst>
          </p:cNvPr>
          <p:cNvSpPr/>
          <p:nvPr/>
        </p:nvSpPr>
        <p:spPr>
          <a:xfrm>
            <a:off x="3833880" y="2929827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53743-4575-4840-B7C9-029D234AECB7}"/>
              </a:ext>
            </a:extLst>
          </p:cNvPr>
          <p:cNvSpPr/>
          <p:nvPr/>
        </p:nvSpPr>
        <p:spPr>
          <a:xfrm>
            <a:off x="7994391" y="2039285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C9993-F2C7-4944-9441-C117D1F105B9}"/>
              </a:ext>
            </a:extLst>
          </p:cNvPr>
          <p:cNvSpPr/>
          <p:nvPr/>
        </p:nvSpPr>
        <p:spPr>
          <a:xfrm>
            <a:off x="5722883" y="2039285"/>
            <a:ext cx="583792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BD2F14-D202-D945-9585-6C10677A4331}"/>
              </a:ext>
            </a:extLst>
          </p:cNvPr>
          <p:cNvSpPr/>
          <p:nvPr/>
        </p:nvSpPr>
        <p:spPr>
          <a:xfrm>
            <a:off x="4460400" y="2939272"/>
            <a:ext cx="462757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A4B69-AAC1-24EA-A9A9-AEC5E6C7DBE7}"/>
                  </a:ext>
                </a:extLst>
              </p:cNvPr>
              <p:cNvSpPr txBox="1"/>
              <p:nvPr/>
            </p:nvSpPr>
            <p:spPr>
              <a:xfrm>
                <a:off x="3235553" y="3087414"/>
                <a:ext cx="53251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A4B69-AAC1-24EA-A9A9-AEC5E6C7D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53" y="3087414"/>
                <a:ext cx="53251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58512-31F1-3F94-AB32-31A69F4018C2}"/>
                  </a:ext>
                </a:extLst>
              </p:cNvPr>
              <p:cNvSpPr txBox="1"/>
              <p:nvPr/>
            </p:nvSpPr>
            <p:spPr>
              <a:xfrm>
                <a:off x="3645486" y="3071415"/>
                <a:ext cx="531271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58512-31F1-3F94-AB32-31A69F401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86" y="3071415"/>
                <a:ext cx="531271" cy="497059"/>
              </a:xfrm>
              <a:prstGeom prst="rect">
                <a:avLst/>
              </a:prstGeom>
              <a:blipFill>
                <a:blip r:embed="rId5"/>
                <a:stretch>
                  <a:fillRect r="-1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52C95-D237-81F2-8A66-9951C4556C16}"/>
                  </a:ext>
                </a:extLst>
              </p:cNvPr>
              <p:cNvSpPr txBox="1"/>
              <p:nvPr/>
            </p:nvSpPr>
            <p:spPr>
              <a:xfrm>
                <a:off x="4229022" y="3065315"/>
                <a:ext cx="61887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52C95-D237-81F2-8A66-9951C455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22" y="3065315"/>
                <a:ext cx="618875" cy="497059"/>
              </a:xfrm>
              <a:prstGeom prst="rect">
                <a:avLst/>
              </a:prstGeom>
              <a:blipFill>
                <a:blip r:embed="rId6"/>
                <a:stretch>
                  <a:fillRect r="-612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899C-ACD2-C83C-A85D-B30E3E9A8D85}"/>
                  </a:ext>
                </a:extLst>
              </p:cNvPr>
              <p:cNvSpPr txBox="1"/>
              <p:nvPr/>
            </p:nvSpPr>
            <p:spPr>
              <a:xfrm>
                <a:off x="4761492" y="3065315"/>
                <a:ext cx="745012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899C-ACD2-C83C-A85D-B30E3E9A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92" y="3065315"/>
                <a:ext cx="745012" cy="712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66E999F-E516-0CA7-70FC-A2DE6574F1EC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7" name="Google Shape;231;p14">
              <a:extLst>
                <a:ext uri="{FF2B5EF4-FFF2-40B4-BE49-F238E27FC236}">
                  <a16:creationId xmlns:a16="http://schemas.microsoft.com/office/drawing/2014/main" id="{C3AF8F28-E5F9-450D-B1BC-D70F34D0304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1" name="Google Shape;232;p14">
                <a:extLst>
                  <a:ext uri="{FF2B5EF4-FFF2-40B4-BE49-F238E27FC236}">
                    <a16:creationId xmlns:a16="http://schemas.microsoft.com/office/drawing/2014/main" id="{98E56BC1-BE76-E063-709B-081CE08972E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2" name="Google Shape;233;p14">
                <a:extLst>
                  <a:ext uri="{FF2B5EF4-FFF2-40B4-BE49-F238E27FC236}">
                    <a16:creationId xmlns:a16="http://schemas.microsoft.com/office/drawing/2014/main" id="{4AA69F61-884B-8BE1-F918-B1B98CF0CBEB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3" name="Google Shape;235;p14">
                <a:extLst>
                  <a:ext uri="{FF2B5EF4-FFF2-40B4-BE49-F238E27FC236}">
                    <a16:creationId xmlns:a16="http://schemas.microsoft.com/office/drawing/2014/main" id="{42A5EE04-6913-B26D-9886-B491DC4CA445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0" name="Google Shape;235;p14">
              <a:extLst>
                <a:ext uri="{FF2B5EF4-FFF2-40B4-BE49-F238E27FC236}">
                  <a16:creationId xmlns:a16="http://schemas.microsoft.com/office/drawing/2014/main" id="{8BFDCA84-27AD-99BF-D1E9-9098B8EAA58E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 animBg="1"/>
      <p:bldP spid="28" grpId="0" animBg="1"/>
      <p:bldP spid="29" grpId="0" animBg="1"/>
      <p:bldP spid="30" grpId="0" animBg="1"/>
      <p:bldP spid="4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e) What is the probability that the student is a Chemistry major OR has Poor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𝑃𝑜𝑜𝑟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78B1AB5-A672-524A-AFC0-6AB467B8E4DD}"/>
              </a:ext>
            </a:extLst>
          </p:cNvPr>
          <p:cNvSpPr/>
          <p:nvPr/>
        </p:nvSpPr>
        <p:spPr>
          <a:xfrm>
            <a:off x="3247508" y="3017434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E5047-D2CF-F84F-9645-A9CCB63442EE}"/>
              </a:ext>
            </a:extLst>
          </p:cNvPr>
          <p:cNvSpPr/>
          <p:nvPr/>
        </p:nvSpPr>
        <p:spPr>
          <a:xfrm>
            <a:off x="7165124" y="2465392"/>
            <a:ext cx="829265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3EDE-B51C-BF46-BB18-4F44DC0C678D}"/>
              </a:ext>
            </a:extLst>
          </p:cNvPr>
          <p:cNvSpPr/>
          <p:nvPr/>
        </p:nvSpPr>
        <p:spPr>
          <a:xfrm>
            <a:off x="3729793" y="3017433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5E84B-1BF8-3C49-B919-AB6FA79DD978}"/>
              </a:ext>
            </a:extLst>
          </p:cNvPr>
          <p:cNvSpPr/>
          <p:nvPr/>
        </p:nvSpPr>
        <p:spPr>
          <a:xfrm>
            <a:off x="7998080" y="2239574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95BA94-3CD6-9249-A726-28F70779A0DC}"/>
              </a:ext>
            </a:extLst>
          </p:cNvPr>
          <p:cNvSpPr/>
          <p:nvPr/>
        </p:nvSpPr>
        <p:spPr>
          <a:xfrm>
            <a:off x="7165125" y="2242022"/>
            <a:ext cx="829265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129F3-1926-F34B-BE32-83D00DCC8652}"/>
              </a:ext>
            </a:extLst>
          </p:cNvPr>
          <p:cNvSpPr/>
          <p:nvPr/>
        </p:nvSpPr>
        <p:spPr>
          <a:xfrm>
            <a:off x="4214553" y="3017856"/>
            <a:ext cx="462757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/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180    +75  −30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/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C8B6307-0F00-93C5-697F-8A363030D790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6" name="Google Shape;231;p14">
              <a:extLst>
                <a:ext uri="{FF2B5EF4-FFF2-40B4-BE49-F238E27FC236}">
                  <a16:creationId xmlns:a16="http://schemas.microsoft.com/office/drawing/2014/main" id="{BB882FB8-7CEE-C909-3D7E-4284C6BB153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32;p14">
                <a:extLst>
                  <a:ext uri="{FF2B5EF4-FFF2-40B4-BE49-F238E27FC236}">
                    <a16:creationId xmlns:a16="http://schemas.microsoft.com/office/drawing/2014/main" id="{C66A73A7-DE18-0B48-9371-79BF70AB0066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33;p14">
                <a:extLst>
                  <a:ext uri="{FF2B5EF4-FFF2-40B4-BE49-F238E27FC236}">
                    <a16:creationId xmlns:a16="http://schemas.microsoft.com/office/drawing/2014/main" id="{A4769BF0-B619-63BE-F7F5-B4EFF3876117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35;p14">
                <a:extLst>
                  <a:ext uri="{FF2B5EF4-FFF2-40B4-BE49-F238E27FC236}">
                    <a16:creationId xmlns:a16="http://schemas.microsoft.com/office/drawing/2014/main" id="{2B3BE346-5AF1-8694-BA41-E30A072BF336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" name="Google Shape;235;p14">
              <a:extLst>
                <a:ext uri="{FF2B5EF4-FFF2-40B4-BE49-F238E27FC236}">
                  <a16:creationId xmlns:a16="http://schemas.microsoft.com/office/drawing/2014/main" id="{6E578748-0AE4-CA32-BA8B-53ADE73500A3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f) What is the probability that the student is a Art major OR has Chemistry?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78B1AB5-A672-524A-AFC0-6AB467B8E4DD}"/>
              </a:ext>
            </a:extLst>
          </p:cNvPr>
          <p:cNvSpPr/>
          <p:nvPr/>
        </p:nvSpPr>
        <p:spPr>
          <a:xfrm>
            <a:off x="3247508" y="3017434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E5047-D2CF-F84F-9645-A9CCB63442EE}"/>
              </a:ext>
            </a:extLst>
          </p:cNvPr>
          <p:cNvSpPr/>
          <p:nvPr/>
        </p:nvSpPr>
        <p:spPr>
          <a:xfrm>
            <a:off x="6340316" y="2473275"/>
            <a:ext cx="829265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3EDE-B51C-BF46-BB18-4F44DC0C678D}"/>
              </a:ext>
            </a:extLst>
          </p:cNvPr>
          <p:cNvSpPr/>
          <p:nvPr/>
        </p:nvSpPr>
        <p:spPr>
          <a:xfrm>
            <a:off x="3800714" y="3027172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5E84B-1BF8-3C49-B919-AB6FA79DD978}"/>
              </a:ext>
            </a:extLst>
          </p:cNvPr>
          <p:cNvSpPr/>
          <p:nvPr/>
        </p:nvSpPr>
        <p:spPr>
          <a:xfrm>
            <a:off x="7177481" y="2468413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/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105   +180  −0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/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285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AF2E53F-CD8C-75C1-ECC3-D3C90575CB9B}"/>
              </a:ext>
            </a:extLst>
          </p:cNvPr>
          <p:cNvSpPr/>
          <p:nvPr/>
        </p:nvSpPr>
        <p:spPr>
          <a:xfrm>
            <a:off x="2946605" y="3825667"/>
            <a:ext cx="3066084" cy="606972"/>
          </a:xfrm>
          <a:prstGeom prst="wedgeRoundRectCallout">
            <a:avLst>
              <a:gd name="adj1" fmla="val -79344"/>
              <a:gd name="adj2" fmla="val -62175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overlap </a:t>
            </a:r>
            <a:r>
              <a:rPr lang="en-US" dirty="0">
                <a:sym typeface="Wingdings" pitchFamily="2" charset="2"/>
              </a:rPr>
              <a:t> Mutually </a:t>
            </a:r>
            <a:r>
              <a:rPr lang="en-US" dirty="0"/>
              <a:t>exclusive!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430FCB-5064-437E-69CB-357273C5E24F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8" name="Google Shape;231;p14">
              <a:extLst>
                <a:ext uri="{FF2B5EF4-FFF2-40B4-BE49-F238E27FC236}">
                  <a16:creationId xmlns:a16="http://schemas.microsoft.com/office/drawing/2014/main" id="{820F6FD8-3F28-B432-4327-7B953C61A532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0" name="Google Shape;232;p14">
                <a:extLst>
                  <a:ext uri="{FF2B5EF4-FFF2-40B4-BE49-F238E27FC236}">
                    <a16:creationId xmlns:a16="http://schemas.microsoft.com/office/drawing/2014/main" id="{0C0A71F7-B4BF-0703-222F-D03127D4DB0B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33;p14">
                <a:extLst>
                  <a:ext uri="{FF2B5EF4-FFF2-40B4-BE49-F238E27FC236}">
                    <a16:creationId xmlns:a16="http://schemas.microsoft.com/office/drawing/2014/main" id="{2CA06D92-2107-FA3D-4D58-C776D628D62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2" name="Google Shape;235;p14">
                <a:extLst>
                  <a:ext uri="{FF2B5EF4-FFF2-40B4-BE49-F238E27FC236}">
                    <a16:creationId xmlns:a16="http://schemas.microsoft.com/office/drawing/2014/main" id="{5018ACA0-BAB7-B9C6-F66C-B712450AC5EA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" name="Google Shape;235;p14">
              <a:extLst>
                <a:ext uri="{FF2B5EF4-FFF2-40B4-BE49-F238E27FC236}">
                  <a16:creationId xmlns:a16="http://schemas.microsoft.com/office/drawing/2014/main" id="{DFB7B2E8-100B-90E7-B7A8-0079439CA2C0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3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5" grpId="0"/>
      <p:bldP spid="7" grpId="0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Probability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The conditional probability of B, </a:t>
                </a:r>
                <a:r>
                  <a:rPr lang="en-US" b="1" dirty="0"/>
                  <a:t>given</a:t>
                </a:r>
                <a:r>
                  <a:rPr lang="en-US" dirty="0"/>
                  <a:t> </a:t>
                </a:r>
                <a:r>
                  <a:rPr lang="en-US" u="sng" dirty="0"/>
                  <a:t>event A has already occurred</a:t>
                </a:r>
                <a:r>
                  <a:rPr lang="en-US" dirty="0"/>
                  <a:t> is written as </a:t>
                </a:r>
              </a:p>
              <a:p>
                <a:pPr marL="76200" indent="0" algn="ctr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=  “P(B given A)”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dirty="0"/>
                  <a:t>Event A is the “additional information” that we know, so we can restrict what we are looking at if we have a table. Then we are interested in Event B.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D6E76-35BB-E0DC-EBEC-03B1B9E1442F}"/>
              </a:ext>
            </a:extLst>
          </p:cNvPr>
          <p:cNvGrpSpPr/>
          <p:nvPr/>
        </p:nvGrpSpPr>
        <p:grpSpPr>
          <a:xfrm>
            <a:off x="7218250" y="126225"/>
            <a:ext cx="1776025" cy="562200"/>
            <a:chOff x="7218250" y="126225"/>
            <a:chExt cx="1776025" cy="562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831F0D-C8E2-B840-BC4A-D8C184DFA567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256" name="Google Shape;256;p16"/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6C47BC9D-A435-6159-6AEC-E6BF80202D75}"/>
                </a:ext>
              </a:extLst>
            </p:cNvPr>
            <p:cNvSpPr/>
            <p:nvPr/>
          </p:nvSpPr>
          <p:spPr>
            <a:xfrm>
              <a:off x="8432075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E94055-0DD0-EC8A-3662-00619D54683A}"/>
              </a:ext>
            </a:extLst>
          </p:cNvPr>
          <p:cNvSpPr/>
          <p:nvPr/>
        </p:nvSpPr>
        <p:spPr>
          <a:xfrm>
            <a:off x="4865914" y="1534886"/>
            <a:ext cx="762000" cy="457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F2389A-1E96-5F4A-05B5-7EF0908A6B46}"/>
              </a:ext>
            </a:extLst>
          </p:cNvPr>
          <p:cNvSpPr/>
          <p:nvPr/>
        </p:nvSpPr>
        <p:spPr>
          <a:xfrm>
            <a:off x="3853543" y="2253342"/>
            <a:ext cx="1153886" cy="6313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230B62-806A-94D1-D687-7292A0309344}"/>
              </a:ext>
            </a:extLst>
          </p:cNvPr>
          <p:cNvGrpSpPr/>
          <p:nvPr/>
        </p:nvGrpSpPr>
        <p:grpSpPr>
          <a:xfrm>
            <a:off x="7218250" y="126225"/>
            <a:ext cx="1776025" cy="562200"/>
            <a:chOff x="7218250" y="126225"/>
            <a:chExt cx="1776025" cy="562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A12540-22EB-DCFF-AB91-25ED2D7AF79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5" name="Google Shape;256;p16">
                <a:extLst>
                  <a:ext uri="{FF2B5EF4-FFF2-40B4-BE49-F238E27FC236}">
                    <a16:creationId xmlns:a16="http://schemas.microsoft.com/office/drawing/2014/main" id="{0B013FD0-39FD-8544-32F2-059BA9B2EA10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" name="Google Shape;258;p16">
                <a:extLst>
                  <a:ext uri="{FF2B5EF4-FFF2-40B4-BE49-F238E27FC236}">
                    <a16:creationId xmlns:a16="http://schemas.microsoft.com/office/drawing/2014/main" id="{FF8E562B-C52C-3262-9F93-F21E4CB2CC50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2" name="Google Shape;259;p16">
                <a:extLst>
                  <a:ext uri="{FF2B5EF4-FFF2-40B4-BE49-F238E27FC236}">
                    <a16:creationId xmlns:a16="http://schemas.microsoft.com/office/drawing/2014/main" id="{0FF4C276-76DD-A229-172E-DD6C1D500BA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4" name="Google Shape;258;p16">
              <a:extLst>
                <a:ext uri="{FF2B5EF4-FFF2-40B4-BE49-F238E27FC236}">
                  <a16:creationId xmlns:a16="http://schemas.microsoft.com/office/drawing/2014/main" id="{622BB041-E831-C939-AA02-B4BB781244DA}"/>
                </a:ext>
              </a:extLst>
            </p:cNvPr>
            <p:cNvSpPr/>
            <p:nvPr/>
          </p:nvSpPr>
          <p:spPr>
            <a:xfrm>
              <a:off x="8432075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a) </a:t>
            </a:r>
            <a:r>
              <a:rPr lang="en-US" sz="2000" u="sng" dirty="0"/>
              <a:t>Given the student has Perfect attendance</a:t>
            </a:r>
            <a:r>
              <a:rPr lang="en-US" sz="2000" dirty="0"/>
              <a:t>, find the probability they are a </a:t>
            </a:r>
            <a:r>
              <a:rPr lang="en-US" sz="2000" u="sng" dirty="0"/>
              <a:t>Chemistry major</a:t>
            </a:r>
            <a:r>
              <a:rPr lang="en-US" sz="2000" dirty="0"/>
              <a:t>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32723"/>
              </p:ext>
            </p:extLst>
          </p:nvPr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𝐶h𝑒𝑚𝑖𝑠𝑡𝑟𝑦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7225450" y="2822783"/>
            <a:ext cx="822749" cy="1986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5195857" y="2812901"/>
            <a:ext cx="3695700" cy="260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500722-62B7-DD4C-5DF1-5DDA0FBBBF8D}"/>
              </a:ext>
            </a:extLst>
          </p:cNvPr>
          <p:cNvGrpSpPr/>
          <p:nvPr/>
        </p:nvGrpSpPr>
        <p:grpSpPr>
          <a:xfrm>
            <a:off x="2503714" y="1361486"/>
            <a:ext cx="1435385" cy="524125"/>
            <a:chOff x="2503714" y="1361486"/>
            <a:chExt cx="1435385" cy="5241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7A3532-9E82-295A-0C85-B9C841697D7F}"/>
                </a:ext>
              </a:extLst>
            </p:cNvPr>
            <p:cNvCxnSpPr/>
            <p:nvPr/>
          </p:nvCxnSpPr>
          <p:spPr>
            <a:xfrm flipV="1">
              <a:off x="2503714" y="1677086"/>
              <a:ext cx="544286" cy="2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E6D990-8E23-E91F-F4E7-9F34A94065A6}"/>
                </a:ext>
              </a:extLst>
            </p:cNvPr>
            <p:cNvSpPr txBox="1"/>
            <p:nvPr/>
          </p:nvSpPr>
          <p:spPr>
            <a:xfrm>
              <a:off x="2699657" y="1361486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Goes second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749C68-BF0D-56BF-F09C-C38116ACDCD9}"/>
              </a:ext>
            </a:extLst>
          </p:cNvPr>
          <p:cNvGrpSpPr/>
          <p:nvPr/>
        </p:nvGrpSpPr>
        <p:grpSpPr>
          <a:xfrm>
            <a:off x="7521999" y="1346829"/>
            <a:ext cx="1152476" cy="538782"/>
            <a:chOff x="7521999" y="1346829"/>
            <a:chExt cx="1152476" cy="53878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1D865F-B0DF-05D2-4487-C6FAA9313435}"/>
                </a:ext>
              </a:extLst>
            </p:cNvPr>
            <p:cNvCxnSpPr/>
            <p:nvPr/>
          </p:nvCxnSpPr>
          <p:spPr>
            <a:xfrm flipV="1">
              <a:off x="7521999" y="1677086"/>
              <a:ext cx="544286" cy="2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339BA-864A-9F23-595D-1A5D3B8B5536}"/>
                </a:ext>
              </a:extLst>
            </p:cNvPr>
            <p:cNvSpPr txBox="1"/>
            <p:nvPr/>
          </p:nvSpPr>
          <p:spPr>
            <a:xfrm>
              <a:off x="7723574" y="1346829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Goes first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858697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858697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b) </a:t>
            </a:r>
            <a:r>
              <a:rPr lang="en-US" sz="1800" dirty="0"/>
              <a:t>Find the probability the student has </a:t>
            </a:r>
            <a:r>
              <a:rPr lang="en-US" sz="1800" u="sng" dirty="0"/>
              <a:t>Perfect attendance</a:t>
            </a:r>
            <a:r>
              <a:rPr lang="en-US" sz="1800" dirty="0"/>
              <a:t>, given they are a </a:t>
            </a:r>
            <a:r>
              <a:rPr lang="en-US" sz="1800" u="sng" dirty="0"/>
              <a:t>Chemistry major</a:t>
            </a:r>
            <a:r>
              <a:rPr lang="en-US" sz="1800" dirty="0"/>
              <a:t>.</a:t>
            </a: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EFAD5-0247-298C-7F70-D0285B737D81}"/>
              </a:ext>
            </a:extLst>
          </p:cNvPr>
          <p:cNvGrpSpPr/>
          <p:nvPr/>
        </p:nvGrpSpPr>
        <p:grpSpPr>
          <a:xfrm>
            <a:off x="7218250" y="126225"/>
            <a:ext cx="1776025" cy="562200"/>
            <a:chOff x="7218250" y="126225"/>
            <a:chExt cx="1776025" cy="562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181021-4EBD-CCAF-B93F-B5F1F942EA2B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1D386683-88CB-45C2-249E-F90CDC279DE6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8FD44206-AC3B-0CF4-B075-20A34591C064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3E69E3FD-73FF-2AA1-417E-9257F13ABFD8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C100FF1B-7A15-D8BE-74D9-4DA7237103B2}"/>
                </a:ext>
              </a:extLst>
            </p:cNvPr>
            <p:cNvSpPr/>
            <p:nvPr/>
          </p:nvSpPr>
          <p:spPr>
            <a:xfrm>
              <a:off x="8432075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/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7225450" y="2822783"/>
            <a:ext cx="822749" cy="1986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7194683" y="2822783"/>
            <a:ext cx="860716" cy="8330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703206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703206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82C42-5498-4E10-71E0-6B8686AE6EEA}"/>
              </a:ext>
            </a:extLst>
          </p:cNvPr>
          <p:cNvGrpSpPr/>
          <p:nvPr/>
        </p:nvGrpSpPr>
        <p:grpSpPr>
          <a:xfrm>
            <a:off x="7218250" y="126225"/>
            <a:ext cx="1776025" cy="562200"/>
            <a:chOff x="7218250" y="126225"/>
            <a:chExt cx="1776025" cy="562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C46962-9E31-3941-6F02-D17A1B3B508B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6111D3FD-846F-9EEE-CAB5-622EEAA285F1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901D17BB-DBC1-A035-8ECC-CB50589047A1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434BED2-5DA3-4F10-2FB4-4071CE82EEA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DAAD890A-DD64-EAFF-F639-6CF591BE322A}"/>
                </a:ext>
              </a:extLst>
            </p:cNvPr>
            <p:cNvSpPr/>
            <p:nvPr/>
          </p:nvSpPr>
          <p:spPr>
            <a:xfrm>
              <a:off x="8432075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c) Given the student is an </a:t>
            </a:r>
            <a:r>
              <a:rPr lang="en-US" sz="2000" u="sng" dirty="0"/>
              <a:t>Art major</a:t>
            </a:r>
            <a:r>
              <a:rPr lang="en-US" sz="2000" dirty="0"/>
              <a:t>, find the probability they have </a:t>
            </a:r>
            <a:r>
              <a:rPr lang="en-US" sz="2000" u="sng" dirty="0"/>
              <a:t>Poor attendance</a:t>
            </a:r>
            <a:r>
              <a:rPr lang="en-US" sz="2000" dirty="0"/>
              <a:t>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/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𝑃𝑜𝑜𝑟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6402624" y="3236740"/>
            <a:ext cx="628000" cy="2196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6402623" y="2807063"/>
            <a:ext cx="628000" cy="8492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712054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712054" cy="892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Example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91" y="1212489"/>
            <a:ext cx="7621258" cy="1555128"/>
          </a:xfrm>
        </p:spPr>
        <p:txBody>
          <a:bodyPr anchor="t"/>
          <a:lstStyle/>
          <a:p>
            <a:r>
              <a:rPr lang="en-US" sz="1800" dirty="0"/>
              <a:t>Example 3: A swim team consists of 6 boys and 4 girls. A relay team of 4 swimmers is chosen at random from the team members. What is the probability that </a:t>
            </a:r>
            <a:r>
              <a:rPr lang="en-US" sz="1800" u="sng" dirty="0"/>
              <a:t>2 boys are selected</a:t>
            </a:r>
            <a:r>
              <a:rPr lang="en-US" sz="1800" dirty="0"/>
              <a:t> for the relay team given that the </a:t>
            </a:r>
            <a:r>
              <a:rPr lang="en-US" sz="1800" u="sng" dirty="0"/>
              <a:t>first two selections were girls</a:t>
            </a:r>
            <a:r>
              <a:rPr lang="en-US" sz="1800" dirty="0"/>
              <a:t>?</a:t>
            </a:r>
          </a:p>
          <a:p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ABE21D-CAD3-DE31-0958-C407A3C408E3}"/>
              </a:ext>
            </a:extLst>
          </p:cNvPr>
          <p:cNvGrpSpPr/>
          <p:nvPr/>
        </p:nvGrpSpPr>
        <p:grpSpPr>
          <a:xfrm>
            <a:off x="7218250" y="126225"/>
            <a:ext cx="1776025" cy="562200"/>
            <a:chOff x="7218250" y="126225"/>
            <a:chExt cx="1776025" cy="562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15F05C-B34B-2E64-8044-E078C88E5D11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7" name="Google Shape;256;p16">
                <a:extLst>
                  <a:ext uri="{FF2B5EF4-FFF2-40B4-BE49-F238E27FC236}">
                    <a16:creationId xmlns:a16="http://schemas.microsoft.com/office/drawing/2014/main" id="{BCF7387A-5149-D9AC-6EC6-474B15120475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8" name="Google Shape;258;p16">
                <a:extLst>
                  <a:ext uri="{FF2B5EF4-FFF2-40B4-BE49-F238E27FC236}">
                    <a16:creationId xmlns:a16="http://schemas.microsoft.com/office/drawing/2014/main" id="{5A0F86AC-D940-A9EF-8752-651D064A4DF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3" name="Google Shape;259;p16">
                <a:extLst>
                  <a:ext uri="{FF2B5EF4-FFF2-40B4-BE49-F238E27FC236}">
                    <a16:creationId xmlns:a16="http://schemas.microsoft.com/office/drawing/2014/main" id="{AFB1C253-68B0-A018-D220-08A0997A1240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2" name="Google Shape;258;p16">
              <a:extLst>
                <a:ext uri="{FF2B5EF4-FFF2-40B4-BE49-F238E27FC236}">
                  <a16:creationId xmlns:a16="http://schemas.microsoft.com/office/drawing/2014/main" id="{509FC318-E9F6-F9A8-FCC6-5764D8CD60E6}"/>
                </a:ext>
              </a:extLst>
            </p:cNvPr>
            <p:cNvSpPr/>
            <p:nvPr/>
          </p:nvSpPr>
          <p:spPr>
            <a:xfrm>
              <a:off x="8432075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D2637-ACEF-2CF4-A07E-63A5F541CDB3}"/>
              </a:ext>
            </a:extLst>
          </p:cNvPr>
          <p:cNvSpPr txBox="1"/>
          <p:nvPr/>
        </p:nvSpPr>
        <p:spPr>
          <a:xfrm>
            <a:off x="1412037" y="371966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      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DD48-14EA-2682-67E9-F0E026983C17}"/>
              </a:ext>
            </a:extLst>
          </p:cNvPr>
          <p:cNvSpPr txBox="1"/>
          <p:nvPr/>
        </p:nvSpPr>
        <p:spPr>
          <a:xfrm>
            <a:off x="1527213" y="403500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Boy 1           Boy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03221-1EF0-3178-7EE4-D7033A9879CF}"/>
                  </a:ext>
                </a:extLst>
              </p:cNvPr>
              <p:cNvSpPr txBox="1"/>
              <p:nvPr/>
            </p:nvSpPr>
            <p:spPr>
              <a:xfrm>
                <a:off x="1503209" y="3269327"/>
                <a:ext cx="37702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03221-1EF0-3178-7EE4-D7033A98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09" y="3269327"/>
                <a:ext cx="377026" cy="612732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9C290-9FD0-AA09-6981-74BB9FEBA424}"/>
                  </a:ext>
                </a:extLst>
              </p:cNvPr>
              <p:cNvSpPr txBox="1"/>
              <p:nvPr/>
            </p:nvSpPr>
            <p:spPr>
              <a:xfrm>
                <a:off x="2501330" y="3336616"/>
                <a:ext cx="37702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9C290-9FD0-AA09-6981-74BB9FEB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30" y="3336616"/>
                <a:ext cx="377026" cy="61734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66835E-F288-7CBF-1397-67DBFCADB248}"/>
              </a:ext>
            </a:extLst>
          </p:cNvPr>
          <p:cNvSpPr txBox="1"/>
          <p:nvPr/>
        </p:nvSpPr>
        <p:spPr>
          <a:xfrm>
            <a:off x="2120425" y="353093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B21D6-C8B0-F352-D614-8CC5FE2AD05B}"/>
                  </a:ext>
                </a:extLst>
              </p:cNvPr>
              <p:cNvSpPr txBox="1"/>
              <p:nvPr/>
            </p:nvSpPr>
            <p:spPr>
              <a:xfrm>
                <a:off x="3087496" y="3346401"/>
                <a:ext cx="1300356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B21D6-C8B0-F352-D614-8CC5FE2A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496" y="3346401"/>
                <a:ext cx="1300356" cy="618374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33DD07-827D-BD23-2195-262B373BFFE2}"/>
              </a:ext>
            </a:extLst>
          </p:cNvPr>
          <p:cNvSpPr txBox="1"/>
          <p:nvPr/>
        </p:nvSpPr>
        <p:spPr>
          <a:xfrm>
            <a:off x="182254" y="329168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Direct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8AAB3-7A53-7DD4-6C05-9397062F75C0}"/>
              </a:ext>
            </a:extLst>
          </p:cNvPr>
          <p:cNvSpPr txBox="1"/>
          <p:nvPr/>
        </p:nvSpPr>
        <p:spPr>
          <a:xfrm>
            <a:off x="58755" y="425521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Counting 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A933A-251E-16DB-D232-E70CC94A53ED}"/>
              </a:ext>
            </a:extLst>
          </p:cNvPr>
          <p:cNvSpPr txBox="1"/>
          <p:nvPr/>
        </p:nvSpPr>
        <p:spPr>
          <a:xfrm>
            <a:off x="2406994" y="4562992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/>
              <a:t>n </a:t>
            </a:r>
            <a:r>
              <a:rPr lang="en-US" sz="2000" dirty="0"/>
              <a:t>C 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D38AD-36CD-9DA8-537D-294122B2C5BE}"/>
              </a:ext>
            </a:extLst>
          </p:cNvPr>
          <p:cNvSpPr txBox="1"/>
          <p:nvPr/>
        </p:nvSpPr>
        <p:spPr>
          <a:xfrm>
            <a:off x="38600" y="4643702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doesn’t matter </a:t>
            </a:r>
            <a:r>
              <a:rPr lang="en-US" sz="1600" dirty="0">
                <a:sym typeface="Wingdings" pitchFamily="2" charset="2"/>
              </a:rPr>
              <a:t>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E5C65E-BDE7-C0B2-2021-BEE11BB28041}"/>
                  </a:ext>
                </a:extLst>
              </p:cNvPr>
              <p:cNvSpPr txBox="1"/>
              <p:nvPr/>
            </p:nvSpPr>
            <p:spPr>
              <a:xfrm>
                <a:off x="4851498" y="4251845"/>
                <a:ext cx="565411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E5C65E-BDE7-C0B2-2021-BEE11BB2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98" y="4251845"/>
                <a:ext cx="565411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8628C-BE6E-A82E-782F-83D423A51886}"/>
                  </a:ext>
                </a:extLst>
              </p:cNvPr>
              <p:cNvSpPr txBox="1"/>
              <p:nvPr/>
            </p:nvSpPr>
            <p:spPr>
              <a:xfrm>
                <a:off x="3190745" y="4335716"/>
                <a:ext cx="1777987" cy="636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𝑃𝑜𝑠𝑠𝑖𝑏𝑖𝑙𝑖𝑡𝑖𝑒𝑠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8628C-BE6E-A82E-782F-83D423A5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45" y="4335716"/>
                <a:ext cx="1777987" cy="6366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A7CCD0-F933-CCC4-4881-03B22822A1A9}"/>
                  </a:ext>
                </a:extLst>
              </p:cNvPr>
              <p:cNvSpPr txBox="1"/>
              <p:nvPr/>
            </p:nvSpPr>
            <p:spPr>
              <a:xfrm>
                <a:off x="5403688" y="4317975"/>
                <a:ext cx="742511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A7CCD0-F933-CCC4-4881-03B22822A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8" y="4317975"/>
                <a:ext cx="742511" cy="61651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0BAAAFC-28B2-82BB-514A-C81FE1C1ED3C}"/>
              </a:ext>
            </a:extLst>
          </p:cNvPr>
          <p:cNvSpPr/>
          <p:nvPr/>
        </p:nvSpPr>
        <p:spPr>
          <a:xfrm>
            <a:off x="5899278" y="1953944"/>
            <a:ext cx="575035" cy="275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B9850F1-E319-C104-FDB1-83712F13E74F}"/>
              </a:ext>
            </a:extLst>
          </p:cNvPr>
          <p:cNvSpPr/>
          <p:nvPr/>
        </p:nvSpPr>
        <p:spPr>
          <a:xfrm>
            <a:off x="6474313" y="2408799"/>
            <a:ext cx="1057915" cy="493652"/>
          </a:xfrm>
          <a:prstGeom prst="wedgeRoundRectCallout">
            <a:avLst>
              <a:gd name="adj1" fmla="val -46715"/>
              <a:gd name="adj2" fmla="val -7604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Conditional probability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E484C6-909B-D836-5B25-E9633EAE5D5C}"/>
              </a:ext>
            </a:extLst>
          </p:cNvPr>
          <p:cNvGrpSpPr/>
          <p:nvPr/>
        </p:nvGrpSpPr>
        <p:grpSpPr>
          <a:xfrm>
            <a:off x="2520434" y="2555428"/>
            <a:ext cx="1309974" cy="449948"/>
            <a:chOff x="2520434" y="2555428"/>
            <a:chExt cx="1309974" cy="44994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AB9986-7425-266C-DFE3-0048AA900685}"/>
                </a:ext>
              </a:extLst>
            </p:cNvPr>
            <p:cNvCxnSpPr/>
            <p:nvPr/>
          </p:nvCxnSpPr>
          <p:spPr>
            <a:xfrm>
              <a:off x="2533214" y="2555428"/>
              <a:ext cx="759262" cy="171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670ED2-8695-921E-4D10-F4CD3CF5E8D8}"/>
                </a:ext>
              </a:extLst>
            </p:cNvPr>
            <p:cNvSpPr txBox="1"/>
            <p:nvPr/>
          </p:nvSpPr>
          <p:spPr>
            <a:xfrm>
              <a:off x="2520434" y="2697599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info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ADD8106-3EC5-B00B-129F-DD95F0470181}"/>
              </a:ext>
            </a:extLst>
          </p:cNvPr>
          <p:cNvSpPr txBox="1"/>
          <p:nvPr/>
        </p:nvSpPr>
        <p:spPr>
          <a:xfrm>
            <a:off x="4180595" y="2840884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   ___   ___   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80255D-EFA1-9CCC-1C9F-707F7D0A5876}"/>
                  </a:ext>
                </a:extLst>
              </p:cNvPr>
              <p:cNvSpPr txBox="1"/>
              <p:nvPr/>
            </p:nvSpPr>
            <p:spPr>
              <a:xfrm>
                <a:off x="5109817" y="3287393"/>
                <a:ext cx="1878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𝐵𝑜𝑦𝑠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80255D-EFA1-9CCC-1C9F-707F7D0A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17" y="3287393"/>
                <a:ext cx="1878206" cy="307777"/>
              </a:xfrm>
              <a:prstGeom prst="rect">
                <a:avLst/>
              </a:prstGeom>
              <a:blipFill>
                <a:blip r:embed="rId9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54A1A2B-8B65-6BC6-A7D4-16742223B704}"/>
              </a:ext>
            </a:extLst>
          </p:cNvPr>
          <p:cNvSpPr txBox="1"/>
          <p:nvPr/>
        </p:nvSpPr>
        <p:spPr>
          <a:xfrm>
            <a:off x="4256678" y="275158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    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A3B343-CFDA-787E-559D-338935DA99EC}"/>
              </a:ext>
            </a:extLst>
          </p:cNvPr>
          <p:cNvSpPr txBox="1"/>
          <p:nvPr/>
        </p:nvSpPr>
        <p:spPr>
          <a:xfrm>
            <a:off x="7250987" y="3112294"/>
            <a:ext cx="732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Total</a:t>
            </a:r>
          </a:p>
          <a:p>
            <a:r>
              <a:rPr lang="en-US" dirty="0"/>
              <a:t>6 Boys</a:t>
            </a:r>
          </a:p>
          <a:p>
            <a:r>
              <a:rPr lang="en-US" dirty="0"/>
              <a:t>2 Girls</a:t>
            </a:r>
          </a:p>
        </p:txBody>
      </p:sp>
    </p:spTree>
    <p:extLst>
      <p:ext uri="{BB962C8B-B14F-4D97-AF65-F5344CB8AC3E}">
        <p14:creationId xmlns:p14="http://schemas.microsoft.com/office/powerpoint/2010/main" val="36359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5" grpId="0"/>
      <p:bldP spid="16" grpId="0"/>
      <p:bldP spid="10" grpId="0"/>
      <p:bldP spid="11" grpId="0"/>
      <p:bldP spid="19" grpId="0"/>
      <p:bldP spid="20" grpId="0"/>
      <p:bldP spid="21" grpId="0"/>
      <p:bldP spid="22" grpId="1" animBg="1"/>
      <p:bldP spid="27" grpId="1" animBg="1"/>
      <p:bldP spid="31" grpId="1"/>
      <p:bldP spid="32" grpId="0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 Rules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4642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Conditional Probability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Google Shape;192;p12">
            <a:extLst>
              <a:ext uri="{FF2B5EF4-FFF2-40B4-BE49-F238E27FC236}">
                <a16:creationId xmlns:a16="http://schemas.microsoft.com/office/drawing/2014/main" id="{71078B8E-B86B-1694-9E3C-5EB9B0A6BD0B}"/>
              </a:ext>
            </a:extLst>
          </p:cNvPr>
          <p:cNvSpPr/>
          <p:nvPr/>
        </p:nvSpPr>
        <p:spPr>
          <a:xfrm>
            <a:off x="60726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6870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Addition Rules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24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Multiplication Rules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56692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36617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165413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60499-08C7-A669-311A-85494478061B}"/>
              </a:ext>
            </a:extLst>
          </p:cNvPr>
          <p:cNvSpPr txBox="1"/>
          <p:nvPr/>
        </p:nvSpPr>
        <p:spPr>
          <a:xfrm>
            <a:off x="1146029" y="4587712"/>
            <a:ext cx="577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news: No formula sheet on Exam </a:t>
            </a:r>
            <a:r>
              <a:rPr lang="en-US" dirty="0">
                <a:sym typeface="Wingdings" pitchFamily="2" charset="2"/>
              </a:rPr>
              <a:t>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Focus on the PROCESS!!!</a:t>
            </a:r>
            <a:endParaRPr lang="en-US" dirty="0"/>
          </a:p>
        </p:txBody>
      </p:sp>
      <p:sp>
        <p:nvSpPr>
          <p:cNvPr id="5" name="Google Shape;210;p12">
            <a:extLst>
              <a:ext uri="{FF2B5EF4-FFF2-40B4-BE49-F238E27FC236}">
                <a16:creationId xmlns:a16="http://schemas.microsoft.com/office/drawing/2014/main" id="{A1ED8FBA-5A7E-DB85-119F-F2825DE4AF39}"/>
              </a:ext>
            </a:extLst>
          </p:cNvPr>
          <p:cNvSpPr txBox="1"/>
          <p:nvPr/>
        </p:nvSpPr>
        <p:spPr>
          <a:xfrm>
            <a:off x="7018725" y="20706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Types of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b="1" u="sng" dirty="0"/>
              <a:t>Independent events</a:t>
            </a:r>
            <a:r>
              <a:rPr lang="en-US" dirty="0"/>
              <a:t> – The result of one </a:t>
            </a:r>
            <a:r>
              <a:rPr lang="en-US" u="sng" dirty="0"/>
              <a:t>does not influence </a:t>
            </a:r>
            <a:r>
              <a:rPr lang="en-US" dirty="0"/>
              <a:t>the probability of the other.</a:t>
            </a:r>
          </a:p>
          <a:p>
            <a:pPr lvl="1"/>
            <a:endParaRPr lang="en-US" sz="2000" b="1" u="sng" dirty="0"/>
          </a:p>
          <a:p>
            <a:pPr lvl="1"/>
            <a:endParaRPr lang="en-US" sz="2000" b="1" u="sng" dirty="0"/>
          </a:p>
          <a:p>
            <a:r>
              <a:rPr lang="en-US" b="1" u="sng" dirty="0"/>
              <a:t>Dependent events</a:t>
            </a:r>
            <a:r>
              <a:rPr lang="en-US" dirty="0"/>
              <a:t> – The result of one </a:t>
            </a:r>
            <a:r>
              <a:rPr lang="en-US" u="sng" dirty="0"/>
              <a:t>does influence</a:t>
            </a:r>
            <a:r>
              <a:rPr lang="en-US" dirty="0"/>
              <a:t> the probability of the other.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7318F4-7C40-3C34-C7D1-2BEDFD583F66}"/>
              </a:ext>
            </a:extLst>
          </p:cNvPr>
          <p:cNvGrpSpPr/>
          <p:nvPr/>
        </p:nvGrpSpPr>
        <p:grpSpPr>
          <a:xfrm>
            <a:off x="7218250" y="126225"/>
            <a:ext cx="1817924" cy="562200"/>
            <a:chOff x="7218250" y="126225"/>
            <a:chExt cx="1817924" cy="562200"/>
          </a:xfrm>
        </p:grpSpPr>
        <p:sp>
          <p:nvSpPr>
            <p:cNvPr id="4" name="Google Shape;272;p18">
              <a:extLst>
                <a:ext uri="{FF2B5EF4-FFF2-40B4-BE49-F238E27FC236}">
                  <a16:creationId xmlns:a16="http://schemas.microsoft.com/office/drawing/2014/main" id="{3B050AFB-2097-CCCC-4306-8572385B801D}"/>
                </a:ext>
              </a:extLst>
            </p:cNvPr>
            <p:cNvSpPr/>
            <p:nvPr/>
          </p:nvSpPr>
          <p:spPr>
            <a:xfrm>
              <a:off x="847397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5A99C7-A52A-9E44-8B45-58A768AD7C8C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25" name="Google Shape;272;p18">
                <a:extLst>
                  <a:ext uri="{FF2B5EF4-FFF2-40B4-BE49-F238E27FC236}">
                    <a16:creationId xmlns:a16="http://schemas.microsoft.com/office/drawing/2014/main" id="{A08C022A-6BBB-694D-B7E0-6EACF31BBF18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6" name="Google Shape;281;p18">
                <a:extLst>
                  <a:ext uri="{FF2B5EF4-FFF2-40B4-BE49-F238E27FC236}">
                    <a16:creationId xmlns:a16="http://schemas.microsoft.com/office/drawing/2014/main" id="{4012C687-937B-4A42-BCC1-549AC974401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30" name="Google Shape;283;p18">
                <a:extLst>
                  <a:ext uri="{FF2B5EF4-FFF2-40B4-BE49-F238E27FC236}">
                    <a16:creationId xmlns:a16="http://schemas.microsoft.com/office/drawing/2014/main" id="{98AF5EBC-49FD-4E43-AB65-66A73FD4D930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23DAD-9098-3831-AC22-28EDA21ED55E}"/>
              </a:ext>
            </a:extLst>
          </p:cNvPr>
          <p:cNvGrpSpPr/>
          <p:nvPr/>
        </p:nvGrpSpPr>
        <p:grpSpPr>
          <a:xfrm>
            <a:off x="6710766" y="998976"/>
            <a:ext cx="1401682" cy="581851"/>
            <a:chOff x="6710766" y="998976"/>
            <a:chExt cx="1401682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89CBB5-68D0-7EEB-A6CE-CAE27B6A299A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BE67B-6E0F-8A03-C066-1080665DE54E}"/>
                </a:ext>
              </a:extLst>
            </p:cNvPr>
            <p:cNvSpPr txBox="1"/>
            <p:nvPr/>
          </p:nvSpPr>
          <p:spPr>
            <a:xfrm>
              <a:off x="7121471" y="998976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impact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1DDE1A-2F32-D25B-09DC-60A08561850E}"/>
              </a:ext>
            </a:extLst>
          </p:cNvPr>
          <p:cNvSpPr txBox="1"/>
          <p:nvPr/>
        </p:nvSpPr>
        <p:spPr>
          <a:xfrm>
            <a:off x="4486760" y="2094696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Independent IF</a:t>
            </a:r>
          </a:p>
          <a:p>
            <a:endParaRPr lang="en-US" u="sng" dirty="0"/>
          </a:p>
          <a:p>
            <a:r>
              <a:rPr lang="en-US" dirty="0"/>
              <a:t>- With replacement</a:t>
            </a:r>
          </a:p>
          <a:p>
            <a:r>
              <a:rPr lang="en-US" dirty="0"/>
              <a:t>- Unrelated experiments</a:t>
            </a:r>
          </a:p>
        </p:txBody>
      </p:sp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</p:spPr>
            <p:txBody>
              <a:bodyPr anchor="t"/>
              <a:lstStyle/>
              <a:p>
                <a:r>
                  <a:rPr lang="en-US" sz="2000" dirty="0"/>
                  <a:t>Multiplication Rule for </a:t>
                </a:r>
                <a:r>
                  <a:rPr lang="en-US" sz="2000" u="sng" dirty="0"/>
                  <a:t>Independent Events</a:t>
                </a:r>
              </a:p>
              <a:p>
                <a:pPr lvl="1"/>
                <a:r>
                  <a:rPr lang="en-US" sz="2000" dirty="0"/>
                  <a:t>Probability of A AND B happening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  <a:blipFill>
                <a:blip r:embed="rId3"/>
                <a:stretch>
                  <a:fillRect l="-47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FBCFF-E18F-D196-3E8F-FEE10E72F4D7}"/>
              </a:ext>
            </a:extLst>
          </p:cNvPr>
          <p:cNvGrpSpPr/>
          <p:nvPr/>
        </p:nvGrpSpPr>
        <p:grpSpPr>
          <a:xfrm>
            <a:off x="7218250" y="126225"/>
            <a:ext cx="1817924" cy="562200"/>
            <a:chOff x="7218250" y="126225"/>
            <a:chExt cx="1817924" cy="562200"/>
          </a:xfrm>
        </p:grpSpPr>
        <p:sp>
          <p:nvSpPr>
            <p:cNvPr id="5" name="Google Shape;272;p18">
              <a:extLst>
                <a:ext uri="{FF2B5EF4-FFF2-40B4-BE49-F238E27FC236}">
                  <a16:creationId xmlns:a16="http://schemas.microsoft.com/office/drawing/2014/main" id="{A8891BEC-A160-6C3C-C876-7B4FF4E5505B}"/>
                </a:ext>
              </a:extLst>
            </p:cNvPr>
            <p:cNvSpPr/>
            <p:nvPr/>
          </p:nvSpPr>
          <p:spPr>
            <a:xfrm>
              <a:off x="847397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71639C-917C-C64B-C6C3-4072CC9214E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71D69041-0A6B-B62E-F287-613CCB60D14B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DA902CE2-B891-E734-A1EA-A711BED8BBE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7F46F9B5-996F-73D5-7F48-3C1E72531624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64849"/>
            <a:ext cx="8039832" cy="310769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4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Three cards are drawn </a:t>
            </a:r>
            <a:r>
              <a:rPr lang="en-US" sz="2000" u="sng" dirty="0"/>
              <a:t>with replacement</a:t>
            </a:r>
            <a:r>
              <a:rPr lang="en-US" sz="2000" dirty="0"/>
              <a:t> from a standard deck of 52 cards. Find the probability that the first card will be a diamond, the second card will be a red card, and the third card will be a queen.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EC83B-DBB3-8654-9056-C5DBDCA4A39C}"/>
              </a:ext>
            </a:extLst>
          </p:cNvPr>
          <p:cNvGrpSpPr/>
          <p:nvPr/>
        </p:nvGrpSpPr>
        <p:grpSpPr>
          <a:xfrm>
            <a:off x="4107050" y="1530101"/>
            <a:ext cx="1589233" cy="581851"/>
            <a:chOff x="6710766" y="998976"/>
            <a:chExt cx="1589233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0E44B5-01AA-9918-D29F-9FE1EDFA391E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E1EDA2-D1F4-C93F-60F3-7ABBFB1D076E}"/>
                </a:ext>
              </a:extLst>
            </p:cNvPr>
            <p:cNvSpPr txBox="1"/>
            <p:nvPr/>
          </p:nvSpPr>
          <p:spPr>
            <a:xfrm>
              <a:off x="7121471" y="99897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/>
              <p:nvPr/>
            </p:nvSpPr>
            <p:spPr>
              <a:xfrm>
                <a:off x="2573015" y="4128275"/>
                <a:ext cx="173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15" y="4128275"/>
                <a:ext cx="1739387" cy="307777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/>
              <p:nvPr/>
            </p:nvSpPr>
            <p:spPr>
              <a:xfrm>
                <a:off x="2549469" y="3588780"/>
                <a:ext cx="1843163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3588780"/>
                <a:ext cx="1843163" cy="55496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/>
              <p:nvPr/>
            </p:nvSpPr>
            <p:spPr>
              <a:xfrm>
                <a:off x="651721" y="3710397"/>
                <a:ext cx="24072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1" y="3710397"/>
                <a:ext cx="2407235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/>
              <p:nvPr/>
            </p:nvSpPr>
            <p:spPr>
              <a:xfrm>
                <a:off x="4107050" y="3587426"/>
                <a:ext cx="1454697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50" y="3587426"/>
                <a:ext cx="1454697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E3B090F-2B14-7433-D6E3-A31C8AB953EB}"/>
              </a:ext>
            </a:extLst>
          </p:cNvPr>
          <p:cNvGrpSpPr/>
          <p:nvPr/>
        </p:nvGrpSpPr>
        <p:grpSpPr>
          <a:xfrm>
            <a:off x="7218250" y="126225"/>
            <a:ext cx="1817924" cy="562200"/>
            <a:chOff x="7218250" y="126225"/>
            <a:chExt cx="1817924" cy="562200"/>
          </a:xfrm>
        </p:grpSpPr>
        <p:sp>
          <p:nvSpPr>
            <p:cNvPr id="10" name="Google Shape;272;p18">
              <a:extLst>
                <a:ext uri="{FF2B5EF4-FFF2-40B4-BE49-F238E27FC236}">
                  <a16:creationId xmlns:a16="http://schemas.microsoft.com/office/drawing/2014/main" id="{42BA2722-7143-8BB7-A3EF-106F79D7EED3}"/>
                </a:ext>
              </a:extLst>
            </p:cNvPr>
            <p:cNvSpPr/>
            <p:nvPr/>
          </p:nvSpPr>
          <p:spPr>
            <a:xfrm>
              <a:off x="847397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43B9A4-7759-BAAC-F8B0-802AC45C24F4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4" name="Google Shape;272;p18">
                <a:extLst>
                  <a:ext uri="{FF2B5EF4-FFF2-40B4-BE49-F238E27FC236}">
                    <a16:creationId xmlns:a16="http://schemas.microsoft.com/office/drawing/2014/main" id="{FE7750FA-D2CA-D660-F4A7-78FC34C96B0B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1;p18">
                <a:extLst>
                  <a:ext uri="{FF2B5EF4-FFF2-40B4-BE49-F238E27FC236}">
                    <a16:creationId xmlns:a16="http://schemas.microsoft.com/office/drawing/2014/main" id="{8E5EE097-0A53-0CA4-54A0-D24FDAC1D2D2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" name="Google Shape;283;p18">
                <a:extLst>
                  <a:ext uri="{FF2B5EF4-FFF2-40B4-BE49-F238E27FC236}">
                    <a16:creationId xmlns:a16="http://schemas.microsoft.com/office/drawing/2014/main" id="{BE669B0B-E61C-280F-2389-DB0252103786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28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Dependent Events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</p:spPr>
            <p:txBody>
              <a:bodyPr anchor="t"/>
              <a:lstStyle/>
              <a:p>
                <a:r>
                  <a:rPr lang="en-US" sz="2000" dirty="0"/>
                  <a:t>Multiplication Rule for </a:t>
                </a:r>
                <a:r>
                  <a:rPr lang="en-US" sz="2000" u="sng" dirty="0"/>
                  <a:t>Dependent Events</a:t>
                </a:r>
              </a:p>
              <a:p>
                <a:pPr lvl="1"/>
                <a:r>
                  <a:rPr lang="en-US" sz="2000" dirty="0"/>
                  <a:t>Probability of A AND B happening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“Both events occurred” = “A occurred, then B occurred”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  <a:blipFill>
                <a:blip r:embed="rId3"/>
                <a:stretch>
                  <a:fillRect l="-47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D93BFD-021E-D4B5-6E15-BB04995DF315}"/>
              </a:ext>
            </a:extLst>
          </p:cNvPr>
          <p:cNvGrpSpPr/>
          <p:nvPr/>
        </p:nvGrpSpPr>
        <p:grpSpPr>
          <a:xfrm>
            <a:off x="7218250" y="126225"/>
            <a:ext cx="1817924" cy="562200"/>
            <a:chOff x="7218250" y="126225"/>
            <a:chExt cx="1817924" cy="562200"/>
          </a:xfrm>
        </p:grpSpPr>
        <p:sp>
          <p:nvSpPr>
            <p:cNvPr id="5" name="Google Shape;272;p18">
              <a:extLst>
                <a:ext uri="{FF2B5EF4-FFF2-40B4-BE49-F238E27FC236}">
                  <a16:creationId xmlns:a16="http://schemas.microsoft.com/office/drawing/2014/main" id="{B01B9DB4-4491-61D5-2DD0-528A55E2B852}"/>
                </a:ext>
              </a:extLst>
            </p:cNvPr>
            <p:cNvSpPr/>
            <p:nvPr/>
          </p:nvSpPr>
          <p:spPr>
            <a:xfrm>
              <a:off x="847397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8A34C2-F47D-B797-4991-44D4A7C43093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64BA57FD-9EC5-482D-4399-534E7DC67BA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060253BC-CEAE-9105-700B-9C977AE4E167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571A6A4B-8BB9-F918-5470-F6584C64B6D7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07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64849"/>
            <a:ext cx="8039832" cy="310769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5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If you are dealt two cards from a standard 52-card deck </a:t>
            </a:r>
            <a:r>
              <a:rPr lang="en-US" sz="2000" u="sng" dirty="0"/>
              <a:t>without replacement</a:t>
            </a:r>
            <a:r>
              <a:rPr lang="en-US" sz="2000" dirty="0"/>
              <a:t>, find the probability of getting a 10 of hearts and then a red card.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EC83B-DBB3-8654-9056-C5DBDCA4A39C}"/>
              </a:ext>
            </a:extLst>
          </p:cNvPr>
          <p:cNvGrpSpPr/>
          <p:nvPr/>
        </p:nvGrpSpPr>
        <p:grpSpPr>
          <a:xfrm>
            <a:off x="6466166" y="1514428"/>
            <a:ext cx="1470611" cy="581851"/>
            <a:chOff x="6710766" y="998976"/>
            <a:chExt cx="1470611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0E44B5-01AA-9918-D29F-9FE1EDFA391E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E1EDA2-D1F4-C93F-60F3-7ABBFB1D076E}"/>
                </a:ext>
              </a:extLst>
            </p:cNvPr>
            <p:cNvSpPr txBox="1"/>
            <p:nvPr/>
          </p:nvSpPr>
          <p:spPr>
            <a:xfrm>
              <a:off x="7121471" y="998976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/>
              <p:nvPr/>
            </p:nvSpPr>
            <p:spPr>
              <a:xfrm>
                <a:off x="2573015" y="3659546"/>
                <a:ext cx="2051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15" y="3659546"/>
                <a:ext cx="2051267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/>
              <p:nvPr/>
            </p:nvSpPr>
            <p:spPr>
              <a:xfrm>
                <a:off x="2549469" y="3120051"/>
                <a:ext cx="1843163" cy="5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×     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3120051"/>
                <a:ext cx="1843163" cy="576183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/>
              <p:nvPr/>
            </p:nvSpPr>
            <p:spPr>
              <a:xfrm>
                <a:off x="651721" y="3241668"/>
                <a:ext cx="24072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1" y="3241668"/>
                <a:ext cx="2407235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/>
              <p:nvPr/>
            </p:nvSpPr>
            <p:spPr>
              <a:xfrm>
                <a:off x="4107050" y="3118697"/>
                <a:ext cx="1454697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2652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50" y="3118697"/>
                <a:ext cx="1454697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0E3603F-A411-3938-0498-2D74357FF6C7}"/>
              </a:ext>
            </a:extLst>
          </p:cNvPr>
          <p:cNvGrpSpPr/>
          <p:nvPr/>
        </p:nvGrpSpPr>
        <p:grpSpPr>
          <a:xfrm>
            <a:off x="7218250" y="126225"/>
            <a:ext cx="1817924" cy="562200"/>
            <a:chOff x="7218250" y="126225"/>
            <a:chExt cx="1817924" cy="562200"/>
          </a:xfrm>
        </p:grpSpPr>
        <p:sp>
          <p:nvSpPr>
            <p:cNvPr id="10" name="Google Shape;272;p18">
              <a:extLst>
                <a:ext uri="{FF2B5EF4-FFF2-40B4-BE49-F238E27FC236}">
                  <a16:creationId xmlns:a16="http://schemas.microsoft.com/office/drawing/2014/main" id="{AD0055A8-60CB-F698-A991-BB60E536C4CF}"/>
                </a:ext>
              </a:extLst>
            </p:cNvPr>
            <p:cNvSpPr/>
            <p:nvPr/>
          </p:nvSpPr>
          <p:spPr>
            <a:xfrm>
              <a:off x="847397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EDAACD-DD73-CBF4-BCCE-B44356CD29AC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4" name="Google Shape;272;p18">
                <a:extLst>
                  <a:ext uri="{FF2B5EF4-FFF2-40B4-BE49-F238E27FC236}">
                    <a16:creationId xmlns:a16="http://schemas.microsoft.com/office/drawing/2014/main" id="{11FE5B9E-C4DF-0A29-DC39-B5FE2958AB84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1;p18">
                <a:extLst>
                  <a:ext uri="{FF2B5EF4-FFF2-40B4-BE49-F238E27FC236}">
                    <a16:creationId xmlns:a16="http://schemas.microsoft.com/office/drawing/2014/main" id="{7E1A7A89-60ED-8611-4B53-C4E79742AB0C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" name="Google Shape;283;p18">
                <a:extLst>
                  <a:ext uri="{FF2B5EF4-FFF2-40B4-BE49-F238E27FC236}">
                    <a16:creationId xmlns:a16="http://schemas.microsoft.com/office/drawing/2014/main" id="{51028DE3-163C-11F0-D987-DE1BF2443214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2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2B8EB7E1-D5A9-FC44-BB63-DAFE0BAB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>
            <a:extLst>
              <a:ext uri="{FF2B5EF4-FFF2-40B4-BE49-F238E27FC236}">
                <a16:creationId xmlns:a16="http://schemas.microsoft.com/office/drawing/2014/main" id="{62F06F78-99ED-955B-5C2E-5FE1974D70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66" name="Google Shape;266;p17">
            <a:extLst>
              <a:ext uri="{FF2B5EF4-FFF2-40B4-BE49-F238E27FC236}">
                <a16:creationId xmlns:a16="http://schemas.microsoft.com/office/drawing/2014/main" id="{0806A8D2-89CD-C23A-2FF2-1C90E0746E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7" name="Google Shape;267;p17">
            <a:extLst>
              <a:ext uri="{FF2B5EF4-FFF2-40B4-BE49-F238E27FC236}">
                <a16:creationId xmlns:a16="http://schemas.microsoft.com/office/drawing/2014/main" id="{3F67FFCF-0F93-95F3-EFA9-A8CCC9B6F9AA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826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6F1-EA84-F0DE-4213-A6B31666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F0FF-B09D-16D8-AD76-720670FC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599066"/>
            <a:ext cx="7811835" cy="3145500"/>
          </a:xfrm>
        </p:spPr>
        <p:txBody>
          <a:bodyPr/>
          <a:lstStyle/>
          <a:p>
            <a:pPr marL="76200" indent="0">
              <a:buNone/>
            </a:pPr>
            <a:r>
              <a:rPr lang="en-US" sz="1400" u="sng" dirty="0"/>
              <a:t>Example 6</a:t>
            </a:r>
          </a:p>
          <a:p>
            <a:r>
              <a:rPr lang="en-US" sz="1400" dirty="0"/>
              <a:t>Suppose that the probability of randomly selecting a cookie with chocolate chips out of a variety tin is 0.45 and the probability of selecting a cookie with raisins is 0.14. If the probability of selecting a cookie with raisins and chocolate chips is 0.12.</a:t>
            </a:r>
          </a:p>
          <a:p>
            <a:r>
              <a:rPr lang="en-US" sz="1400" dirty="0"/>
              <a:t>What is the probability that the cookie chosen has neither raisins nor chocolate chips?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89AB3-EFBE-84F6-78C8-F550DD0AD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lternate Process 6">
                <a:extLst>
                  <a:ext uri="{FF2B5EF4-FFF2-40B4-BE49-F238E27FC236}">
                    <a16:creationId xmlns:a16="http://schemas.microsoft.com/office/drawing/2014/main" id="{13905C2B-E3B5-E726-1F90-0FC54FAA08A3}"/>
                  </a:ext>
                </a:extLst>
              </p:cNvPr>
              <p:cNvSpPr/>
              <p:nvPr/>
            </p:nvSpPr>
            <p:spPr>
              <a:xfrm>
                <a:off x="7232421" y="3485625"/>
                <a:ext cx="1579806" cy="704907"/>
              </a:xfrm>
              <a:prstGeom prst="flowChartAlternateProcess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0.53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Alternate Process 6">
                <a:extLst>
                  <a:ext uri="{FF2B5EF4-FFF2-40B4-BE49-F238E27FC236}">
                    <a16:creationId xmlns:a16="http://schemas.microsoft.com/office/drawing/2014/main" id="{13905C2B-E3B5-E726-1F90-0FC54FAA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1" y="3485625"/>
                <a:ext cx="1579806" cy="7049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7C00364-F24F-01BD-F0A6-FC0A1190C69E}"/>
              </a:ext>
            </a:extLst>
          </p:cNvPr>
          <p:cNvGrpSpPr/>
          <p:nvPr/>
        </p:nvGrpSpPr>
        <p:grpSpPr>
          <a:xfrm>
            <a:off x="7222437" y="153100"/>
            <a:ext cx="1793049" cy="562200"/>
            <a:chOff x="6824550" y="126225"/>
            <a:chExt cx="1793049" cy="562200"/>
          </a:xfrm>
        </p:grpSpPr>
        <p:sp>
          <p:nvSpPr>
            <p:cNvPr id="9" name="Google Shape;272;p18">
              <a:extLst>
                <a:ext uri="{FF2B5EF4-FFF2-40B4-BE49-F238E27FC236}">
                  <a16:creationId xmlns:a16="http://schemas.microsoft.com/office/drawing/2014/main" id="{F9FF03EB-3E20-43E2-8D9F-45EDD6DEDD96}"/>
                </a:ext>
              </a:extLst>
            </p:cNvPr>
            <p:cNvSpPr/>
            <p:nvPr/>
          </p:nvSpPr>
          <p:spPr>
            <a:xfrm>
              <a:off x="6824550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9F50B0-B876-1E59-06A0-C7393D2F8AD4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1" name="Google Shape;272;p18">
                <a:extLst>
                  <a:ext uri="{FF2B5EF4-FFF2-40B4-BE49-F238E27FC236}">
                    <a16:creationId xmlns:a16="http://schemas.microsoft.com/office/drawing/2014/main" id="{E0DE12E2-2417-BBEB-E621-D0E36905936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2" name="Google Shape;281;p18">
                <a:extLst>
                  <a:ext uri="{FF2B5EF4-FFF2-40B4-BE49-F238E27FC236}">
                    <a16:creationId xmlns:a16="http://schemas.microsoft.com/office/drawing/2014/main" id="{161C3C39-F230-F24A-94D4-D8D25E38470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3" name="Google Shape;283;p18">
                <a:extLst>
                  <a:ext uri="{FF2B5EF4-FFF2-40B4-BE49-F238E27FC236}">
                    <a16:creationId xmlns:a16="http://schemas.microsoft.com/office/drawing/2014/main" id="{E3933455-88B8-05DC-5892-DBEFBF4721D8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14" name="Google Shape;284;p18">
            <a:extLst>
              <a:ext uri="{FF2B5EF4-FFF2-40B4-BE49-F238E27FC236}">
                <a16:creationId xmlns:a16="http://schemas.microsoft.com/office/drawing/2014/main" id="{E36A9A24-FA16-C165-C41D-D700A7E2B3EC}"/>
              </a:ext>
            </a:extLst>
          </p:cNvPr>
          <p:cNvSpPr txBox="1"/>
          <p:nvPr/>
        </p:nvSpPr>
        <p:spPr>
          <a:xfrm>
            <a:off x="8567684" y="607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052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Example: The Probability of A OR B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dirty="0"/>
                  <a:t>In a standard deck of cards, what is the probability of drawing a face card OR a red card?</a:t>
                </a:r>
              </a:p>
              <a:p>
                <a:pPr lvl="1"/>
                <a:r>
                  <a:rPr lang="en-US" sz="1800" dirty="0">
                    <a:solidFill>
                      <a:srgbClr val="0070C0"/>
                    </a:solidFill>
                  </a:rPr>
                  <a:t>A (face card): 12 face cards (3 in each of 4 suits)</a:t>
                </a:r>
              </a:p>
              <a:p>
                <a:pPr lvl="1"/>
                <a:r>
                  <a:rPr lang="en-US" sz="1800" dirty="0">
                    <a:solidFill>
                      <a:schemeClr val="accent5"/>
                    </a:solidFill>
                  </a:rPr>
                  <a:t>B (red card): 26 red cards (13 in 2 suits)</a:t>
                </a:r>
              </a:p>
              <a:p>
                <a:pPr lvl="1"/>
                <a:r>
                  <a:rPr lang="en-US" sz="1800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Don’t forget the </a:t>
                </a:r>
                <a:r>
                  <a:rPr lang="en-US" sz="1800" b="1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overlap</a:t>
                </a:r>
                <a:r>
                  <a:rPr lang="en-US" sz="1800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: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 and B (red face cards): 6 red face cards (3 in 2 suits)</a:t>
                </a:r>
              </a:p>
              <a:p>
                <a:pPr marL="533400" lvl="1" indent="0">
                  <a:buNone/>
                </a:pPr>
                <a:endParaRPr lang="en-US" sz="1050" dirty="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0.615385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 b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DD5432-7801-2963-D7AC-CCA1413738E0}"/>
              </a:ext>
            </a:extLst>
          </p:cNvPr>
          <p:cNvGrpSpPr/>
          <p:nvPr/>
        </p:nvGrpSpPr>
        <p:grpSpPr>
          <a:xfrm>
            <a:off x="7222437" y="153100"/>
            <a:ext cx="1793049" cy="562200"/>
            <a:chOff x="6824550" y="126225"/>
            <a:chExt cx="1793049" cy="562200"/>
          </a:xfrm>
        </p:grpSpPr>
        <p:sp>
          <p:nvSpPr>
            <p:cNvPr id="4" name="Google Shape;272;p18">
              <a:extLst>
                <a:ext uri="{FF2B5EF4-FFF2-40B4-BE49-F238E27FC236}">
                  <a16:creationId xmlns:a16="http://schemas.microsoft.com/office/drawing/2014/main" id="{16357419-1BA2-9C25-8891-9938CCC31A28}"/>
                </a:ext>
              </a:extLst>
            </p:cNvPr>
            <p:cNvSpPr/>
            <p:nvPr/>
          </p:nvSpPr>
          <p:spPr>
            <a:xfrm>
              <a:off x="6824550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3B705C-1CDF-FA03-2EB4-CE69B6F48CD8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6" name="Google Shape;272;p18">
                <a:extLst>
                  <a:ext uri="{FF2B5EF4-FFF2-40B4-BE49-F238E27FC236}">
                    <a16:creationId xmlns:a16="http://schemas.microsoft.com/office/drawing/2014/main" id="{122F9B2B-DB67-8663-DDB0-BF5EA87F468E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" name="Google Shape;281;p18">
                <a:extLst>
                  <a:ext uri="{FF2B5EF4-FFF2-40B4-BE49-F238E27FC236}">
                    <a16:creationId xmlns:a16="http://schemas.microsoft.com/office/drawing/2014/main" id="{8C7C3A36-8F9E-A4CC-3CCC-10461CAA4802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3;p18">
                <a:extLst>
                  <a:ext uri="{FF2B5EF4-FFF2-40B4-BE49-F238E27FC236}">
                    <a16:creationId xmlns:a16="http://schemas.microsoft.com/office/drawing/2014/main" id="{1BAC64F4-0EF9-F1DB-FA0F-EE2947B526D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9" name="Google Shape;284;p18">
            <a:extLst>
              <a:ext uri="{FF2B5EF4-FFF2-40B4-BE49-F238E27FC236}">
                <a16:creationId xmlns:a16="http://schemas.microsoft.com/office/drawing/2014/main" id="{D788204A-5688-02B1-A882-AED59EDB1600}"/>
              </a:ext>
            </a:extLst>
          </p:cNvPr>
          <p:cNvSpPr txBox="1"/>
          <p:nvPr/>
        </p:nvSpPr>
        <p:spPr>
          <a:xfrm>
            <a:off x="8567684" y="607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b="1" dirty="0"/>
                  <a:t>Addition Rule for Probability</a:t>
                </a:r>
                <a:r>
                  <a:rPr lang="en-US" sz="2000" dirty="0"/>
                  <a:t>: Consider two events A and B.</a:t>
                </a:r>
              </a:p>
              <a:p>
                <a:pPr marL="76200" indent="0">
                  <a:buNone/>
                </a:pPr>
                <a:r>
                  <a:rPr lang="en-US" sz="2000" dirty="0"/>
                  <a:t>      The probability of </a:t>
                </a:r>
                <a:r>
                  <a:rPr lang="en-US" sz="2000" b="1" u="sng" dirty="0"/>
                  <a:t>A or B </a:t>
                </a:r>
                <a:r>
                  <a:rPr lang="en-US" sz="2000" dirty="0"/>
                  <a:t>occurring is: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11BE18-2F9D-6BAE-78C6-9B25076F03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03"/>
          <a:stretch/>
        </p:blipFill>
        <p:spPr>
          <a:xfrm>
            <a:off x="1637787" y="3279715"/>
            <a:ext cx="5855090" cy="39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BD73CE-6F0B-4BF9-D47E-7B2923026025}"/>
              </a:ext>
            </a:extLst>
          </p:cNvPr>
          <p:cNvSpPr txBox="1"/>
          <p:nvPr/>
        </p:nvSpPr>
        <p:spPr>
          <a:xfrm>
            <a:off x="3841211" y="444314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counted intersection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25799ED-A74B-F518-6C23-AE179D3BC7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5" t="35432" r="51881"/>
          <a:stretch/>
        </p:blipFill>
        <p:spPr>
          <a:xfrm>
            <a:off x="3719364" y="3624378"/>
            <a:ext cx="836315" cy="66820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41B7A5C-96B1-D05B-8EF7-5E79146C35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35432" r="34046"/>
          <a:stretch/>
        </p:blipFill>
        <p:spPr>
          <a:xfrm>
            <a:off x="4600223" y="3585142"/>
            <a:ext cx="998303" cy="668207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1AB96EE-CDBC-F25C-3656-359955600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0" t="35432" r="11311"/>
          <a:stretch/>
        </p:blipFill>
        <p:spPr>
          <a:xfrm>
            <a:off x="5759760" y="3623490"/>
            <a:ext cx="1226590" cy="6682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EC4C2-2790-A521-9BCB-A8F55CB2CDB0}"/>
              </a:ext>
            </a:extLst>
          </p:cNvPr>
          <p:cNvGrpSpPr/>
          <p:nvPr/>
        </p:nvGrpSpPr>
        <p:grpSpPr>
          <a:xfrm>
            <a:off x="2184444" y="3738356"/>
            <a:ext cx="1444600" cy="517908"/>
            <a:chOff x="2184444" y="3738356"/>
            <a:chExt cx="1444600" cy="5179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362BF9-4F08-290D-A268-E894627A26DC}"/>
                </a:ext>
              </a:extLst>
            </p:cNvPr>
            <p:cNvGrpSpPr/>
            <p:nvPr/>
          </p:nvGrpSpPr>
          <p:grpSpPr>
            <a:xfrm>
              <a:off x="2184444" y="3738356"/>
              <a:ext cx="891672" cy="517908"/>
              <a:chOff x="2042597" y="4371798"/>
              <a:chExt cx="891672" cy="5179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7DF1F89-F8B0-41CE-ADAB-E2F3A1A7D4E7}"/>
                  </a:ext>
                </a:extLst>
              </p:cNvPr>
              <p:cNvGrpSpPr/>
              <p:nvPr/>
            </p:nvGrpSpPr>
            <p:grpSpPr>
              <a:xfrm>
                <a:off x="2042597" y="4371798"/>
                <a:ext cx="891672" cy="517908"/>
                <a:chOff x="2227128" y="3832500"/>
                <a:chExt cx="891672" cy="51790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5DF2C01-A667-9B8F-9A2F-B2146754DBCD}"/>
                    </a:ext>
                  </a:extLst>
                </p:cNvPr>
                <p:cNvSpPr/>
                <p:nvPr/>
              </p:nvSpPr>
              <p:spPr>
                <a:xfrm>
                  <a:off x="2227128" y="3832500"/>
                  <a:ext cx="513551" cy="506412"/>
                </a:xfrm>
                <a:prstGeom prst="ellipse">
                  <a:avLst/>
                </a:prstGeom>
                <a:solidFill>
                  <a:srgbClr val="BED1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K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1DD9289-2321-2803-558E-5B084F317763}"/>
                    </a:ext>
                  </a:extLst>
                </p:cNvPr>
                <p:cNvSpPr/>
                <p:nvPr/>
              </p:nvSpPr>
              <p:spPr>
                <a:xfrm>
                  <a:off x="2605249" y="3843996"/>
                  <a:ext cx="513551" cy="506412"/>
                </a:xfrm>
                <a:prstGeom prst="ellipse">
                  <a:avLst/>
                </a:prstGeom>
                <a:solidFill>
                  <a:srgbClr val="BED1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3CAEE0C-0450-8977-6239-6DC71D0F97A5}"/>
                  </a:ext>
                </a:extLst>
              </p:cNvPr>
              <p:cNvSpPr/>
              <p:nvPr/>
            </p:nvSpPr>
            <p:spPr>
              <a:xfrm>
                <a:off x="2042597" y="4375725"/>
                <a:ext cx="513551" cy="506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4E422-7C35-15AF-3032-5E273FE4B2A3}"/>
                </a:ext>
              </a:extLst>
            </p:cNvPr>
            <p:cNvSpPr txBox="1"/>
            <p:nvPr/>
          </p:nvSpPr>
          <p:spPr>
            <a:xfrm>
              <a:off x="3340182" y="383101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D5B6F-F879-E70E-9D06-0886FCFB3D31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22" name="Google Shape;231;p14">
              <a:extLst>
                <a:ext uri="{FF2B5EF4-FFF2-40B4-BE49-F238E27FC236}">
                  <a16:creationId xmlns:a16="http://schemas.microsoft.com/office/drawing/2014/main" id="{4FD7FDDD-C3CC-914D-A82B-7B6A4551245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24" name="Google Shape;232;p14">
                <a:extLst>
                  <a:ext uri="{FF2B5EF4-FFF2-40B4-BE49-F238E27FC236}">
                    <a16:creationId xmlns:a16="http://schemas.microsoft.com/office/drawing/2014/main" id="{5CC972E3-CF30-0D46-8C44-834BEAD9060E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5" name="Google Shape;233;p14">
                <a:extLst>
                  <a:ext uri="{FF2B5EF4-FFF2-40B4-BE49-F238E27FC236}">
                    <a16:creationId xmlns:a16="http://schemas.microsoft.com/office/drawing/2014/main" id="{403BE9B1-33D2-BD43-9CAD-BC50BE833885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7" name="Google Shape;235;p14">
                <a:extLst>
                  <a:ext uri="{FF2B5EF4-FFF2-40B4-BE49-F238E27FC236}">
                    <a16:creationId xmlns:a16="http://schemas.microsoft.com/office/drawing/2014/main" id="{FEFE4CFD-EAF5-844F-B782-F1B8CD3EFA2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4" name="Google Shape;235;p14">
              <a:extLst>
                <a:ext uri="{FF2B5EF4-FFF2-40B4-BE49-F238E27FC236}">
                  <a16:creationId xmlns:a16="http://schemas.microsoft.com/office/drawing/2014/main" id="{11E5A76C-94DD-A1D0-DB76-6B42C7DE3E79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Mutually Exclusive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r>
              <a:rPr lang="en-US" sz="2000" b="1" dirty="0"/>
              <a:t>Mutually Exclusive Events</a:t>
            </a:r>
            <a:r>
              <a:rPr lang="en-US" sz="2000" dirty="0"/>
              <a:t>: Two events are considered to be mutually exclusive if they have no outcomes in common.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A565767E-F0BF-259F-884C-6C9ACA85E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70" y="2466205"/>
            <a:ext cx="2297780" cy="1484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4C165-C71A-78EC-3DB9-2A849C865B08}"/>
                  </a:ext>
                </a:extLst>
              </p:cNvPr>
              <p:cNvSpPr txBox="1"/>
              <p:nvPr/>
            </p:nvSpPr>
            <p:spPr>
              <a:xfrm>
                <a:off x="192756" y="2822822"/>
                <a:ext cx="487654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Addition Rule for Mutually Exclusive Events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+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4C165-C71A-78EC-3DB9-2A849C86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6" y="2822822"/>
                <a:ext cx="4876549" cy="923330"/>
              </a:xfrm>
              <a:prstGeom prst="rect">
                <a:avLst/>
              </a:prstGeom>
              <a:blipFill>
                <a:blip r:embed="rId4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993261-0058-7164-FC96-A0D7DB08FE57}"/>
                  </a:ext>
                </a:extLst>
              </p:cNvPr>
              <p:cNvSpPr txBox="1"/>
              <p:nvPr/>
            </p:nvSpPr>
            <p:spPr>
              <a:xfrm>
                <a:off x="5460521" y="4081390"/>
                <a:ext cx="259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Overlap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993261-0058-7164-FC96-A0D7DB08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21" y="4081390"/>
                <a:ext cx="2594878" cy="307777"/>
              </a:xfrm>
              <a:prstGeom prst="rect">
                <a:avLst/>
              </a:prstGeom>
              <a:blipFill>
                <a:blip r:embed="rId5"/>
                <a:stretch>
                  <a:fillRect l="-97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59D873A-96B9-70E1-21CF-7A4EDAA9D35D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4" name="Google Shape;231;p14">
              <a:extLst>
                <a:ext uri="{FF2B5EF4-FFF2-40B4-BE49-F238E27FC236}">
                  <a16:creationId xmlns:a16="http://schemas.microsoft.com/office/drawing/2014/main" id="{625A5B71-B8E5-7E38-DFA2-1F040F46A5AE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6" name="Google Shape;232;p14">
                <a:extLst>
                  <a:ext uri="{FF2B5EF4-FFF2-40B4-BE49-F238E27FC236}">
                    <a16:creationId xmlns:a16="http://schemas.microsoft.com/office/drawing/2014/main" id="{518E48F6-D3B8-4AB0-79B9-E6863D9B9AB3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" name="Google Shape;233;p14">
                <a:extLst>
                  <a:ext uri="{FF2B5EF4-FFF2-40B4-BE49-F238E27FC236}">
                    <a16:creationId xmlns:a16="http://schemas.microsoft.com/office/drawing/2014/main" id="{86B02663-A0B2-1B45-72D5-F53D1D1FECFB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35;p14">
                <a:extLst>
                  <a:ext uri="{FF2B5EF4-FFF2-40B4-BE49-F238E27FC236}">
                    <a16:creationId xmlns:a16="http://schemas.microsoft.com/office/drawing/2014/main" id="{79513D5E-455D-14B0-E5D1-F369AEC6A6BF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5" name="Google Shape;235;p14">
              <a:extLst>
                <a:ext uri="{FF2B5EF4-FFF2-40B4-BE49-F238E27FC236}">
                  <a16:creationId xmlns:a16="http://schemas.microsoft.com/office/drawing/2014/main" id="{EC67A6DE-7874-DDC3-61C2-D72D6CD85136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Suppose we collected data from MATH 125 students about their majors and attendance records and recorded the data in the table below. Then we randomly selected a single student. For this example, assume that no students are double majors.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3971"/>
              </p:ext>
            </p:extLst>
          </p:nvPr>
        </p:nvGraphicFramePr>
        <p:xfrm>
          <a:off x="2724150" y="350740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395CC62-C5E8-22DD-E108-6E935C482047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11" name="Google Shape;231;p14">
              <a:extLst>
                <a:ext uri="{FF2B5EF4-FFF2-40B4-BE49-F238E27FC236}">
                  <a16:creationId xmlns:a16="http://schemas.microsoft.com/office/drawing/2014/main" id="{7FC8B8F8-3DA9-7558-5A2D-B991A11AFFE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3" name="Google Shape;232;p14">
                <a:extLst>
                  <a:ext uri="{FF2B5EF4-FFF2-40B4-BE49-F238E27FC236}">
                    <a16:creationId xmlns:a16="http://schemas.microsoft.com/office/drawing/2014/main" id="{AA76EEF9-9927-626A-F3D2-74323BAB8DA4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4" name="Google Shape;233;p14">
                <a:extLst>
                  <a:ext uri="{FF2B5EF4-FFF2-40B4-BE49-F238E27FC236}">
                    <a16:creationId xmlns:a16="http://schemas.microsoft.com/office/drawing/2014/main" id="{8D544EE7-E43A-858E-3AEB-718DE94CAFB0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35;p14">
                <a:extLst>
                  <a:ext uri="{FF2B5EF4-FFF2-40B4-BE49-F238E27FC236}">
                    <a16:creationId xmlns:a16="http://schemas.microsoft.com/office/drawing/2014/main" id="{16A68E9B-BF33-822C-1E0C-69A3F33275C3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2" name="Google Shape;235;p14">
              <a:extLst>
                <a:ext uri="{FF2B5EF4-FFF2-40B4-BE49-F238E27FC236}">
                  <a16:creationId xmlns:a16="http://schemas.microsoft.com/office/drawing/2014/main" id="{09B4A808-7EDB-6FC9-315F-9879F70F779F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43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a) What is the probability that the student is a Statistics major?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0393"/>
              </p:ext>
            </p:extLst>
          </p:nvPr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59849" y="3168663"/>
                <a:ext cx="7068981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𝑆𝑡𝑎𝑡𝑖𝑠𝑡𝑖𝑐𝑠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849" y="3168663"/>
                <a:ext cx="7068981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97045AF-D7B7-2848-94C6-F11AE2E70B79}"/>
              </a:ext>
            </a:extLst>
          </p:cNvPr>
          <p:cNvSpPr/>
          <p:nvPr/>
        </p:nvSpPr>
        <p:spPr>
          <a:xfrm>
            <a:off x="5457561" y="3046468"/>
            <a:ext cx="751184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3DAFA-6350-6346-9C98-4FE3C54CEC32}"/>
              </a:ext>
            </a:extLst>
          </p:cNvPr>
          <p:cNvSpPr/>
          <p:nvPr/>
        </p:nvSpPr>
        <p:spPr>
          <a:xfrm>
            <a:off x="5722883" y="1621062"/>
            <a:ext cx="583792" cy="10335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9C5982-5AE3-358F-77BE-74455C8275E6}"/>
                  </a:ext>
                </a:extLst>
              </p:cNvPr>
              <p:cNvSpPr txBox="1"/>
              <p:nvPr/>
            </p:nvSpPr>
            <p:spPr>
              <a:xfrm>
                <a:off x="4071349" y="3144048"/>
                <a:ext cx="1386212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𝑠𝑡𝑎𝑡𝑖𝑠𝑡𝑖𝑐𝑠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9C5982-5AE3-358F-77BE-74455C82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349" y="3144048"/>
                <a:ext cx="1386212" cy="539635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5404DC-8F55-31E5-C8BF-5341A2F24A10}"/>
                  </a:ext>
                </a:extLst>
              </p:cNvPr>
              <p:cNvSpPr txBox="1"/>
              <p:nvPr/>
            </p:nvSpPr>
            <p:spPr>
              <a:xfrm>
                <a:off x="5338354" y="3144048"/>
                <a:ext cx="769057" cy="716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5404DC-8F55-31E5-C8BF-5341A2F2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54" y="3144048"/>
                <a:ext cx="769057" cy="716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F151987-5866-6F21-35A4-5757D3ECE695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8" name="Google Shape;231;p14">
              <a:extLst>
                <a:ext uri="{FF2B5EF4-FFF2-40B4-BE49-F238E27FC236}">
                  <a16:creationId xmlns:a16="http://schemas.microsoft.com/office/drawing/2014/main" id="{259DD169-1DEC-5233-C114-7A88447D9ED7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0" name="Google Shape;232;p14">
                <a:extLst>
                  <a:ext uri="{FF2B5EF4-FFF2-40B4-BE49-F238E27FC236}">
                    <a16:creationId xmlns:a16="http://schemas.microsoft.com/office/drawing/2014/main" id="{B45CC991-AF04-791D-D17C-3866A7E8B9A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33;p14">
                <a:extLst>
                  <a:ext uri="{FF2B5EF4-FFF2-40B4-BE49-F238E27FC236}">
                    <a16:creationId xmlns:a16="http://schemas.microsoft.com/office/drawing/2014/main" id="{6865E601-CD49-8E1F-231F-66513F83D544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2" name="Google Shape;235;p14">
                <a:extLst>
                  <a:ext uri="{FF2B5EF4-FFF2-40B4-BE49-F238E27FC236}">
                    <a16:creationId xmlns:a16="http://schemas.microsoft.com/office/drawing/2014/main" id="{0FD29C04-A32F-6DB5-07D4-F34027F92A1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" name="Google Shape;235;p14">
              <a:extLst>
                <a:ext uri="{FF2B5EF4-FFF2-40B4-BE49-F238E27FC236}">
                  <a16:creationId xmlns:a16="http://schemas.microsoft.com/office/drawing/2014/main" id="{20A2C4E8-0B3D-1A97-8E30-0D822ED29A99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19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b) What is the probability that the student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7407" y="2989121"/>
                <a:ext cx="7068981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7407" y="2989121"/>
                <a:ext cx="7068981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31E10D4-A4C8-474A-81D3-112303E1FCED}"/>
              </a:ext>
            </a:extLst>
          </p:cNvPr>
          <p:cNvSpPr/>
          <p:nvPr/>
        </p:nvSpPr>
        <p:spPr>
          <a:xfrm>
            <a:off x="2508531" y="3016148"/>
            <a:ext cx="751184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EE68C-B5D5-0C48-BB5E-E593BB223A07}"/>
              </a:ext>
            </a:extLst>
          </p:cNvPr>
          <p:cNvSpPr/>
          <p:nvPr/>
        </p:nvSpPr>
        <p:spPr>
          <a:xfrm>
            <a:off x="5133999" y="2039285"/>
            <a:ext cx="3607980" cy="1678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198F2-F336-8514-A4A6-A1983FD0733A}"/>
                  </a:ext>
                </a:extLst>
              </p:cNvPr>
              <p:cNvSpPr txBox="1"/>
              <p:nvPr/>
            </p:nvSpPr>
            <p:spPr>
              <a:xfrm>
                <a:off x="2355160" y="3042146"/>
                <a:ext cx="1057925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198F2-F336-8514-A4A6-A1983FD0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60" y="3042146"/>
                <a:ext cx="1057925" cy="61279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2B5B69E-E962-C24B-BAB8-0B0F556A8BDD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6" name="Google Shape;231;p14">
              <a:extLst>
                <a:ext uri="{FF2B5EF4-FFF2-40B4-BE49-F238E27FC236}">
                  <a16:creationId xmlns:a16="http://schemas.microsoft.com/office/drawing/2014/main" id="{5E534FA6-1991-8176-057F-50392D62F083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32;p14">
                <a:extLst>
                  <a:ext uri="{FF2B5EF4-FFF2-40B4-BE49-F238E27FC236}">
                    <a16:creationId xmlns:a16="http://schemas.microsoft.com/office/drawing/2014/main" id="{57C6513A-321A-81D9-41C2-052EBFA078A4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33;p14">
                <a:extLst>
                  <a:ext uri="{FF2B5EF4-FFF2-40B4-BE49-F238E27FC236}">
                    <a16:creationId xmlns:a16="http://schemas.microsoft.com/office/drawing/2014/main" id="{C6F2FD1D-AB9F-216E-F48B-CAA1C8EF8AB3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35;p14">
                <a:extLst>
                  <a:ext uri="{FF2B5EF4-FFF2-40B4-BE49-F238E27FC236}">
                    <a16:creationId xmlns:a16="http://schemas.microsoft.com/office/drawing/2014/main" id="{7A65A878-5BE9-882E-66BB-43E1247EFDD6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35;p14">
              <a:extLst>
                <a:ext uri="{FF2B5EF4-FFF2-40B4-BE49-F238E27FC236}">
                  <a16:creationId xmlns:a16="http://schemas.microsoft.com/office/drawing/2014/main" id="{FD660311-8483-BB99-C4CD-99908A63FB35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9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0" animBg="1"/>
      <p:bldP spid="19" grpId="0" animBg="1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c) What is the probability that the student is a Statistics major AND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88477" y="3242188"/>
                <a:ext cx="8861034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8477" y="3242188"/>
                <a:ext cx="8861034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A3D511A-598E-B541-B3D2-2EAF0E670AD3}"/>
              </a:ext>
            </a:extLst>
          </p:cNvPr>
          <p:cNvSpPr/>
          <p:nvPr/>
        </p:nvSpPr>
        <p:spPr>
          <a:xfrm>
            <a:off x="5722883" y="2039285"/>
            <a:ext cx="583792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317DD-A666-5F44-8D77-CE30F1D7C612}"/>
              </a:ext>
            </a:extLst>
          </p:cNvPr>
          <p:cNvSpPr/>
          <p:nvPr/>
        </p:nvSpPr>
        <p:spPr>
          <a:xfrm>
            <a:off x="5847686" y="3141160"/>
            <a:ext cx="575443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12AD18-AF00-B78E-DC66-1DD729A71B4E}"/>
                  </a:ext>
                </a:extLst>
              </p:cNvPr>
              <p:cNvSpPr txBox="1"/>
              <p:nvPr/>
            </p:nvSpPr>
            <p:spPr>
              <a:xfrm>
                <a:off x="3836037" y="3228548"/>
                <a:ext cx="1841658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𝑠𝑡𝑎𝑡𝑠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12AD18-AF00-B78E-DC66-1DD729A7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37" y="3228548"/>
                <a:ext cx="1841658" cy="539635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C8E25-97D9-2AD0-9AA3-51E9C3C1F5D2}"/>
                  </a:ext>
                </a:extLst>
              </p:cNvPr>
              <p:cNvSpPr txBox="1"/>
              <p:nvPr/>
            </p:nvSpPr>
            <p:spPr>
              <a:xfrm>
                <a:off x="5562598" y="3206142"/>
                <a:ext cx="805637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C8E25-97D9-2AD0-9AA3-51E9C3C1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8" y="3206142"/>
                <a:ext cx="805637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3C66BC9-D8F9-E0C9-9733-5048AD618000}"/>
              </a:ext>
            </a:extLst>
          </p:cNvPr>
          <p:cNvGrpSpPr/>
          <p:nvPr/>
        </p:nvGrpSpPr>
        <p:grpSpPr>
          <a:xfrm>
            <a:off x="7218250" y="125587"/>
            <a:ext cx="1790299" cy="562838"/>
            <a:chOff x="7218250" y="125587"/>
            <a:chExt cx="1790299" cy="562838"/>
          </a:xfrm>
        </p:grpSpPr>
        <p:grpSp>
          <p:nvGrpSpPr>
            <p:cNvPr id="7" name="Google Shape;231;p14">
              <a:extLst>
                <a:ext uri="{FF2B5EF4-FFF2-40B4-BE49-F238E27FC236}">
                  <a16:creationId xmlns:a16="http://schemas.microsoft.com/office/drawing/2014/main" id="{14458AB7-3A8B-C36A-F46F-AEE54355F8F1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9" name="Google Shape;232;p14">
                <a:extLst>
                  <a:ext uri="{FF2B5EF4-FFF2-40B4-BE49-F238E27FC236}">
                    <a16:creationId xmlns:a16="http://schemas.microsoft.com/office/drawing/2014/main" id="{A90DC594-52DE-D699-6913-629E388D0431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33;p14">
                <a:extLst>
                  <a:ext uri="{FF2B5EF4-FFF2-40B4-BE49-F238E27FC236}">
                    <a16:creationId xmlns:a16="http://schemas.microsoft.com/office/drawing/2014/main" id="{1853850C-1B9E-F6A9-6C33-0A8ABB773BD6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1" name="Google Shape;235;p14">
                <a:extLst>
                  <a:ext uri="{FF2B5EF4-FFF2-40B4-BE49-F238E27FC236}">
                    <a16:creationId xmlns:a16="http://schemas.microsoft.com/office/drawing/2014/main" id="{3CAAEDE5-58CE-519A-4433-2051B3BA2B4E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" name="Google Shape;235;p14">
              <a:extLst>
                <a:ext uri="{FF2B5EF4-FFF2-40B4-BE49-F238E27FC236}">
                  <a16:creationId xmlns:a16="http://schemas.microsoft.com/office/drawing/2014/main" id="{47E91F62-4B02-8398-2D59-790FF540D931}"/>
                </a:ext>
              </a:extLst>
            </p:cNvPr>
            <p:cNvSpPr/>
            <p:nvPr/>
          </p:nvSpPr>
          <p:spPr>
            <a:xfrm>
              <a:off x="8446349" y="125587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4" grpId="0"/>
      <p:bldP spid="6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1323</Words>
  <Application>Microsoft Macintosh PowerPoint</Application>
  <PresentationFormat>On-screen Show (16:9)</PresentationFormat>
  <Paragraphs>470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Cambria Math</vt:lpstr>
      <vt:lpstr>Calibri</vt:lpstr>
      <vt:lpstr>Wingdings</vt:lpstr>
      <vt:lpstr>Roboto Condensed Light</vt:lpstr>
      <vt:lpstr>Arvo</vt:lpstr>
      <vt:lpstr>Arial</vt:lpstr>
      <vt:lpstr>Roboto Condensed</vt:lpstr>
      <vt:lpstr>Salerio template</vt:lpstr>
      <vt:lpstr>10.4 Addition and Multiplication Rules of Probability</vt:lpstr>
      <vt:lpstr>Goals for the Day</vt:lpstr>
      <vt:lpstr>Addition Rules</vt:lpstr>
      <vt:lpstr>Addition Rules</vt:lpstr>
      <vt:lpstr>Mutually Exclusive Events</vt:lpstr>
      <vt:lpstr>Addition Rule</vt:lpstr>
      <vt:lpstr>Addition Rule</vt:lpstr>
      <vt:lpstr>Addition Rule</vt:lpstr>
      <vt:lpstr>Addition Rule</vt:lpstr>
      <vt:lpstr>Addition Rule</vt:lpstr>
      <vt:lpstr>Addition Rule</vt:lpstr>
      <vt:lpstr>Addition Rule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Another Example</vt:lpstr>
      <vt:lpstr>Multiplication Rules</vt:lpstr>
      <vt:lpstr>Different Types of Events</vt:lpstr>
      <vt:lpstr>Independent Events</vt:lpstr>
      <vt:lpstr>Independent Events</vt:lpstr>
      <vt:lpstr>Dependent Events</vt:lpstr>
      <vt:lpstr>Independent Events</vt:lpstr>
      <vt:lpstr>Examples</vt:lpstr>
      <vt:lpstr>Example</vt:lpstr>
      <vt:lpstr>Additional Example: The Probability of A OR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8</cp:revision>
  <dcterms:modified xsi:type="dcterms:W3CDTF">2024-01-28T20:15:48Z</dcterms:modified>
</cp:coreProperties>
</file>