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7" r:id="rId3"/>
    <p:sldId id="258" r:id="rId4"/>
    <p:sldId id="344" r:id="rId5"/>
    <p:sldId id="380" r:id="rId6"/>
    <p:sldId id="411" r:id="rId7"/>
    <p:sldId id="412" r:id="rId8"/>
    <p:sldId id="413" r:id="rId9"/>
    <p:sldId id="414" r:id="rId10"/>
    <p:sldId id="260" r:id="rId11"/>
    <p:sldId id="415" r:id="rId12"/>
    <p:sldId id="416" r:id="rId13"/>
  </p:sldIdLst>
  <p:sldSz cx="9144000" cy="5143500" type="screen16x9"/>
  <p:notesSz cx="6858000" cy="9144000"/>
  <p:embeddedFontLst>
    <p:embeddedFont>
      <p:font typeface="Arvo" panose="02000000000000000000" pitchFamily="2" charset="77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Roboto Condensed" panose="020F0502020204030204" pitchFamily="34" charset="0"/>
      <p:regular r:id="rId20"/>
      <p:bold r:id="rId21"/>
      <p:italic r:id="rId22"/>
      <p:boldItalic r:id="rId23"/>
    </p:embeddedFont>
    <p:embeddedFont>
      <p:font typeface="Roboto Condensed Light" panose="020F03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503E5F-160F-1D40-ACC8-41E746162068}" v="1228" dt="2023-03-11T21:01:46.691"/>
  </p1510:revLst>
</p1510:revInfo>
</file>

<file path=ppt/tableStyles.xml><?xml version="1.0" encoding="utf-8"?>
<a:tblStyleLst xmlns:a="http://schemas.openxmlformats.org/drawingml/2006/main" def="{29EB7706-96CE-42EF-BD35-F457D1AC9942}">
  <a:tblStyle styleId="{29EB7706-96CE-42EF-BD35-F457D1AC9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DF412-34DF-4908-83DB-EA0FF5B921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47"/>
    <p:restoredTop sz="94832"/>
  </p:normalViewPr>
  <p:slideViewPr>
    <p:cSldViewPr snapToGrid="0">
      <p:cViewPr varScale="1">
        <p:scale>
          <a:sx n="116" d="100"/>
          <a:sy n="116" d="100"/>
        </p:scale>
        <p:origin x="200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nix, Josh" userId="67577199-83d9-4857-9803-9b1b12014488" providerId="ADAL" clId="{11C851E9-CB1F-7C4B-9879-4397B56B186F}"/>
    <pc:docChg chg="custSel modSld">
      <pc:chgData name="Mannix, Josh" userId="67577199-83d9-4857-9803-9b1b12014488" providerId="ADAL" clId="{11C851E9-CB1F-7C4B-9879-4397B56B186F}" dt="2023-01-20T17:28:55.654" v="135" actId="1076"/>
      <pc:docMkLst>
        <pc:docMk/>
      </pc:docMkLst>
      <pc:sldChg chg="modSp mod">
        <pc:chgData name="Mannix, Josh" userId="67577199-83d9-4857-9803-9b1b12014488" providerId="ADAL" clId="{11C851E9-CB1F-7C4B-9879-4397B56B186F}" dt="2023-01-20T17:28:55.654" v="135" actId="1076"/>
        <pc:sldMkLst>
          <pc:docMk/>
          <pc:sldMk cId="0" sldId="258"/>
        </pc:sldMkLst>
        <pc:spChg chg="mod">
          <ac:chgData name="Mannix, Josh" userId="67577199-83d9-4857-9803-9b1b12014488" providerId="ADAL" clId="{11C851E9-CB1F-7C4B-9879-4397B56B186F}" dt="2023-01-20T17:28:55.654" v="135" actId="1076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1C851E9-CB1F-7C4B-9879-4397B56B186F}" dt="2023-01-20T17:28:48.071" v="134" actId="1076"/>
        <pc:sldMkLst>
          <pc:docMk/>
          <pc:sldMk cId="0" sldId="260"/>
        </pc:sldMkLst>
        <pc:spChg chg="mod">
          <ac:chgData name="Mannix, Josh" userId="67577199-83d9-4857-9803-9b1b12014488" providerId="ADAL" clId="{11C851E9-CB1F-7C4B-9879-4397B56B186F}" dt="2023-01-20T17:28:48.071" v="134" actId="1076"/>
          <ac:spMkLst>
            <pc:docMk/>
            <pc:sldMk cId="0" sldId="260"/>
            <ac:spMk id="243" creationId="{00000000-0000-0000-0000-000000000000}"/>
          </ac:spMkLst>
        </pc:spChg>
      </pc:sldChg>
      <pc:sldChg chg="modSp">
        <pc:chgData name="Mannix, Josh" userId="67577199-83d9-4857-9803-9b1b12014488" providerId="ADAL" clId="{11C851E9-CB1F-7C4B-9879-4397B56B186F}" dt="2023-01-20T14:06:39.299" v="8" actId="20577"/>
        <pc:sldMkLst>
          <pc:docMk/>
          <pc:sldMk cId="1441348668" sldId="320"/>
        </pc:sldMkLst>
        <pc:spChg chg="mod">
          <ac:chgData name="Mannix, Josh" userId="67577199-83d9-4857-9803-9b1b12014488" providerId="ADAL" clId="{11C851E9-CB1F-7C4B-9879-4397B56B186F}" dt="2023-01-20T14:06:39.299" v="8" actId="20577"/>
          <ac:spMkLst>
            <pc:docMk/>
            <pc:sldMk cId="1441348668" sldId="320"/>
            <ac:spMk id="2" creationId="{ADC04ADF-3C89-B545-B3AC-998590695FDC}"/>
          </ac:spMkLst>
        </pc:spChg>
      </pc:sldChg>
      <pc:sldChg chg="modSp mod">
        <pc:chgData name="Mannix, Josh" userId="67577199-83d9-4857-9803-9b1b12014488" providerId="ADAL" clId="{11C851E9-CB1F-7C4B-9879-4397B56B186F}" dt="2023-01-20T17:25:50.860" v="133" actId="1076"/>
        <pc:sldMkLst>
          <pc:docMk/>
          <pc:sldMk cId="3164844292" sldId="327"/>
        </pc:sldMkLst>
        <pc:spChg chg="mod">
          <ac:chgData name="Mannix, Josh" userId="67577199-83d9-4857-9803-9b1b12014488" providerId="ADAL" clId="{11C851E9-CB1F-7C4B-9879-4397B56B186F}" dt="2023-01-20T17:25:50.860" v="133" actId="1076"/>
          <ac:spMkLst>
            <pc:docMk/>
            <pc:sldMk cId="3164844292" sldId="327"/>
            <ac:spMk id="3" creationId="{98C170D8-6670-404A-99F3-45DC21C886F9}"/>
          </ac:spMkLst>
        </pc:spChg>
      </pc:sldChg>
    </pc:docChg>
  </pc:docChgLst>
  <pc:docChgLst>
    <pc:chgData name="Mannix, Josh" userId="67577199-83d9-4857-9803-9b1b12014488" providerId="ADAL" clId="{50EC38FB-FA78-F947-A2B0-C69A9028C22D}"/>
    <pc:docChg chg="undo custSel addSld delSld modSld">
      <pc:chgData name="Mannix, Josh" userId="67577199-83d9-4857-9803-9b1b12014488" providerId="ADAL" clId="{50EC38FB-FA78-F947-A2B0-C69A9028C22D}" dt="2023-03-10T20:21:53.054" v="5563" actId="2696"/>
      <pc:docMkLst>
        <pc:docMk/>
      </pc:docMkLst>
      <pc:sldChg chg="modSp mod">
        <pc:chgData name="Mannix, Josh" userId="67577199-83d9-4857-9803-9b1b12014488" providerId="ADAL" clId="{50EC38FB-FA78-F947-A2B0-C69A9028C22D}" dt="2023-03-10T16:19:55.059" v="72" actId="20577"/>
        <pc:sldMkLst>
          <pc:docMk/>
          <pc:sldMk cId="0" sldId="256"/>
        </pc:sldMkLst>
        <pc:spChg chg="mod">
          <ac:chgData name="Mannix, Josh" userId="67577199-83d9-4857-9803-9b1b12014488" providerId="ADAL" clId="{50EC38FB-FA78-F947-A2B0-C69A9028C22D}" dt="2023-03-10T16:19:46.188" v="59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50EC38FB-FA78-F947-A2B0-C69A9028C22D}" dt="2023-03-10T16:19:55.059" v="72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50EC38FB-FA78-F947-A2B0-C69A9028C22D}" dt="2023-03-10T16:45:57.407" v="132" actId="6549"/>
        <pc:sldMkLst>
          <pc:docMk/>
          <pc:sldMk cId="0" sldId="257"/>
        </pc:sldMkLst>
        <pc:spChg chg="mod">
          <ac:chgData name="Mannix, Josh" userId="67577199-83d9-4857-9803-9b1b12014488" providerId="ADAL" clId="{50EC38FB-FA78-F947-A2B0-C69A9028C22D}" dt="2023-03-10T16:45:51.510" v="111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50EC38FB-FA78-F947-A2B0-C69A9028C22D}" dt="2023-03-10T16:45:49.837" v="110" actId="6549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50EC38FB-FA78-F947-A2B0-C69A9028C22D}" dt="2023-03-10T16:45:57.407" v="132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Mannix, Josh" userId="67577199-83d9-4857-9803-9b1b12014488" providerId="ADAL" clId="{50EC38FB-FA78-F947-A2B0-C69A9028C22D}" dt="2023-03-10T16:48:47.749" v="147" actId="1076"/>
        <pc:sldMkLst>
          <pc:docMk/>
          <pc:sldMk cId="0" sldId="258"/>
        </pc:sldMkLst>
        <pc:spChg chg="mod">
          <ac:chgData name="Mannix, Josh" userId="67577199-83d9-4857-9803-9b1b12014488" providerId="ADAL" clId="{50EC38FB-FA78-F947-A2B0-C69A9028C22D}" dt="2023-03-10T16:48:47.749" v="147" actId="1076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50EC38FB-FA78-F947-A2B0-C69A9028C22D}" dt="2023-03-10T16:48:55.353" v="170" actId="20577"/>
        <pc:sldMkLst>
          <pc:docMk/>
          <pc:sldMk cId="0" sldId="260"/>
        </pc:sldMkLst>
        <pc:spChg chg="mod">
          <ac:chgData name="Mannix, Josh" userId="67577199-83d9-4857-9803-9b1b12014488" providerId="ADAL" clId="{50EC38FB-FA78-F947-A2B0-C69A9028C22D}" dt="2023-03-10T16:48:55.353" v="170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50EC38FB-FA78-F947-A2B0-C69A9028C22D}" dt="2023-03-10T16:49:10.737" v="191" actId="1076"/>
        <pc:sldMkLst>
          <pc:docMk/>
          <pc:sldMk cId="0" sldId="262"/>
        </pc:sldMkLst>
        <pc:spChg chg="mod">
          <ac:chgData name="Mannix, Josh" userId="67577199-83d9-4857-9803-9b1b12014488" providerId="ADAL" clId="{50EC38FB-FA78-F947-A2B0-C69A9028C22D}" dt="2023-03-10T16:49:10.737" v="191" actId="1076"/>
          <ac:spMkLst>
            <pc:docMk/>
            <pc:sldMk cId="0" sldId="262"/>
            <ac:spMk id="265" creationId="{00000000-0000-0000-0000-000000000000}"/>
          </ac:spMkLst>
        </pc:spChg>
      </pc:sldChg>
      <pc:sldChg chg="modSp mod">
        <pc:chgData name="Mannix, Josh" userId="67577199-83d9-4857-9803-9b1b12014488" providerId="ADAL" clId="{50EC38FB-FA78-F947-A2B0-C69A9028C22D}" dt="2023-03-10T16:49:38.626" v="215" actId="20577"/>
        <pc:sldMkLst>
          <pc:docMk/>
          <pc:sldMk cId="1525334266" sldId="312"/>
        </pc:sldMkLst>
        <pc:spChg chg="mod">
          <ac:chgData name="Mannix, Josh" userId="67577199-83d9-4857-9803-9b1b12014488" providerId="ADAL" clId="{50EC38FB-FA78-F947-A2B0-C69A9028C22D}" dt="2023-03-10T16:49:38.626" v="215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modSp mod">
        <pc:chgData name="Mannix, Josh" userId="67577199-83d9-4857-9803-9b1b12014488" providerId="ADAL" clId="{50EC38FB-FA78-F947-A2B0-C69A9028C22D}" dt="2023-03-10T18:09:44.037" v="2687" actId="20577"/>
        <pc:sldMkLst>
          <pc:docMk/>
          <pc:sldMk cId="2742753983" sldId="319"/>
        </pc:sldMkLst>
        <pc:spChg chg="mod">
          <ac:chgData name="Mannix, Josh" userId="67577199-83d9-4857-9803-9b1b12014488" providerId="ADAL" clId="{50EC38FB-FA78-F947-A2B0-C69A9028C22D}" dt="2023-03-10T18:09:44.037" v="2687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8:06:33.456" v="2489" actId="20577"/>
          <ac:spMkLst>
            <pc:docMk/>
            <pc:sldMk cId="2742753983" sldId="319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50EC38FB-FA78-F947-A2B0-C69A9028C22D}" dt="2023-03-10T17:06:20.862" v="851" actId="207"/>
        <pc:sldMkLst>
          <pc:docMk/>
          <pc:sldMk cId="1511853694" sldId="344"/>
        </pc:sldMkLst>
        <pc:spChg chg="mod">
          <ac:chgData name="Mannix, Josh" userId="67577199-83d9-4857-9803-9b1b12014488" providerId="ADAL" clId="{50EC38FB-FA78-F947-A2B0-C69A9028C22D}" dt="2023-03-10T17:06:20.862" v="851" actId="207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6:54:37.858" v="252" actId="20577"/>
          <ac:spMkLst>
            <pc:docMk/>
            <pc:sldMk cId="1511853694" sldId="344"/>
            <ac:spMk id="248" creationId="{00000000-0000-0000-0000-000000000000}"/>
          </ac:spMkLst>
        </pc:spChg>
      </pc:sldChg>
      <pc:sldChg chg="modSp mod">
        <pc:chgData name="Mannix, Josh" userId="67577199-83d9-4857-9803-9b1b12014488" providerId="ADAL" clId="{50EC38FB-FA78-F947-A2B0-C69A9028C22D}" dt="2023-03-10T19:27:53.689" v="4574" actId="20577"/>
        <pc:sldMkLst>
          <pc:docMk/>
          <pc:sldMk cId="3407391310" sldId="357"/>
        </pc:sldMkLst>
        <pc:spChg chg="mod">
          <ac:chgData name="Mannix, Josh" userId="67577199-83d9-4857-9803-9b1b12014488" providerId="ADAL" clId="{50EC38FB-FA78-F947-A2B0-C69A9028C22D}" dt="2023-03-10T19:27:53.689" v="4574" actId="20577"/>
          <ac:spMkLst>
            <pc:docMk/>
            <pc:sldMk cId="3407391310" sldId="357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9:21:03.771" v="4192" actId="20577"/>
          <ac:spMkLst>
            <pc:docMk/>
            <pc:sldMk cId="3407391310" sldId="357"/>
            <ac:spMk id="248" creationId="{00000000-0000-0000-0000-000000000000}"/>
          </ac:spMkLst>
        </pc:spChg>
      </pc:sldChg>
      <pc:sldChg chg="delSp modSp mod delAnim">
        <pc:chgData name="Mannix, Josh" userId="67577199-83d9-4857-9803-9b1b12014488" providerId="ADAL" clId="{50EC38FB-FA78-F947-A2B0-C69A9028C22D}" dt="2023-03-10T19:55:27.443" v="4708" actId="14100"/>
        <pc:sldMkLst>
          <pc:docMk/>
          <pc:sldMk cId="2790023374" sldId="371"/>
        </pc:sldMkLst>
        <pc:spChg chg="mod">
          <ac:chgData name="Mannix, Josh" userId="67577199-83d9-4857-9803-9b1b12014488" providerId="ADAL" clId="{50EC38FB-FA78-F947-A2B0-C69A9028C22D}" dt="2023-03-10T19:55:27.443" v="4708" actId="14100"/>
          <ac:spMkLst>
            <pc:docMk/>
            <pc:sldMk cId="2790023374" sldId="371"/>
            <ac:spMk id="2" creationId="{ADC04ADF-3C89-B545-B3AC-998590695FDC}"/>
          </ac:spMkLst>
        </pc:spChg>
        <pc:spChg chg="del">
          <ac:chgData name="Mannix, Josh" userId="67577199-83d9-4857-9803-9b1b12014488" providerId="ADAL" clId="{50EC38FB-FA78-F947-A2B0-C69A9028C22D}" dt="2023-03-10T19:46:36.308" v="4575" actId="478"/>
          <ac:spMkLst>
            <pc:docMk/>
            <pc:sldMk cId="2790023374" sldId="371"/>
            <ac:spMk id="5" creationId="{0CBDA3D1-6B94-9F46-B59F-7E9EF55E1DFC}"/>
          </ac:spMkLst>
        </pc:spChg>
        <pc:spChg chg="mod">
          <ac:chgData name="Mannix, Josh" userId="67577199-83d9-4857-9803-9b1b12014488" providerId="ADAL" clId="{50EC38FB-FA78-F947-A2B0-C69A9028C22D}" dt="2023-03-10T19:46:41.307" v="4593" actId="20577"/>
          <ac:spMkLst>
            <pc:docMk/>
            <pc:sldMk cId="2790023374" sldId="371"/>
            <ac:spMk id="248" creationId="{00000000-0000-0000-0000-000000000000}"/>
          </ac:spMkLst>
        </pc:spChg>
        <pc:picChg chg="del">
          <ac:chgData name="Mannix, Josh" userId="67577199-83d9-4857-9803-9b1b12014488" providerId="ADAL" clId="{50EC38FB-FA78-F947-A2B0-C69A9028C22D}" dt="2023-03-10T19:48:28.490" v="4636" actId="478"/>
          <ac:picMkLst>
            <pc:docMk/>
            <pc:sldMk cId="2790023374" sldId="371"/>
            <ac:picMk id="17" creationId="{9C623AE6-810F-A94F-9E01-9E02A1759C8D}"/>
          </ac:picMkLst>
        </pc:picChg>
      </pc:sldChg>
      <pc:sldChg chg="del">
        <pc:chgData name="Mannix, Josh" userId="67577199-83d9-4857-9803-9b1b12014488" providerId="ADAL" clId="{50EC38FB-FA78-F947-A2B0-C69A9028C22D}" dt="2023-03-10T17:12:08.316" v="1368" actId="2696"/>
        <pc:sldMkLst>
          <pc:docMk/>
          <pc:sldMk cId="2346800070" sldId="377"/>
        </pc:sldMkLst>
      </pc:sldChg>
      <pc:sldChg chg="delSp modSp mod delAnim">
        <pc:chgData name="Mannix, Josh" userId="67577199-83d9-4857-9803-9b1b12014488" providerId="ADAL" clId="{50EC38FB-FA78-F947-A2B0-C69A9028C22D}" dt="2023-03-10T17:10:03.708" v="1181" actId="20577"/>
        <pc:sldMkLst>
          <pc:docMk/>
          <pc:sldMk cId="3567327497" sldId="378"/>
        </pc:sldMkLst>
        <pc:spChg chg="mod">
          <ac:chgData name="Mannix, Josh" userId="67577199-83d9-4857-9803-9b1b12014488" providerId="ADAL" clId="{50EC38FB-FA78-F947-A2B0-C69A9028C22D}" dt="2023-03-10T17:10:03.708" v="1181" actId="20577"/>
          <ac:spMkLst>
            <pc:docMk/>
            <pc:sldMk cId="3567327497" sldId="378"/>
            <ac:spMk id="2" creationId="{ADC04ADF-3C89-B545-B3AC-998590695FDC}"/>
          </ac:spMkLst>
        </pc:spChg>
        <pc:spChg chg="del">
          <ac:chgData name="Mannix, Josh" userId="67577199-83d9-4857-9803-9b1b12014488" providerId="ADAL" clId="{50EC38FB-FA78-F947-A2B0-C69A9028C22D}" dt="2023-03-10T17:06:46.423" v="877" actId="478"/>
          <ac:spMkLst>
            <pc:docMk/>
            <pc:sldMk cId="3567327497" sldId="378"/>
            <ac:spMk id="4" creationId="{B583C4CC-0F51-2044-9F5A-04A97DC36703}"/>
          </ac:spMkLst>
        </pc:spChg>
        <pc:spChg chg="del">
          <ac:chgData name="Mannix, Josh" userId="67577199-83d9-4857-9803-9b1b12014488" providerId="ADAL" clId="{50EC38FB-FA78-F947-A2B0-C69A9028C22D}" dt="2023-03-10T17:06:52.645" v="878" actId="478"/>
          <ac:spMkLst>
            <pc:docMk/>
            <pc:sldMk cId="3567327497" sldId="378"/>
            <ac:spMk id="5" creationId="{828BF3BE-48F9-5241-8B4B-58292099A06C}"/>
          </ac:spMkLst>
        </pc:spChg>
        <pc:spChg chg="del">
          <ac:chgData name="Mannix, Josh" userId="67577199-83d9-4857-9803-9b1b12014488" providerId="ADAL" clId="{50EC38FB-FA78-F947-A2B0-C69A9028C22D}" dt="2023-03-10T17:06:52.645" v="878" actId="478"/>
          <ac:spMkLst>
            <pc:docMk/>
            <pc:sldMk cId="3567327497" sldId="378"/>
            <ac:spMk id="21" creationId="{C6EDF1E3-23B3-5941-B66E-A3722636F5FD}"/>
          </ac:spMkLst>
        </pc:spChg>
        <pc:spChg chg="del">
          <ac:chgData name="Mannix, Josh" userId="67577199-83d9-4857-9803-9b1b12014488" providerId="ADAL" clId="{50EC38FB-FA78-F947-A2B0-C69A9028C22D}" dt="2023-03-10T17:06:52.645" v="878" actId="478"/>
          <ac:spMkLst>
            <pc:docMk/>
            <pc:sldMk cId="3567327497" sldId="378"/>
            <ac:spMk id="28" creationId="{1D74FF46-D36D-644F-AF43-3C6F93B32501}"/>
          </ac:spMkLst>
        </pc:spChg>
        <pc:spChg chg="del">
          <ac:chgData name="Mannix, Josh" userId="67577199-83d9-4857-9803-9b1b12014488" providerId="ADAL" clId="{50EC38FB-FA78-F947-A2B0-C69A9028C22D}" dt="2023-03-10T17:06:52.645" v="878" actId="478"/>
          <ac:spMkLst>
            <pc:docMk/>
            <pc:sldMk cId="3567327497" sldId="378"/>
            <ac:spMk id="29" creationId="{21B3DF23-1674-9C4A-BA8E-2E1EB07B4BFE}"/>
          </ac:spMkLst>
        </pc:spChg>
        <pc:spChg chg="del">
          <ac:chgData name="Mannix, Josh" userId="67577199-83d9-4857-9803-9b1b12014488" providerId="ADAL" clId="{50EC38FB-FA78-F947-A2B0-C69A9028C22D}" dt="2023-03-10T17:06:52.645" v="878" actId="478"/>
          <ac:spMkLst>
            <pc:docMk/>
            <pc:sldMk cId="3567327497" sldId="378"/>
            <ac:spMk id="30" creationId="{1E5F75AE-F29C-D640-9A5E-E36F6723BB18}"/>
          </ac:spMkLst>
        </pc:spChg>
        <pc:spChg chg="del">
          <ac:chgData name="Mannix, Josh" userId="67577199-83d9-4857-9803-9b1b12014488" providerId="ADAL" clId="{50EC38FB-FA78-F947-A2B0-C69A9028C22D}" dt="2023-03-10T17:06:52.645" v="878" actId="478"/>
          <ac:spMkLst>
            <pc:docMk/>
            <pc:sldMk cId="3567327497" sldId="378"/>
            <ac:spMk id="31" creationId="{0CB43ED8-33F7-E04D-9D51-C676FE6D1456}"/>
          </ac:spMkLst>
        </pc:spChg>
        <pc:spChg chg="mod">
          <ac:chgData name="Mannix, Josh" userId="67577199-83d9-4857-9803-9b1b12014488" providerId="ADAL" clId="{50EC38FB-FA78-F947-A2B0-C69A9028C22D}" dt="2023-03-10T17:06:43.459" v="876" actId="20577"/>
          <ac:spMkLst>
            <pc:docMk/>
            <pc:sldMk cId="3567327497" sldId="378"/>
            <ac:spMk id="248" creationId="{00000000-0000-0000-0000-000000000000}"/>
          </ac:spMkLst>
        </pc:spChg>
        <pc:graphicFrameChg chg="del">
          <ac:chgData name="Mannix, Josh" userId="67577199-83d9-4857-9803-9b1b12014488" providerId="ADAL" clId="{50EC38FB-FA78-F947-A2B0-C69A9028C22D}" dt="2023-03-10T17:06:52.645" v="878" actId="478"/>
          <ac:graphicFrameMkLst>
            <pc:docMk/>
            <pc:sldMk cId="3567327497" sldId="378"/>
            <ac:graphicFrameMk id="3" creationId="{E137F264-6A5F-9445-B47F-429B50609202}"/>
          </ac:graphicFrameMkLst>
        </pc:graphicFrameChg>
      </pc:sldChg>
      <pc:sldChg chg="del">
        <pc:chgData name="Mannix, Josh" userId="67577199-83d9-4857-9803-9b1b12014488" providerId="ADAL" clId="{50EC38FB-FA78-F947-A2B0-C69A9028C22D}" dt="2023-03-10T17:12:10.605" v="1369" actId="2696"/>
        <pc:sldMkLst>
          <pc:docMk/>
          <pc:sldMk cId="1299399436" sldId="379"/>
        </pc:sldMkLst>
      </pc:sldChg>
      <pc:sldChg chg="addSp modSp mod modAnim">
        <pc:chgData name="Mannix, Josh" userId="67577199-83d9-4857-9803-9b1b12014488" providerId="ADAL" clId="{50EC38FB-FA78-F947-A2B0-C69A9028C22D}" dt="2023-03-10T17:34:19.489" v="2288" actId="20577"/>
        <pc:sldMkLst>
          <pc:docMk/>
          <pc:sldMk cId="1250431817" sldId="380"/>
        </pc:sldMkLst>
        <pc:spChg chg="mod">
          <ac:chgData name="Mannix, Josh" userId="67577199-83d9-4857-9803-9b1b12014488" providerId="ADAL" clId="{50EC38FB-FA78-F947-A2B0-C69A9028C22D}" dt="2023-03-10T17:34:19.489" v="2288" actId="20577"/>
          <ac:spMkLst>
            <pc:docMk/>
            <pc:sldMk cId="1250431817" sldId="380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7:12:17.979" v="1384" actId="20577"/>
          <ac:spMkLst>
            <pc:docMk/>
            <pc:sldMk cId="1250431817" sldId="380"/>
            <ac:spMk id="248" creationId="{00000000-0000-0000-0000-000000000000}"/>
          </ac:spMkLst>
        </pc:spChg>
        <pc:graphicFrameChg chg="add mod">
          <ac:chgData name="Mannix, Josh" userId="67577199-83d9-4857-9803-9b1b12014488" providerId="ADAL" clId="{50EC38FB-FA78-F947-A2B0-C69A9028C22D}" dt="2023-03-10T17:33:46.517" v="2276" actId="1076"/>
          <ac:graphicFrameMkLst>
            <pc:docMk/>
            <pc:sldMk cId="1250431817" sldId="380"/>
            <ac:graphicFrameMk id="3" creationId="{2FE69543-5948-F74D-AB26-C7284739BAE1}"/>
          </ac:graphicFrameMkLst>
        </pc:graphicFrameChg>
      </pc:sldChg>
      <pc:sldChg chg="del">
        <pc:chgData name="Mannix, Josh" userId="67577199-83d9-4857-9803-9b1b12014488" providerId="ADAL" clId="{50EC38FB-FA78-F947-A2B0-C69A9028C22D}" dt="2023-03-10T17:22:06.076" v="1991" actId="2696"/>
        <pc:sldMkLst>
          <pc:docMk/>
          <pc:sldMk cId="890418597" sldId="381"/>
        </pc:sldMkLst>
      </pc:sldChg>
      <pc:sldChg chg="addSp modSp mod modAnim">
        <pc:chgData name="Mannix, Josh" userId="67577199-83d9-4857-9803-9b1b12014488" providerId="ADAL" clId="{50EC38FB-FA78-F947-A2B0-C69A9028C22D}" dt="2023-03-10T18:12:39.333" v="2777" actId="1076"/>
        <pc:sldMkLst>
          <pc:docMk/>
          <pc:sldMk cId="2441485081" sldId="382"/>
        </pc:sldMkLst>
        <pc:spChg chg="mod">
          <ac:chgData name="Mannix, Josh" userId="67577199-83d9-4857-9803-9b1b12014488" providerId="ADAL" clId="{50EC38FB-FA78-F947-A2B0-C69A9028C22D}" dt="2023-03-10T18:12:26.774" v="2775" actId="20577"/>
          <ac:spMkLst>
            <pc:docMk/>
            <pc:sldMk cId="2441485081" sldId="382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8:10:56.967" v="2713" actId="20577"/>
          <ac:spMkLst>
            <pc:docMk/>
            <pc:sldMk cId="2441485081" sldId="382"/>
            <ac:spMk id="248" creationId="{00000000-0000-0000-0000-000000000000}"/>
          </ac:spMkLst>
        </pc:spChg>
        <pc:graphicFrameChg chg="add mod">
          <ac:chgData name="Mannix, Josh" userId="67577199-83d9-4857-9803-9b1b12014488" providerId="ADAL" clId="{50EC38FB-FA78-F947-A2B0-C69A9028C22D}" dt="2023-03-10T18:12:39.333" v="2777" actId="1076"/>
          <ac:graphicFrameMkLst>
            <pc:docMk/>
            <pc:sldMk cId="2441485081" sldId="382"/>
            <ac:graphicFrameMk id="4" creationId="{CF407684-F9B0-7E47-A1BD-D0D0AACA447A}"/>
          </ac:graphicFrameMkLst>
        </pc:graphicFrameChg>
      </pc:sldChg>
      <pc:sldChg chg="delSp modSp mod delAnim">
        <pc:chgData name="Mannix, Josh" userId="67577199-83d9-4857-9803-9b1b12014488" providerId="ADAL" clId="{50EC38FB-FA78-F947-A2B0-C69A9028C22D}" dt="2023-03-10T20:21:42.690" v="5562" actId="20577"/>
        <pc:sldMkLst>
          <pc:docMk/>
          <pc:sldMk cId="1485316586" sldId="385"/>
        </pc:sldMkLst>
        <pc:spChg chg="mod">
          <ac:chgData name="Mannix, Josh" userId="67577199-83d9-4857-9803-9b1b12014488" providerId="ADAL" clId="{50EC38FB-FA78-F947-A2B0-C69A9028C22D}" dt="2023-03-10T20:21:42.690" v="5562" actId="20577"/>
          <ac:spMkLst>
            <pc:docMk/>
            <pc:sldMk cId="1485316586" sldId="385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20:19:06.267" v="5379" actId="20577"/>
          <ac:spMkLst>
            <pc:docMk/>
            <pc:sldMk cId="1485316586" sldId="385"/>
            <ac:spMk id="248" creationId="{00000000-0000-0000-0000-000000000000}"/>
          </ac:spMkLst>
        </pc:spChg>
        <pc:picChg chg="del">
          <ac:chgData name="Mannix, Josh" userId="67577199-83d9-4857-9803-9b1b12014488" providerId="ADAL" clId="{50EC38FB-FA78-F947-A2B0-C69A9028C22D}" dt="2023-03-10T20:19:08.020" v="5380" actId="478"/>
          <ac:picMkLst>
            <pc:docMk/>
            <pc:sldMk cId="1485316586" sldId="385"/>
            <ac:picMk id="19" creationId="{4FAD519E-F0FA-8A4D-BC6F-AD781E1D6DC8}"/>
          </ac:picMkLst>
        </pc:picChg>
      </pc:sldChg>
      <pc:sldChg chg="del">
        <pc:chgData name="Mannix, Josh" userId="67577199-83d9-4857-9803-9b1b12014488" providerId="ADAL" clId="{50EC38FB-FA78-F947-A2B0-C69A9028C22D}" dt="2023-03-10T20:21:53.054" v="5563" actId="2696"/>
        <pc:sldMkLst>
          <pc:docMk/>
          <pc:sldMk cId="2097348689" sldId="386"/>
        </pc:sldMkLst>
      </pc:sldChg>
      <pc:sldChg chg="del">
        <pc:chgData name="Mannix, Josh" userId="67577199-83d9-4857-9803-9b1b12014488" providerId="ADAL" clId="{50EC38FB-FA78-F947-A2B0-C69A9028C22D}" dt="2023-03-10T20:21:53.054" v="5563" actId="2696"/>
        <pc:sldMkLst>
          <pc:docMk/>
          <pc:sldMk cId="696138832" sldId="387"/>
        </pc:sldMkLst>
      </pc:sldChg>
      <pc:sldChg chg="del">
        <pc:chgData name="Mannix, Josh" userId="67577199-83d9-4857-9803-9b1b12014488" providerId="ADAL" clId="{50EC38FB-FA78-F947-A2B0-C69A9028C22D}" dt="2023-03-10T20:21:53.054" v="5563" actId="2696"/>
        <pc:sldMkLst>
          <pc:docMk/>
          <pc:sldMk cId="2151950531" sldId="388"/>
        </pc:sldMkLst>
      </pc:sldChg>
      <pc:sldChg chg="del">
        <pc:chgData name="Mannix, Josh" userId="67577199-83d9-4857-9803-9b1b12014488" providerId="ADAL" clId="{50EC38FB-FA78-F947-A2B0-C69A9028C22D}" dt="2023-03-10T20:21:53.054" v="5563" actId="2696"/>
        <pc:sldMkLst>
          <pc:docMk/>
          <pc:sldMk cId="101310169" sldId="389"/>
        </pc:sldMkLst>
      </pc:sldChg>
      <pc:sldChg chg="del">
        <pc:chgData name="Mannix, Josh" userId="67577199-83d9-4857-9803-9b1b12014488" providerId="ADAL" clId="{50EC38FB-FA78-F947-A2B0-C69A9028C22D}" dt="2023-03-10T20:21:53.054" v="5563" actId="2696"/>
        <pc:sldMkLst>
          <pc:docMk/>
          <pc:sldMk cId="286359747" sldId="390"/>
        </pc:sldMkLst>
      </pc:sldChg>
      <pc:sldChg chg="modSp add mod">
        <pc:chgData name="Mannix, Josh" userId="67577199-83d9-4857-9803-9b1b12014488" providerId="ADAL" clId="{50EC38FB-FA78-F947-A2B0-C69A9028C22D}" dt="2023-03-10T17:11:44.247" v="1367" actId="20577"/>
        <pc:sldMkLst>
          <pc:docMk/>
          <pc:sldMk cId="2394860639" sldId="391"/>
        </pc:sldMkLst>
        <pc:spChg chg="mod">
          <ac:chgData name="Mannix, Josh" userId="67577199-83d9-4857-9803-9b1b12014488" providerId="ADAL" clId="{50EC38FB-FA78-F947-A2B0-C69A9028C22D}" dt="2023-03-10T17:11:44.247" v="1367" actId="20577"/>
          <ac:spMkLst>
            <pc:docMk/>
            <pc:sldMk cId="2394860639" sldId="391"/>
            <ac:spMk id="2" creationId="{ADC04ADF-3C89-B545-B3AC-998590695FDC}"/>
          </ac:spMkLst>
        </pc:spChg>
      </pc:sldChg>
      <pc:sldChg chg="addSp modSp add mod modAnim">
        <pc:chgData name="Mannix, Josh" userId="67577199-83d9-4857-9803-9b1b12014488" providerId="ADAL" clId="{50EC38FB-FA78-F947-A2B0-C69A9028C22D}" dt="2023-03-10T17:24:10.416" v="2047" actId="14100"/>
        <pc:sldMkLst>
          <pc:docMk/>
          <pc:sldMk cId="2208083250" sldId="392"/>
        </pc:sldMkLst>
        <pc:spChg chg="mod">
          <ac:chgData name="Mannix, Josh" userId="67577199-83d9-4857-9803-9b1b12014488" providerId="ADAL" clId="{50EC38FB-FA78-F947-A2B0-C69A9028C22D}" dt="2023-03-10T17:14:29.471" v="1679" actId="14100"/>
          <ac:spMkLst>
            <pc:docMk/>
            <pc:sldMk cId="2208083250" sldId="392"/>
            <ac:spMk id="2" creationId="{ADC04ADF-3C89-B545-B3AC-998590695FDC}"/>
          </ac:spMkLst>
        </pc:spChg>
        <pc:spChg chg="add mod">
          <ac:chgData name="Mannix, Josh" userId="67577199-83d9-4857-9803-9b1b12014488" providerId="ADAL" clId="{50EC38FB-FA78-F947-A2B0-C69A9028C22D}" dt="2023-03-10T17:24:10.416" v="2047" actId="14100"/>
          <ac:spMkLst>
            <pc:docMk/>
            <pc:sldMk cId="2208083250" sldId="392"/>
            <ac:spMk id="4" creationId="{897045AF-D7B7-2848-94C6-F11AE2E70B79}"/>
          </ac:spMkLst>
        </pc:spChg>
        <pc:spChg chg="add mod">
          <ac:chgData name="Mannix, Josh" userId="67577199-83d9-4857-9803-9b1b12014488" providerId="ADAL" clId="{50EC38FB-FA78-F947-A2B0-C69A9028C22D}" dt="2023-03-10T17:24:04.428" v="2045" actId="1076"/>
          <ac:spMkLst>
            <pc:docMk/>
            <pc:sldMk cId="2208083250" sldId="392"/>
            <ac:spMk id="17" creationId="{60BC8EB2-A659-0840-9DB4-A0D343EAB80D}"/>
          </ac:spMkLst>
        </pc:spChg>
        <pc:spChg chg="add mod">
          <ac:chgData name="Mannix, Josh" userId="67577199-83d9-4857-9803-9b1b12014488" providerId="ADAL" clId="{50EC38FB-FA78-F947-A2B0-C69A9028C22D}" dt="2023-03-10T17:23:30.300" v="2041" actId="14100"/>
          <ac:spMkLst>
            <pc:docMk/>
            <pc:sldMk cId="2208083250" sldId="392"/>
            <ac:spMk id="19" creationId="{E053DAFA-6350-6346-9C98-4FE3C54CEC32}"/>
          </ac:spMkLst>
        </pc:spChg>
        <pc:graphicFrameChg chg="mod">
          <ac:chgData name="Mannix, Josh" userId="67577199-83d9-4857-9803-9b1b12014488" providerId="ADAL" clId="{50EC38FB-FA78-F947-A2B0-C69A9028C22D}" dt="2023-03-10T17:14:32.521" v="1680" actId="1076"/>
          <ac:graphicFrameMkLst>
            <pc:docMk/>
            <pc:sldMk cId="2208083250" sldId="392"/>
            <ac:graphicFrameMk id="3" creationId="{2FE69543-5948-F74D-AB26-C7284739BAE1}"/>
          </ac:graphicFrameMkLst>
        </pc:graphicFrameChg>
      </pc:sldChg>
      <pc:sldChg chg="addSp modSp add mod modAnim">
        <pc:chgData name="Mannix, Josh" userId="67577199-83d9-4857-9803-9b1b12014488" providerId="ADAL" clId="{50EC38FB-FA78-F947-A2B0-C69A9028C22D}" dt="2023-03-10T17:26:31.854" v="2077" actId="208"/>
        <pc:sldMkLst>
          <pc:docMk/>
          <pc:sldMk cId="2330989776" sldId="393"/>
        </pc:sldMkLst>
        <pc:spChg chg="mod">
          <ac:chgData name="Mannix, Josh" userId="67577199-83d9-4857-9803-9b1b12014488" providerId="ADAL" clId="{50EC38FB-FA78-F947-A2B0-C69A9028C22D}" dt="2023-03-10T17:16:24.522" v="1779" actId="20577"/>
          <ac:spMkLst>
            <pc:docMk/>
            <pc:sldMk cId="2330989776" sldId="393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7:16:52.959" v="1802" actId="20577"/>
          <ac:spMkLst>
            <pc:docMk/>
            <pc:sldMk cId="2330989776" sldId="393"/>
            <ac:spMk id="17" creationId="{60BC8EB2-A659-0840-9DB4-A0D343EAB80D}"/>
          </ac:spMkLst>
        </pc:spChg>
        <pc:spChg chg="add mod">
          <ac:chgData name="Mannix, Josh" userId="67577199-83d9-4857-9803-9b1b12014488" providerId="ADAL" clId="{50EC38FB-FA78-F947-A2B0-C69A9028C22D}" dt="2023-03-10T17:26:31.854" v="2077" actId="208"/>
          <ac:spMkLst>
            <pc:docMk/>
            <pc:sldMk cId="2330989776" sldId="393"/>
            <ac:spMk id="18" creationId="{931E10D4-A4C8-474A-81D3-112303E1FCED}"/>
          </ac:spMkLst>
        </pc:spChg>
        <pc:spChg chg="add mod">
          <ac:chgData name="Mannix, Josh" userId="67577199-83d9-4857-9803-9b1b12014488" providerId="ADAL" clId="{50EC38FB-FA78-F947-A2B0-C69A9028C22D}" dt="2023-03-10T17:26:31.854" v="2077" actId="208"/>
          <ac:spMkLst>
            <pc:docMk/>
            <pc:sldMk cId="2330989776" sldId="393"/>
            <ac:spMk id="19" creationId="{0AFEE68C-B5D5-0C48-BB5E-E593BB223A07}"/>
          </ac:spMkLst>
        </pc:spChg>
      </pc:sldChg>
      <pc:sldChg chg="addSp modSp add mod modAnim">
        <pc:chgData name="Mannix, Josh" userId="67577199-83d9-4857-9803-9b1b12014488" providerId="ADAL" clId="{50EC38FB-FA78-F947-A2B0-C69A9028C22D}" dt="2023-03-10T17:27:10.137" v="2086" actId="208"/>
        <pc:sldMkLst>
          <pc:docMk/>
          <pc:sldMk cId="864047039" sldId="394"/>
        </pc:sldMkLst>
        <pc:spChg chg="mod">
          <ac:chgData name="Mannix, Josh" userId="67577199-83d9-4857-9803-9b1b12014488" providerId="ADAL" clId="{50EC38FB-FA78-F947-A2B0-C69A9028C22D}" dt="2023-03-10T17:21:15.685" v="1969" actId="20577"/>
          <ac:spMkLst>
            <pc:docMk/>
            <pc:sldMk cId="864047039" sldId="394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7:21:42.413" v="1990" actId="20577"/>
          <ac:spMkLst>
            <pc:docMk/>
            <pc:sldMk cId="864047039" sldId="394"/>
            <ac:spMk id="17" creationId="{60BC8EB2-A659-0840-9DB4-A0D343EAB80D}"/>
          </ac:spMkLst>
        </pc:spChg>
        <pc:spChg chg="add mod">
          <ac:chgData name="Mannix, Josh" userId="67577199-83d9-4857-9803-9b1b12014488" providerId="ADAL" clId="{50EC38FB-FA78-F947-A2B0-C69A9028C22D}" dt="2023-03-10T17:27:10.137" v="2086" actId="208"/>
          <ac:spMkLst>
            <pc:docMk/>
            <pc:sldMk cId="864047039" sldId="394"/>
            <ac:spMk id="18" creationId="{2A3D511A-598E-B541-B3D2-2EAF0E670AD3}"/>
          </ac:spMkLst>
        </pc:spChg>
        <pc:spChg chg="add mod">
          <ac:chgData name="Mannix, Josh" userId="67577199-83d9-4857-9803-9b1b12014488" providerId="ADAL" clId="{50EC38FB-FA78-F947-A2B0-C69A9028C22D}" dt="2023-03-10T17:27:10.137" v="2086" actId="208"/>
          <ac:spMkLst>
            <pc:docMk/>
            <pc:sldMk cId="864047039" sldId="394"/>
            <ac:spMk id="19" creationId="{E5F317DD-A666-5F44-8D77-CE30F1D7C612}"/>
          </ac:spMkLst>
        </pc:spChg>
      </pc:sldChg>
      <pc:sldChg chg="addSp delSp modSp add mod modAnim">
        <pc:chgData name="Mannix, Josh" userId="67577199-83d9-4857-9803-9b1b12014488" providerId="ADAL" clId="{50EC38FB-FA78-F947-A2B0-C69A9028C22D}" dt="2023-03-10T17:27:25.784" v="2095" actId="1036"/>
        <pc:sldMkLst>
          <pc:docMk/>
          <pc:sldMk cId="3214430292" sldId="395"/>
        </pc:sldMkLst>
        <pc:spChg chg="mod">
          <ac:chgData name="Mannix, Josh" userId="67577199-83d9-4857-9803-9b1b12014488" providerId="ADAL" clId="{50EC38FB-FA78-F947-A2B0-C69A9028C22D}" dt="2023-03-10T17:27:18.184" v="2089" actId="1076"/>
          <ac:spMkLst>
            <pc:docMk/>
            <pc:sldMk cId="3214430292" sldId="395"/>
            <ac:spMk id="17" creationId="{60BC8EB2-A659-0840-9DB4-A0D343EAB80D}"/>
          </ac:spMkLst>
        </pc:spChg>
        <pc:spChg chg="add mod">
          <ac:chgData name="Mannix, Josh" userId="67577199-83d9-4857-9803-9b1b12014488" providerId="ADAL" clId="{50EC38FB-FA78-F947-A2B0-C69A9028C22D}" dt="2023-03-10T17:26:16.042" v="2075" actId="1035"/>
          <ac:spMkLst>
            <pc:docMk/>
            <pc:sldMk cId="3214430292" sldId="395"/>
            <ac:spMk id="18" creationId="{99B06AE0-F258-C043-9D64-6DB5A36CB5EB}"/>
          </ac:spMkLst>
        </pc:spChg>
        <pc:spChg chg="add mod">
          <ac:chgData name="Mannix, Josh" userId="67577199-83d9-4857-9803-9b1b12014488" providerId="ADAL" clId="{50EC38FB-FA78-F947-A2B0-C69A9028C22D}" dt="2023-03-10T17:26:20.930" v="2076"/>
          <ac:spMkLst>
            <pc:docMk/>
            <pc:sldMk cId="3214430292" sldId="395"/>
            <ac:spMk id="19" creationId="{2DB4DBC7-1E6B-224B-88BA-61CF28205B34}"/>
          </ac:spMkLst>
        </pc:spChg>
        <pc:spChg chg="add del mod">
          <ac:chgData name="Mannix, Josh" userId="67577199-83d9-4857-9803-9b1b12014488" providerId="ADAL" clId="{50EC38FB-FA78-F947-A2B0-C69A9028C22D}" dt="2023-03-10T17:26:38.716" v="2079"/>
          <ac:spMkLst>
            <pc:docMk/>
            <pc:sldMk cId="3214430292" sldId="395"/>
            <ac:spMk id="20" creationId="{9E9C3ABD-75D0-6C46-9D33-816650C2A2AA}"/>
          </ac:spMkLst>
        </pc:spChg>
        <pc:spChg chg="add mod">
          <ac:chgData name="Mannix, Josh" userId="67577199-83d9-4857-9803-9b1b12014488" providerId="ADAL" clId="{50EC38FB-FA78-F947-A2B0-C69A9028C22D}" dt="2023-03-10T17:26:55.515" v="2084" actId="14100"/>
          <ac:spMkLst>
            <pc:docMk/>
            <pc:sldMk cId="3214430292" sldId="395"/>
            <ac:spMk id="21" creationId="{5866E15F-32EF-E047-99E9-A79B89D04F0C}"/>
          </ac:spMkLst>
        </pc:spChg>
        <pc:spChg chg="add mod">
          <ac:chgData name="Mannix, Josh" userId="67577199-83d9-4857-9803-9b1b12014488" providerId="ADAL" clId="{50EC38FB-FA78-F947-A2B0-C69A9028C22D}" dt="2023-03-10T17:26:49.746" v="2082" actId="1076"/>
          <ac:spMkLst>
            <pc:docMk/>
            <pc:sldMk cId="3214430292" sldId="395"/>
            <ac:spMk id="28" creationId="{68D53743-4575-4840-B7C9-029D234AECB7}"/>
          </ac:spMkLst>
        </pc:spChg>
        <pc:spChg chg="add mod">
          <ac:chgData name="Mannix, Josh" userId="67577199-83d9-4857-9803-9b1b12014488" providerId="ADAL" clId="{50EC38FB-FA78-F947-A2B0-C69A9028C22D}" dt="2023-03-10T17:27:14.795" v="2087"/>
          <ac:spMkLst>
            <pc:docMk/>
            <pc:sldMk cId="3214430292" sldId="395"/>
            <ac:spMk id="29" creationId="{44EC9993-F2C7-4944-9441-C117D1F105B9}"/>
          </ac:spMkLst>
        </pc:spChg>
        <pc:spChg chg="add mod">
          <ac:chgData name="Mannix, Josh" userId="67577199-83d9-4857-9803-9b1b12014488" providerId="ADAL" clId="{50EC38FB-FA78-F947-A2B0-C69A9028C22D}" dt="2023-03-10T17:27:25.784" v="2095" actId="1036"/>
          <ac:spMkLst>
            <pc:docMk/>
            <pc:sldMk cId="3214430292" sldId="395"/>
            <ac:spMk id="30" creationId="{0CBD2F14-D202-D945-9585-6C10677A4331}"/>
          </ac:spMkLst>
        </pc:spChg>
      </pc:sldChg>
      <pc:sldChg chg="addSp modSp add mod modAnim">
        <pc:chgData name="Mannix, Josh" userId="67577199-83d9-4857-9803-9b1b12014488" providerId="ADAL" clId="{50EC38FB-FA78-F947-A2B0-C69A9028C22D}" dt="2023-03-10T17:31:55.950" v="2133" actId="20577"/>
        <pc:sldMkLst>
          <pc:docMk/>
          <pc:sldMk cId="132305630" sldId="396"/>
        </pc:sldMkLst>
        <pc:spChg chg="mod">
          <ac:chgData name="Mannix, Josh" userId="67577199-83d9-4857-9803-9b1b12014488" providerId="ADAL" clId="{50EC38FB-FA78-F947-A2B0-C69A9028C22D}" dt="2023-03-10T17:22:19.211" v="2005" actId="20577"/>
          <ac:spMkLst>
            <pc:docMk/>
            <pc:sldMk cId="132305630" sldId="396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7:31:55.950" v="2133" actId="20577"/>
          <ac:spMkLst>
            <pc:docMk/>
            <pc:sldMk cId="132305630" sldId="396"/>
            <ac:spMk id="17" creationId="{60BC8EB2-A659-0840-9DB4-A0D343EAB80D}"/>
          </ac:spMkLst>
        </pc:spChg>
        <pc:spChg chg="add mod">
          <ac:chgData name="Mannix, Josh" userId="67577199-83d9-4857-9803-9b1b12014488" providerId="ADAL" clId="{50EC38FB-FA78-F947-A2B0-C69A9028C22D}" dt="2023-03-10T17:30:10.776" v="2096"/>
          <ac:spMkLst>
            <pc:docMk/>
            <pc:sldMk cId="132305630" sldId="396"/>
            <ac:spMk id="18" creationId="{C78B1AB5-A672-524A-AFC0-6AB467B8E4DD}"/>
          </ac:spMkLst>
        </pc:spChg>
        <pc:spChg chg="add mod">
          <ac:chgData name="Mannix, Josh" userId="67577199-83d9-4857-9803-9b1b12014488" providerId="ADAL" clId="{50EC38FB-FA78-F947-A2B0-C69A9028C22D}" dt="2023-03-10T17:31:10.150" v="2114" actId="14100"/>
          <ac:spMkLst>
            <pc:docMk/>
            <pc:sldMk cId="132305630" sldId="396"/>
            <ac:spMk id="19" creationId="{3FEE5047-D2CF-F84F-9645-A9CCB63442EE}"/>
          </ac:spMkLst>
        </pc:spChg>
        <pc:spChg chg="add mod">
          <ac:chgData name="Mannix, Josh" userId="67577199-83d9-4857-9803-9b1b12014488" providerId="ADAL" clId="{50EC38FB-FA78-F947-A2B0-C69A9028C22D}" dt="2023-03-10T17:30:10.776" v="2096"/>
          <ac:spMkLst>
            <pc:docMk/>
            <pc:sldMk cId="132305630" sldId="396"/>
            <ac:spMk id="20" creationId="{DBDA3EDE-B51C-BF46-BB18-4F44DC0C678D}"/>
          </ac:spMkLst>
        </pc:spChg>
        <pc:spChg chg="add mod">
          <ac:chgData name="Mannix, Josh" userId="67577199-83d9-4857-9803-9b1b12014488" providerId="ADAL" clId="{50EC38FB-FA78-F947-A2B0-C69A9028C22D}" dt="2023-03-10T17:30:40.729" v="2105" actId="1037"/>
          <ac:spMkLst>
            <pc:docMk/>
            <pc:sldMk cId="132305630" sldId="396"/>
            <ac:spMk id="21" creationId="{7905E84B-1BF8-3C49-B919-AB6FA79DD978}"/>
          </ac:spMkLst>
        </pc:spChg>
        <pc:spChg chg="add mod">
          <ac:chgData name="Mannix, Josh" userId="67577199-83d9-4857-9803-9b1b12014488" providerId="ADAL" clId="{50EC38FB-FA78-F947-A2B0-C69A9028C22D}" dt="2023-03-10T17:30:31.315" v="2102" actId="14100"/>
          <ac:spMkLst>
            <pc:docMk/>
            <pc:sldMk cId="132305630" sldId="396"/>
            <ac:spMk id="28" creationId="{BC95BA94-3CD6-9249-A726-28F70779A0DC}"/>
          </ac:spMkLst>
        </pc:spChg>
        <pc:spChg chg="add mod">
          <ac:chgData name="Mannix, Josh" userId="67577199-83d9-4857-9803-9b1b12014488" providerId="ADAL" clId="{50EC38FB-FA78-F947-A2B0-C69A9028C22D}" dt="2023-03-10T17:30:10.776" v="2096"/>
          <ac:spMkLst>
            <pc:docMk/>
            <pc:sldMk cId="132305630" sldId="396"/>
            <ac:spMk id="29" creationId="{9CB129F3-1926-F34B-BE32-83D00DCC8652}"/>
          </ac:spMkLst>
        </pc:spChg>
      </pc:sldChg>
      <pc:sldChg chg="addSp delSp modSp add mod delAnim modAnim">
        <pc:chgData name="Mannix, Josh" userId="67577199-83d9-4857-9803-9b1b12014488" providerId="ADAL" clId="{50EC38FB-FA78-F947-A2B0-C69A9028C22D}" dt="2023-03-10T17:37:12.200" v="2466" actId="14100"/>
        <pc:sldMkLst>
          <pc:docMk/>
          <pc:sldMk cId="2935967786" sldId="397"/>
        </pc:sldMkLst>
        <pc:spChg chg="mod">
          <ac:chgData name="Mannix, Josh" userId="67577199-83d9-4857-9803-9b1b12014488" providerId="ADAL" clId="{50EC38FB-FA78-F947-A2B0-C69A9028C22D}" dt="2023-03-10T17:32:28.338" v="2165" actId="20577"/>
          <ac:spMkLst>
            <pc:docMk/>
            <pc:sldMk cId="2935967786" sldId="397"/>
            <ac:spMk id="2" creationId="{ADC04ADF-3C89-B545-B3AC-998590695FDC}"/>
          </ac:spMkLst>
        </pc:spChg>
        <pc:spChg chg="add mod">
          <ac:chgData name="Mannix, Josh" userId="67577199-83d9-4857-9803-9b1b12014488" providerId="ADAL" clId="{50EC38FB-FA78-F947-A2B0-C69A9028C22D}" dt="2023-03-10T17:37:12.200" v="2466" actId="14100"/>
          <ac:spMkLst>
            <pc:docMk/>
            <pc:sldMk cId="2935967786" sldId="397"/>
            <ac:spMk id="4" creationId="{BEDD9B3A-4CE1-1C43-9AB5-073AC3FD7A9B}"/>
          </ac:spMkLst>
        </pc:spChg>
        <pc:spChg chg="mod">
          <ac:chgData name="Mannix, Josh" userId="67577199-83d9-4857-9803-9b1b12014488" providerId="ADAL" clId="{50EC38FB-FA78-F947-A2B0-C69A9028C22D}" dt="2023-03-10T17:35:45.084" v="2416" actId="20577"/>
          <ac:spMkLst>
            <pc:docMk/>
            <pc:sldMk cId="2935967786" sldId="397"/>
            <ac:spMk id="17" creationId="{60BC8EB2-A659-0840-9DB4-A0D343EAB80D}"/>
          </ac:spMkLst>
        </pc:spChg>
        <pc:spChg chg="mod">
          <ac:chgData name="Mannix, Josh" userId="67577199-83d9-4857-9803-9b1b12014488" providerId="ADAL" clId="{50EC38FB-FA78-F947-A2B0-C69A9028C22D}" dt="2023-03-10T17:34:45.769" v="2313" actId="1037"/>
          <ac:spMkLst>
            <pc:docMk/>
            <pc:sldMk cId="2935967786" sldId="397"/>
            <ac:spMk id="18" creationId="{C78B1AB5-A672-524A-AFC0-6AB467B8E4DD}"/>
          </ac:spMkLst>
        </pc:spChg>
        <pc:spChg chg="mod">
          <ac:chgData name="Mannix, Josh" userId="67577199-83d9-4857-9803-9b1b12014488" providerId="ADAL" clId="{50EC38FB-FA78-F947-A2B0-C69A9028C22D}" dt="2023-03-10T17:35:17.577" v="2398" actId="1035"/>
          <ac:spMkLst>
            <pc:docMk/>
            <pc:sldMk cId="2935967786" sldId="397"/>
            <ac:spMk id="19" creationId="{3FEE5047-D2CF-F84F-9645-A9CCB63442EE}"/>
          </ac:spMkLst>
        </pc:spChg>
        <pc:spChg chg="mod">
          <ac:chgData name="Mannix, Josh" userId="67577199-83d9-4857-9803-9b1b12014488" providerId="ADAL" clId="{50EC38FB-FA78-F947-A2B0-C69A9028C22D}" dt="2023-03-10T17:34:40.177" v="2298" actId="1038"/>
          <ac:spMkLst>
            <pc:docMk/>
            <pc:sldMk cId="2935967786" sldId="397"/>
            <ac:spMk id="20" creationId="{DBDA3EDE-B51C-BF46-BB18-4F44DC0C678D}"/>
          </ac:spMkLst>
        </pc:spChg>
        <pc:spChg chg="mod">
          <ac:chgData name="Mannix, Josh" userId="67577199-83d9-4857-9803-9b1b12014488" providerId="ADAL" clId="{50EC38FB-FA78-F947-A2B0-C69A9028C22D}" dt="2023-03-10T17:35:14.067" v="2395" actId="14100"/>
          <ac:spMkLst>
            <pc:docMk/>
            <pc:sldMk cId="2935967786" sldId="397"/>
            <ac:spMk id="21" creationId="{7905E84B-1BF8-3C49-B919-AB6FA79DD978}"/>
          </ac:spMkLst>
        </pc:spChg>
        <pc:spChg chg="del">
          <ac:chgData name="Mannix, Josh" userId="67577199-83d9-4857-9803-9b1b12014488" providerId="ADAL" clId="{50EC38FB-FA78-F947-A2B0-C69A9028C22D}" dt="2023-03-10T17:33:13.002" v="2219" actId="478"/>
          <ac:spMkLst>
            <pc:docMk/>
            <pc:sldMk cId="2935967786" sldId="397"/>
            <ac:spMk id="28" creationId="{BC95BA94-3CD6-9249-A726-28F70779A0DC}"/>
          </ac:spMkLst>
        </pc:spChg>
        <pc:spChg chg="del">
          <ac:chgData name="Mannix, Josh" userId="67577199-83d9-4857-9803-9b1b12014488" providerId="ADAL" clId="{50EC38FB-FA78-F947-A2B0-C69A9028C22D}" dt="2023-03-10T17:33:09.995" v="2218" actId="478"/>
          <ac:spMkLst>
            <pc:docMk/>
            <pc:sldMk cId="2935967786" sldId="397"/>
            <ac:spMk id="29" creationId="{9CB129F3-1926-F34B-BE32-83D00DCC8652}"/>
          </ac:spMkLst>
        </pc:spChg>
      </pc:sldChg>
      <pc:sldChg chg="add del">
        <pc:chgData name="Mannix, Josh" userId="67577199-83d9-4857-9803-9b1b12014488" providerId="ADAL" clId="{50EC38FB-FA78-F947-A2B0-C69A9028C22D}" dt="2023-03-10T18:10:26.105" v="2689" actId="2696"/>
        <pc:sldMkLst>
          <pc:docMk/>
          <pc:sldMk cId="2471530024" sldId="398"/>
        </pc:sldMkLst>
      </pc:sldChg>
      <pc:sldChg chg="addSp delSp modSp add mod modAnim">
        <pc:chgData name="Mannix, Josh" userId="67577199-83d9-4857-9803-9b1b12014488" providerId="ADAL" clId="{50EC38FB-FA78-F947-A2B0-C69A9028C22D}" dt="2023-03-10T18:55:37.276" v="3162"/>
        <pc:sldMkLst>
          <pc:docMk/>
          <pc:sldMk cId="3607527464" sldId="398"/>
        </pc:sldMkLst>
        <pc:spChg chg="mod">
          <ac:chgData name="Mannix, Josh" userId="67577199-83d9-4857-9803-9b1b12014488" providerId="ADAL" clId="{50EC38FB-FA78-F947-A2B0-C69A9028C22D}" dt="2023-03-10T18:13:43.941" v="2885" actId="404"/>
          <ac:spMkLst>
            <pc:docMk/>
            <pc:sldMk cId="3607527464" sldId="398"/>
            <ac:spMk id="2" creationId="{ADC04ADF-3C89-B545-B3AC-998590695FDC}"/>
          </ac:spMkLst>
        </pc:spChg>
        <pc:spChg chg="add mod">
          <ac:chgData name="Mannix, Josh" userId="67577199-83d9-4857-9803-9b1b12014488" providerId="ADAL" clId="{50EC38FB-FA78-F947-A2B0-C69A9028C22D}" dt="2023-03-10T18:55:13.266" v="3158" actId="1035"/>
          <ac:spMkLst>
            <pc:docMk/>
            <pc:sldMk cId="3607527464" sldId="398"/>
            <ac:spMk id="5" creationId="{5FA4AF86-F872-244A-9061-38DA55FD4645}"/>
          </ac:spMkLst>
        </pc:spChg>
        <pc:spChg chg="add mod">
          <ac:chgData name="Mannix, Josh" userId="67577199-83d9-4857-9803-9b1b12014488" providerId="ADAL" clId="{50EC38FB-FA78-F947-A2B0-C69A9028C22D}" dt="2023-03-10T18:15:07.140" v="2956" actId="14100"/>
          <ac:spMkLst>
            <pc:docMk/>
            <pc:sldMk cId="3607527464" sldId="398"/>
            <ac:spMk id="18" creationId="{711808F4-111C-734A-BE42-8C6B1052EFF7}"/>
          </ac:spMkLst>
        </pc:spChg>
        <pc:spChg chg="add mod">
          <ac:chgData name="Mannix, Josh" userId="67577199-83d9-4857-9803-9b1b12014488" providerId="ADAL" clId="{50EC38FB-FA78-F947-A2B0-C69A9028C22D}" dt="2023-03-10T18:15:35.852" v="2960" actId="1035"/>
          <ac:spMkLst>
            <pc:docMk/>
            <pc:sldMk cId="3607527464" sldId="398"/>
            <ac:spMk id="19" creationId="{C11AFF5B-3D55-074D-B452-266F55FA3FA2}"/>
          </ac:spMkLst>
        </pc:spChg>
        <pc:spChg chg="add mod">
          <ac:chgData name="Mannix, Josh" userId="67577199-83d9-4857-9803-9b1b12014488" providerId="ADAL" clId="{50EC38FB-FA78-F947-A2B0-C69A9028C22D}" dt="2023-03-10T18:16:22.539" v="2983" actId="14100"/>
          <ac:spMkLst>
            <pc:docMk/>
            <pc:sldMk cId="3607527464" sldId="398"/>
            <ac:spMk id="20" creationId="{7145995C-DFEA-7447-ACF0-DB7390A44354}"/>
          </ac:spMkLst>
        </pc:spChg>
        <pc:spChg chg="add mod">
          <ac:chgData name="Mannix, Josh" userId="67577199-83d9-4857-9803-9b1b12014488" providerId="ADAL" clId="{50EC38FB-FA78-F947-A2B0-C69A9028C22D}" dt="2023-03-10T18:16:09.892" v="2979" actId="1037"/>
          <ac:spMkLst>
            <pc:docMk/>
            <pc:sldMk cId="3607527464" sldId="398"/>
            <ac:spMk id="21" creationId="{0EB04381-A5DE-FA48-AC2E-244B9BEF4B33}"/>
          </ac:spMkLst>
        </pc:spChg>
        <pc:spChg chg="add mod">
          <ac:chgData name="Mannix, Josh" userId="67577199-83d9-4857-9803-9b1b12014488" providerId="ADAL" clId="{50EC38FB-FA78-F947-A2B0-C69A9028C22D}" dt="2023-03-10T18:16:18.422" v="2982" actId="14100"/>
          <ac:spMkLst>
            <pc:docMk/>
            <pc:sldMk cId="3607527464" sldId="398"/>
            <ac:spMk id="22" creationId="{2A129DB7-7CE1-B845-AC05-8BBF7C511756}"/>
          </ac:spMkLst>
        </pc:spChg>
        <pc:spChg chg="add del mod">
          <ac:chgData name="Mannix, Josh" userId="67577199-83d9-4857-9803-9b1b12014488" providerId="ADAL" clId="{50EC38FB-FA78-F947-A2B0-C69A9028C22D}" dt="2023-03-10T18:51:21.011" v="2987"/>
          <ac:spMkLst>
            <pc:docMk/>
            <pc:sldMk cId="3607527464" sldId="398"/>
            <ac:spMk id="23" creationId="{FE9D2571-8A17-E640-82E1-69B4FCF19A78}"/>
          </ac:spMkLst>
        </pc:spChg>
        <pc:graphicFrameChg chg="del mod">
          <ac:chgData name="Mannix, Josh" userId="67577199-83d9-4857-9803-9b1b12014488" providerId="ADAL" clId="{50EC38FB-FA78-F947-A2B0-C69A9028C22D}" dt="2023-03-10T18:13:06.160" v="2782" actId="478"/>
          <ac:graphicFrameMkLst>
            <pc:docMk/>
            <pc:sldMk cId="3607527464" sldId="398"/>
            <ac:graphicFrameMk id="4" creationId="{CF407684-F9B0-7E47-A1BD-D0D0AACA447A}"/>
          </ac:graphicFrameMkLst>
        </pc:graphicFrameChg>
        <pc:graphicFrameChg chg="add mod">
          <ac:chgData name="Mannix, Josh" userId="67577199-83d9-4857-9803-9b1b12014488" providerId="ADAL" clId="{50EC38FB-FA78-F947-A2B0-C69A9028C22D}" dt="2023-03-10T18:13:06.412" v="2783"/>
          <ac:graphicFrameMkLst>
            <pc:docMk/>
            <pc:sldMk cId="3607527464" sldId="398"/>
            <ac:graphicFrameMk id="17" creationId="{82F9E77D-E20E-A547-9054-418E05E13419}"/>
          </ac:graphicFrameMkLst>
        </pc:graphicFrameChg>
      </pc:sldChg>
      <pc:sldChg chg="addSp modSp add mod modAnim">
        <pc:chgData name="Mannix, Josh" userId="67577199-83d9-4857-9803-9b1b12014488" providerId="ADAL" clId="{50EC38FB-FA78-F947-A2B0-C69A9028C22D}" dt="2023-03-10T18:56:21.342" v="3172"/>
        <pc:sldMkLst>
          <pc:docMk/>
          <pc:sldMk cId="3702839556" sldId="399"/>
        </pc:sldMkLst>
        <pc:spChg chg="mod">
          <ac:chgData name="Mannix, Josh" userId="67577199-83d9-4857-9803-9b1b12014488" providerId="ADAL" clId="{50EC38FB-FA78-F947-A2B0-C69A9028C22D}" dt="2023-03-10T18:51:44.841" v="3086" actId="20577"/>
          <ac:spMkLst>
            <pc:docMk/>
            <pc:sldMk cId="3702839556" sldId="399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8:53:39.168" v="3136" actId="20577"/>
          <ac:spMkLst>
            <pc:docMk/>
            <pc:sldMk cId="3702839556" sldId="399"/>
            <ac:spMk id="18" creationId="{711808F4-111C-734A-BE42-8C6B1052EFF7}"/>
          </ac:spMkLst>
        </pc:spChg>
        <pc:spChg chg="mod">
          <ac:chgData name="Mannix, Josh" userId="67577199-83d9-4857-9803-9b1b12014488" providerId="ADAL" clId="{50EC38FB-FA78-F947-A2B0-C69A9028C22D}" dt="2023-03-10T18:53:48.391" v="3144" actId="1038"/>
          <ac:spMkLst>
            <pc:docMk/>
            <pc:sldMk cId="3702839556" sldId="399"/>
            <ac:spMk id="19" creationId="{C11AFF5B-3D55-074D-B452-266F55FA3FA2}"/>
          </ac:spMkLst>
        </pc:spChg>
        <pc:spChg chg="mod">
          <ac:chgData name="Mannix, Josh" userId="67577199-83d9-4857-9803-9b1b12014488" providerId="ADAL" clId="{50EC38FB-FA78-F947-A2B0-C69A9028C22D}" dt="2023-03-10T18:53:48.391" v="3144" actId="1038"/>
          <ac:spMkLst>
            <pc:docMk/>
            <pc:sldMk cId="3702839556" sldId="399"/>
            <ac:spMk id="21" creationId="{0EB04381-A5DE-FA48-AC2E-244B9BEF4B33}"/>
          </ac:spMkLst>
        </pc:spChg>
        <pc:spChg chg="mod">
          <ac:chgData name="Mannix, Josh" userId="67577199-83d9-4857-9803-9b1b12014488" providerId="ADAL" clId="{50EC38FB-FA78-F947-A2B0-C69A9028C22D}" dt="2023-03-10T18:53:06.156" v="3120" actId="14100"/>
          <ac:spMkLst>
            <pc:docMk/>
            <pc:sldMk cId="3702839556" sldId="399"/>
            <ac:spMk id="22" creationId="{2A129DB7-7CE1-B845-AC05-8BBF7C511756}"/>
          </ac:spMkLst>
        </pc:spChg>
        <pc:spChg chg="add mod">
          <ac:chgData name="Mannix, Josh" userId="67577199-83d9-4857-9803-9b1b12014488" providerId="ADAL" clId="{50EC38FB-FA78-F947-A2B0-C69A9028C22D}" dt="2023-03-10T18:56:15.622" v="3171" actId="14100"/>
          <ac:spMkLst>
            <pc:docMk/>
            <pc:sldMk cId="3702839556" sldId="399"/>
            <ac:spMk id="23" creationId="{2283F82D-8270-DE4E-A51B-8D6760C3B506}"/>
          </ac:spMkLst>
        </pc:spChg>
        <pc:graphicFrameChg chg="modGraphic">
          <ac:chgData name="Mannix, Josh" userId="67577199-83d9-4857-9803-9b1b12014488" providerId="ADAL" clId="{50EC38FB-FA78-F947-A2B0-C69A9028C22D}" dt="2023-03-10T18:53:02.449" v="3119" actId="14734"/>
          <ac:graphicFrameMkLst>
            <pc:docMk/>
            <pc:sldMk cId="3702839556" sldId="399"/>
            <ac:graphicFrameMk id="17" creationId="{82F9E77D-E20E-A547-9054-418E05E13419}"/>
          </ac:graphicFrameMkLst>
        </pc:graphicFrameChg>
      </pc:sldChg>
      <pc:sldChg chg="addSp modSp add mod modAnim">
        <pc:chgData name="Mannix, Josh" userId="67577199-83d9-4857-9803-9b1b12014488" providerId="ADAL" clId="{50EC38FB-FA78-F947-A2B0-C69A9028C22D}" dt="2023-03-10T19:02:52.587" v="3416" actId="20577"/>
        <pc:sldMkLst>
          <pc:docMk/>
          <pc:sldMk cId="3733539773" sldId="400"/>
        </pc:sldMkLst>
        <pc:spChg chg="mod">
          <ac:chgData name="Mannix, Josh" userId="67577199-83d9-4857-9803-9b1b12014488" providerId="ADAL" clId="{50EC38FB-FA78-F947-A2B0-C69A9028C22D}" dt="2023-03-10T18:56:53.305" v="3262" actId="20577"/>
          <ac:spMkLst>
            <pc:docMk/>
            <pc:sldMk cId="3733539773" sldId="400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9:02:52.587" v="3416" actId="20577"/>
          <ac:spMkLst>
            <pc:docMk/>
            <pc:sldMk cId="3733539773" sldId="400"/>
            <ac:spMk id="18" creationId="{711808F4-111C-734A-BE42-8C6B1052EFF7}"/>
          </ac:spMkLst>
        </pc:spChg>
        <pc:spChg chg="mod">
          <ac:chgData name="Mannix, Josh" userId="67577199-83d9-4857-9803-9b1b12014488" providerId="ADAL" clId="{50EC38FB-FA78-F947-A2B0-C69A9028C22D}" dt="2023-03-10T19:01:39.971" v="3311" actId="14100"/>
          <ac:spMkLst>
            <pc:docMk/>
            <pc:sldMk cId="3733539773" sldId="400"/>
            <ac:spMk id="19" creationId="{C11AFF5B-3D55-074D-B452-266F55FA3FA2}"/>
          </ac:spMkLst>
        </pc:spChg>
        <pc:spChg chg="mod">
          <ac:chgData name="Mannix, Josh" userId="67577199-83d9-4857-9803-9b1b12014488" providerId="ADAL" clId="{50EC38FB-FA78-F947-A2B0-C69A9028C22D}" dt="2023-03-10T19:02:25.991" v="3390" actId="1036"/>
          <ac:spMkLst>
            <pc:docMk/>
            <pc:sldMk cId="3733539773" sldId="400"/>
            <ac:spMk id="20" creationId="{7145995C-DFEA-7447-ACF0-DB7390A44354}"/>
          </ac:spMkLst>
        </pc:spChg>
        <pc:spChg chg="mod">
          <ac:chgData name="Mannix, Josh" userId="67577199-83d9-4857-9803-9b1b12014488" providerId="ADAL" clId="{50EC38FB-FA78-F947-A2B0-C69A9028C22D}" dt="2023-03-10T19:01:43.454" v="3312" actId="14100"/>
          <ac:spMkLst>
            <pc:docMk/>
            <pc:sldMk cId="3733539773" sldId="400"/>
            <ac:spMk id="21" creationId="{0EB04381-A5DE-FA48-AC2E-244B9BEF4B33}"/>
          </ac:spMkLst>
        </pc:spChg>
        <pc:spChg chg="mod">
          <ac:chgData name="Mannix, Josh" userId="67577199-83d9-4857-9803-9b1b12014488" providerId="ADAL" clId="{50EC38FB-FA78-F947-A2B0-C69A9028C22D}" dt="2023-03-10T19:02:14.327" v="3341" actId="1037"/>
          <ac:spMkLst>
            <pc:docMk/>
            <pc:sldMk cId="3733539773" sldId="400"/>
            <ac:spMk id="22" creationId="{2A129DB7-7CE1-B845-AC05-8BBF7C511756}"/>
          </ac:spMkLst>
        </pc:spChg>
        <pc:spChg chg="add mod">
          <ac:chgData name="Mannix, Josh" userId="67577199-83d9-4857-9803-9b1b12014488" providerId="ADAL" clId="{50EC38FB-FA78-F947-A2B0-C69A9028C22D}" dt="2023-03-10T18:57:07.761" v="3291" actId="1038"/>
          <ac:spMkLst>
            <pc:docMk/>
            <pc:sldMk cId="3733539773" sldId="400"/>
            <ac:spMk id="23" creationId="{E022E7D9-8E0F-824D-AED1-DEC1D9903AAC}"/>
          </ac:spMkLst>
        </pc:spChg>
      </pc:sldChg>
      <pc:sldChg chg="add del">
        <pc:chgData name="Mannix, Josh" userId="67577199-83d9-4857-9803-9b1b12014488" providerId="ADAL" clId="{50EC38FB-FA78-F947-A2B0-C69A9028C22D}" dt="2023-03-10T18:55:47.584" v="3164"/>
        <pc:sldMkLst>
          <pc:docMk/>
          <pc:sldMk cId="363762306" sldId="401"/>
        </pc:sldMkLst>
      </pc:sldChg>
      <pc:sldChg chg="addSp delSp modSp add mod delAnim modAnim">
        <pc:chgData name="Mannix, Josh" userId="67577199-83d9-4857-9803-9b1b12014488" providerId="ADAL" clId="{50EC38FB-FA78-F947-A2B0-C69A9028C22D}" dt="2023-03-10T19:10:49.108" v="3779"/>
        <pc:sldMkLst>
          <pc:docMk/>
          <pc:sldMk cId="2552601304" sldId="401"/>
        </pc:sldMkLst>
        <pc:spChg chg="mod">
          <ac:chgData name="Mannix, Josh" userId="67577199-83d9-4857-9803-9b1b12014488" providerId="ADAL" clId="{50EC38FB-FA78-F947-A2B0-C69A9028C22D}" dt="2023-03-10T19:10:31.473" v="3775" actId="20577"/>
          <ac:spMkLst>
            <pc:docMk/>
            <pc:sldMk cId="2552601304" sldId="401"/>
            <ac:spMk id="2" creationId="{ADC04ADF-3C89-B545-B3AC-998590695FDC}"/>
          </ac:spMkLst>
        </pc:spChg>
        <pc:spChg chg="add mod">
          <ac:chgData name="Mannix, Josh" userId="67577199-83d9-4857-9803-9b1b12014488" providerId="ADAL" clId="{50EC38FB-FA78-F947-A2B0-C69A9028C22D}" dt="2023-03-10T19:08:13.785" v="3690" actId="208"/>
          <ac:spMkLst>
            <pc:docMk/>
            <pc:sldMk cId="2552601304" sldId="401"/>
            <ac:spMk id="4" creationId="{47457CCF-40D2-DD4C-A7C2-7AD01CEEF91C}"/>
          </ac:spMkLst>
        </pc:spChg>
        <pc:spChg chg="add mod">
          <ac:chgData name="Mannix, Josh" userId="67577199-83d9-4857-9803-9b1b12014488" providerId="ADAL" clId="{50EC38FB-FA78-F947-A2B0-C69A9028C22D}" dt="2023-03-10T19:10:02.658" v="3723" actId="207"/>
          <ac:spMkLst>
            <pc:docMk/>
            <pc:sldMk cId="2552601304" sldId="401"/>
            <ac:spMk id="5" creationId="{74C8618E-2B89-2341-ACCA-A307407EF8AD}"/>
          </ac:spMkLst>
        </pc:spChg>
        <pc:spChg chg="del">
          <ac:chgData name="Mannix, Josh" userId="67577199-83d9-4857-9803-9b1b12014488" providerId="ADAL" clId="{50EC38FB-FA78-F947-A2B0-C69A9028C22D}" dt="2023-03-10T19:04:25.461" v="3424" actId="478"/>
          <ac:spMkLst>
            <pc:docMk/>
            <pc:sldMk cId="2552601304" sldId="401"/>
            <ac:spMk id="18" creationId="{711808F4-111C-734A-BE42-8C6B1052EFF7}"/>
          </ac:spMkLst>
        </pc:spChg>
        <pc:spChg chg="del">
          <ac:chgData name="Mannix, Josh" userId="67577199-83d9-4857-9803-9b1b12014488" providerId="ADAL" clId="{50EC38FB-FA78-F947-A2B0-C69A9028C22D}" dt="2023-03-10T19:04:21.551" v="3422" actId="478"/>
          <ac:spMkLst>
            <pc:docMk/>
            <pc:sldMk cId="2552601304" sldId="401"/>
            <ac:spMk id="19" creationId="{C11AFF5B-3D55-074D-B452-266F55FA3FA2}"/>
          </ac:spMkLst>
        </pc:spChg>
        <pc:spChg chg="del">
          <ac:chgData name="Mannix, Josh" userId="67577199-83d9-4857-9803-9b1b12014488" providerId="ADAL" clId="{50EC38FB-FA78-F947-A2B0-C69A9028C22D}" dt="2023-03-10T19:04:18.005" v="3420" actId="478"/>
          <ac:spMkLst>
            <pc:docMk/>
            <pc:sldMk cId="2552601304" sldId="401"/>
            <ac:spMk id="20" creationId="{7145995C-DFEA-7447-ACF0-DB7390A44354}"/>
          </ac:spMkLst>
        </pc:spChg>
        <pc:spChg chg="del">
          <ac:chgData name="Mannix, Josh" userId="67577199-83d9-4857-9803-9b1b12014488" providerId="ADAL" clId="{50EC38FB-FA78-F947-A2B0-C69A9028C22D}" dt="2023-03-10T19:04:23.282" v="3423" actId="478"/>
          <ac:spMkLst>
            <pc:docMk/>
            <pc:sldMk cId="2552601304" sldId="401"/>
            <ac:spMk id="21" creationId="{0EB04381-A5DE-FA48-AC2E-244B9BEF4B33}"/>
          </ac:spMkLst>
        </pc:spChg>
        <pc:spChg chg="del">
          <ac:chgData name="Mannix, Josh" userId="67577199-83d9-4857-9803-9b1b12014488" providerId="ADAL" clId="{50EC38FB-FA78-F947-A2B0-C69A9028C22D}" dt="2023-03-10T19:04:18.501" v="3421" actId="478"/>
          <ac:spMkLst>
            <pc:docMk/>
            <pc:sldMk cId="2552601304" sldId="401"/>
            <ac:spMk id="22" creationId="{2A129DB7-7CE1-B845-AC05-8BBF7C511756}"/>
          </ac:spMkLst>
        </pc:spChg>
        <pc:spChg chg="del">
          <ac:chgData name="Mannix, Josh" userId="67577199-83d9-4857-9803-9b1b12014488" providerId="ADAL" clId="{50EC38FB-FA78-F947-A2B0-C69A9028C22D}" dt="2023-03-10T19:04:17.317" v="3419" actId="478"/>
          <ac:spMkLst>
            <pc:docMk/>
            <pc:sldMk cId="2552601304" sldId="401"/>
            <ac:spMk id="23" creationId="{E022E7D9-8E0F-824D-AED1-DEC1D9903AAC}"/>
          </ac:spMkLst>
        </pc:spChg>
        <pc:graphicFrameChg chg="del">
          <ac:chgData name="Mannix, Josh" userId="67577199-83d9-4857-9803-9b1b12014488" providerId="ADAL" clId="{50EC38FB-FA78-F947-A2B0-C69A9028C22D}" dt="2023-03-10T19:04:15.720" v="3418" actId="478"/>
          <ac:graphicFrameMkLst>
            <pc:docMk/>
            <pc:sldMk cId="2552601304" sldId="401"/>
            <ac:graphicFrameMk id="17" creationId="{82F9E77D-E20E-A547-9054-418E05E13419}"/>
          </ac:graphicFrameMkLst>
        </pc:graphicFrameChg>
      </pc:sldChg>
      <pc:sldChg chg="delSp modSp add mod delAnim modAnim">
        <pc:chgData name="Mannix, Josh" userId="67577199-83d9-4857-9803-9b1b12014488" providerId="ADAL" clId="{50EC38FB-FA78-F947-A2B0-C69A9028C22D}" dt="2023-03-10T19:13:10.541" v="3959"/>
        <pc:sldMkLst>
          <pc:docMk/>
          <pc:sldMk cId="899371117" sldId="402"/>
        </pc:sldMkLst>
        <pc:spChg chg="mod">
          <ac:chgData name="Mannix, Josh" userId="67577199-83d9-4857-9803-9b1b12014488" providerId="ADAL" clId="{50EC38FB-FA78-F947-A2B0-C69A9028C22D}" dt="2023-03-10T19:12:57.580" v="3955" actId="404"/>
          <ac:spMkLst>
            <pc:docMk/>
            <pc:sldMk cId="899371117" sldId="402"/>
            <ac:spMk id="2" creationId="{ADC04ADF-3C89-B545-B3AC-998590695FDC}"/>
          </ac:spMkLst>
        </pc:spChg>
        <pc:spChg chg="del">
          <ac:chgData name="Mannix, Josh" userId="67577199-83d9-4857-9803-9b1b12014488" providerId="ADAL" clId="{50EC38FB-FA78-F947-A2B0-C69A9028C22D}" dt="2023-03-10T19:11:01.809" v="3782" actId="478"/>
          <ac:spMkLst>
            <pc:docMk/>
            <pc:sldMk cId="899371117" sldId="402"/>
            <ac:spMk id="4" creationId="{47457CCF-40D2-DD4C-A7C2-7AD01CEEF91C}"/>
          </ac:spMkLst>
        </pc:spChg>
        <pc:spChg chg="del">
          <ac:chgData name="Mannix, Josh" userId="67577199-83d9-4857-9803-9b1b12014488" providerId="ADAL" clId="{50EC38FB-FA78-F947-A2B0-C69A9028C22D}" dt="2023-03-10T19:11:01.809" v="3782" actId="478"/>
          <ac:spMkLst>
            <pc:docMk/>
            <pc:sldMk cId="899371117" sldId="402"/>
            <ac:spMk id="5" creationId="{74C8618E-2B89-2341-ACCA-A307407EF8AD}"/>
          </ac:spMkLst>
        </pc:spChg>
      </pc:sldChg>
      <pc:sldChg chg="modSp add modAnim">
        <pc:chgData name="Mannix, Josh" userId="67577199-83d9-4857-9803-9b1b12014488" providerId="ADAL" clId="{50EC38FB-FA78-F947-A2B0-C69A9028C22D}" dt="2023-03-10T19:20:57.289" v="4167"/>
        <pc:sldMkLst>
          <pc:docMk/>
          <pc:sldMk cId="455567716" sldId="403"/>
        </pc:sldMkLst>
        <pc:spChg chg="mod">
          <ac:chgData name="Mannix, Josh" userId="67577199-83d9-4857-9803-9b1b12014488" providerId="ADAL" clId="{50EC38FB-FA78-F947-A2B0-C69A9028C22D}" dt="2023-03-10T19:20:02.324" v="4135" actId="255"/>
          <ac:spMkLst>
            <pc:docMk/>
            <pc:sldMk cId="455567716" sldId="403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9:20:45.975" v="4165" actId="20577"/>
          <ac:spMkLst>
            <pc:docMk/>
            <pc:sldMk cId="455567716" sldId="403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50EC38FB-FA78-F947-A2B0-C69A9028C22D}" dt="2023-03-10T19:20:17.223" v="4136"/>
        <pc:sldMkLst>
          <pc:docMk/>
          <pc:sldMk cId="2503932975" sldId="404"/>
        </pc:sldMkLst>
        <pc:spChg chg="mod">
          <ac:chgData name="Mannix, Josh" userId="67577199-83d9-4857-9803-9b1b12014488" providerId="ADAL" clId="{50EC38FB-FA78-F947-A2B0-C69A9028C22D}" dt="2023-03-10T19:19:56.882" v="4133" actId="255"/>
          <ac:spMkLst>
            <pc:docMk/>
            <pc:sldMk cId="2503932975" sldId="404"/>
            <ac:spMk id="2" creationId="{ADC04ADF-3C89-B545-B3AC-998590695FDC}"/>
          </ac:spMkLst>
        </pc:spChg>
      </pc:sldChg>
      <pc:sldChg chg="modSp add mod">
        <pc:chgData name="Mannix, Josh" userId="67577199-83d9-4857-9803-9b1b12014488" providerId="ADAL" clId="{50EC38FB-FA78-F947-A2B0-C69A9028C22D}" dt="2023-03-10T19:56:35.776" v="4816" actId="20577"/>
        <pc:sldMkLst>
          <pc:docMk/>
          <pc:sldMk cId="4015070145" sldId="405"/>
        </pc:sldMkLst>
        <pc:spChg chg="mod">
          <ac:chgData name="Mannix, Josh" userId="67577199-83d9-4857-9803-9b1b12014488" providerId="ADAL" clId="{50EC38FB-FA78-F947-A2B0-C69A9028C22D}" dt="2023-03-10T19:56:35.776" v="4816" actId="20577"/>
          <ac:spMkLst>
            <pc:docMk/>
            <pc:sldMk cId="4015070145" sldId="405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19:55:33.501" v="4713" actId="20577"/>
          <ac:spMkLst>
            <pc:docMk/>
            <pc:sldMk cId="4015070145" sldId="405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50EC38FB-FA78-F947-A2B0-C69A9028C22D}" dt="2023-03-10T20:00:59.226" v="5138"/>
        <pc:sldMkLst>
          <pc:docMk/>
          <pc:sldMk cId="3512867925" sldId="406"/>
        </pc:sldMkLst>
        <pc:spChg chg="mod">
          <ac:chgData name="Mannix, Josh" userId="67577199-83d9-4857-9803-9b1b12014488" providerId="ADAL" clId="{50EC38FB-FA78-F947-A2B0-C69A9028C22D}" dt="2023-03-10T20:00:44.066" v="5137" actId="20577"/>
          <ac:spMkLst>
            <pc:docMk/>
            <pc:sldMk cId="3512867925" sldId="406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50EC38FB-FA78-F947-A2B0-C69A9028C22D}" dt="2023-03-10T20:18:36.455" v="5365" actId="14100"/>
        <pc:sldMkLst>
          <pc:docMk/>
          <pc:sldMk cId="2499995359" sldId="407"/>
        </pc:sldMkLst>
        <pc:spChg chg="mod">
          <ac:chgData name="Mannix, Josh" userId="67577199-83d9-4857-9803-9b1b12014488" providerId="ADAL" clId="{50EC38FB-FA78-F947-A2B0-C69A9028C22D}" dt="2023-03-10T20:18:36.455" v="5365" actId="14100"/>
          <ac:spMkLst>
            <pc:docMk/>
            <pc:sldMk cId="2499995359" sldId="407"/>
            <ac:spMk id="2" creationId="{ADC04ADF-3C89-B545-B3AC-998590695FDC}"/>
          </ac:spMkLst>
        </pc:spChg>
        <pc:spChg chg="mod">
          <ac:chgData name="Mannix, Josh" userId="67577199-83d9-4857-9803-9b1b12014488" providerId="ADAL" clId="{50EC38FB-FA78-F947-A2B0-C69A9028C22D}" dt="2023-03-10T20:01:28.083" v="5143" actId="20577"/>
          <ac:spMkLst>
            <pc:docMk/>
            <pc:sldMk cId="2499995359" sldId="407"/>
            <ac:spMk id="248" creationId="{00000000-0000-0000-0000-000000000000}"/>
          </ac:spMkLst>
        </pc:spChg>
      </pc:sldChg>
      <pc:sldChg chg="add del">
        <pc:chgData name="Mannix, Josh" userId="67577199-83d9-4857-9803-9b1b12014488" providerId="ADAL" clId="{50EC38FB-FA78-F947-A2B0-C69A9028C22D}" dt="2023-03-10T20:21:05.238" v="5511"/>
        <pc:sldMkLst>
          <pc:docMk/>
          <pc:sldMk cId="1893272945" sldId="408"/>
        </pc:sldMkLst>
      </pc:sldChg>
    </pc:docChg>
  </pc:docChgLst>
  <pc:docChgLst>
    <pc:chgData name="Mannix, Josh" userId="67577199-83d9-4857-9803-9b1b12014488" providerId="ADAL" clId="{1D48B8B8-0F45-DF46-8B1A-F0F9A5EAF90F}"/>
    <pc:docChg chg="undo custSel addSld delSld modSld sldOrd">
      <pc:chgData name="Mannix, Josh" userId="67577199-83d9-4857-9803-9b1b12014488" providerId="ADAL" clId="{1D48B8B8-0F45-DF46-8B1A-F0F9A5EAF90F}" dt="2023-02-23T19:20:03.500" v="5995"/>
      <pc:docMkLst>
        <pc:docMk/>
      </pc:docMkLst>
      <pc:sldChg chg="delSp modSp mod">
        <pc:chgData name="Mannix, Josh" userId="67577199-83d9-4857-9803-9b1b12014488" providerId="ADAL" clId="{1D48B8B8-0F45-DF46-8B1A-F0F9A5EAF90F}" dt="2023-02-23T15:34:38.492" v="47" actId="20577"/>
        <pc:sldMkLst>
          <pc:docMk/>
          <pc:sldMk cId="0" sldId="256"/>
        </pc:sldMkLst>
        <pc:spChg chg="del">
          <ac:chgData name="Mannix, Josh" userId="67577199-83d9-4857-9803-9b1b12014488" providerId="ADAL" clId="{1D48B8B8-0F45-DF46-8B1A-F0F9A5EAF90F}" dt="2023-02-23T15:34:13.810" v="0" actId="478"/>
          <ac:spMkLst>
            <pc:docMk/>
            <pc:sldMk cId="0" sldId="256"/>
            <ac:spMk id="2" creationId="{15D20E5D-3A3E-4EDB-0295-1CBE53F7CEE2}"/>
          </ac:spMkLst>
        </pc:spChg>
        <pc:spChg chg="mod">
          <ac:chgData name="Mannix, Josh" userId="67577199-83d9-4857-9803-9b1b12014488" providerId="ADAL" clId="{1D48B8B8-0F45-DF46-8B1A-F0F9A5EAF90F}" dt="2023-02-23T15:34:38.492" v="47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1D48B8B8-0F45-DF46-8B1A-F0F9A5EAF90F}" dt="2023-02-23T15:34:23.819" v="8" actId="20577"/>
          <ac:spMkLst>
            <pc:docMk/>
            <pc:sldMk cId="0" sldId="256"/>
            <ac:spMk id="185" creationId="{00000000-0000-0000-0000-000000000000}"/>
          </ac:spMkLst>
        </pc:spChg>
      </pc:sldChg>
      <pc:sldChg chg="addSp delSp modSp mod">
        <pc:chgData name="Mannix, Josh" userId="67577199-83d9-4857-9803-9b1b12014488" providerId="ADAL" clId="{1D48B8B8-0F45-DF46-8B1A-F0F9A5EAF90F}" dt="2023-02-23T19:11:08.084" v="5263" actId="20577"/>
        <pc:sldMkLst>
          <pc:docMk/>
          <pc:sldMk cId="0" sldId="257"/>
        </pc:sldMkLst>
        <pc:spChg chg="add del mod">
          <ac:chgData name="Mannix, Josh" userId="67577199-83d9-4857-9803-9b1b12014488" providerId="ADAL" clId="{1D48B8B8-0F45-DF46-8B1A-F0F9A5EAF90F}" dt="2023-02-23T15:42:31.712" v="398"/>
          <ac:spMkLst>
            <pc:docMk/>
            <pc:sldMk cId="0" sldId="257"/>
            <ac:spMk id="2" creationId="{DF14319A-6708-0F42-8CC3-525966A2EFD7}"/>
          </ac:spMkLst>
        </pc:spChg>
        <pc:spChg chg="mod">
          <ac:chgData name="Mannix, Josh" userId="67577199-83d9-4857-9803-9b1b12014488" providerId="ADAL" clId="{1D48B8B8-0F45-DF46-8B1A-F0F9A5EAF90F}" dt="2023-02-23T15:41:45.014" v="288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1D48B8B8-0F45-DF46-8B1A-F0F9A5EAF90F}" dt="2023-02-23T15:41:58.268" v="321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1D48B8B8-0F45-DF46-8B1A-F0F9A5EAF90F}" dt="2023-02-23T19:11:08.084" v="5263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Mannix, Josh" userId="67577199-83d9-4857-9803-9b1b12014488" providerId="ADAL" clId="{1D48B8B8-0F45-DF46-8B1A-F0F9A5EAF90F}" dt="2023-02-23T18:47:47.878" v="3778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Mannix, Josh" userId="67577199-83d9-4857-9803-9b1b12014488" providerId="ADAL" clId="{1D48B8B8-0F45-DF46-8B1A-F0F9A5EAF90F}" dt="2023-02-23T15:42:10.191" v="356" actId="1076"/>
        <pc:sldMkLst>
          <pc:docMk/>
          <pc:sldMk cId="0" sldId="258"/>
        </pc:sldMkLst>
        <pc:spChg chg="mod">
          <ac:chgData name="Mannix, Josh" userId="67577199-83d9-4857-9803-9b1b12014488" providerId="ADAL" clId="{1D48B8B8-0F45-DF46-8B1A-F0F9A5EAF90F}" dt="2023-02-23T15:42:10.191" v="356" actId="1076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D48B8B8-0F45-DF46-8B1A-F0F9A5EAF90F}" dt="2023-02-23T15:42:19.740" v="367" actId="1076"/>
        <pc:sldMkLst>
          <pc:docMk/>
          <pc:sldMk cId="0" sldId="260"/>
        </pc:sldMkLst>
        <pc:spChg chg="mod">
          <ac:chgData name="Mannix, Josh" userId="67577199-83d9-4857-9803-9b1b12014488" providerId="ADAL" clId="{1D48B8B8-0F45-DF46-8B1A-F0F9A5EAF90F}" dt="2023-02-23T15:42:19.740" v="367" actId="1076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1D48B8B8-0F45-DF46-8B1A-F0F9A5EAF90F}" dt="2023-02-23T18:47:39.476" v="3754" actId="20577"/>
        <pc:sldMkLst>
          <pc:docMk/>
          <pc:sldMk cId="0" sldId="262"/>
        </pc:sldMkLst>
        <pc:spChg chg="mod">
          <ac:chgData name="Mannix, Josh" userId="67577199-83d9-4857-9803-9b1b12014488" providerId="ADAL" clId="{1D48B8B8-0F45-DF46-8B1A-F0F9A5EAF90F}" dt="2023-02-23T18:47:39.476" v="3754" actId="20577"/>
          <ac:spMkLst>
            <pc:docMk/>
            <pc:sldMk cId="0" sldId="262"/>
            <ac:spMk id="265" creationId="{00000000-0000-0000-0000-000000000000}"/>
          </ac:spMkLst>
        </pc:spChg>
      </pc:sldChg>
      <pc:sldChg chg="modSp mod">
        <pc:chgData name="Mannix, Josh" userId="67577199-83d9-4857-9803-9b1b12014488" providerId="ADAL" clId="{1D48B8B8-0F45-DF46-8B1A-F0F9A5EAF90F}" dt="2023-02-23T19:10:54.866" v="5260" actId="20577"/>
        <pc:sldMkLst>
          <pc:docMk/>
          <pc:sldMk cId="0" sldId="264"/>
        </pc:sldMkLst>
        <pc:spChg chg="mod">
          <ac:chgData name="Mannix, Josh" userId="67577199-83d9-4857-9803-9b1b12014488" providerId="ADAL" clId="{1D48B8B8-0F45-DF46-8B1A-F0F9A5EAF90F}" dt="2023-02-23T19:10:54.866" v="5260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delSp modSp mod">
        <pc:chgData name="Mannix, Josh" userId="67577199-83d9-4857-9803-9b1b12014488" providerId="ADAL" clId="{1D48B8B8-0F45-DF46-8B1A-F0F9A5EAF90F}" dt="2023-02-23T18:44:27.140" v="3296"/>
        <pc:sldMkLst>
          <pc:docMk/>
          <pc:sldMk cId="2744040277" sldId="307"/>
        </pc:sldMkLst>
        <pc:spChg chg="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3" creationId="{362C834C-7C61-DD4F-ACC9-2D50C7F609EA}"/>
          </ac:spMkLst>
        </pc:spChg>
        <pc:spChg chg="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4" creationId="{A88F8E45-2B3B-1B42-8896-75C713F304CB}"/>
          </ac:spMkLst>
        </pc:spChg>
        <pc:spChg chg="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5" creationId="{8E77645C-233E-AD45-92E2-0E87EFAFCE9B}"/>
          </ac:spMkLst>
        </pc:spChg>
        <pc:spChg chg="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6" creationId="{29678735-A54E-294F-8E50-5A88890D0F52}"/>
          </ac:spMkLst>
        </pc:spChg>
        <pc:spChg chg="add mod">
          <ac:chgData name="Mannix, Josh" userId="67577199-83d9-4857-9803-9b1b12014488" providerId="ADAL" clId="{1D48B8B8-0F45-DF46-8B1A-F0F9A5EAF90F}" dt="2023-02-23T18:44:27.140" v="3296"/>
          <ac:spMkLst>
            <pc:docMk/>
            <pc:sldMk cId="2744040277" sldId="307"/>
            <ac:spMk id="17" creationId="{B6FC12D7-F2C4-2B49-925B-964FEFDD9C94}"/>
          </ac:spMkLst>
        </pc:spChg>
        <pc:grpChg chg="del">
          <ac:chgData name="Mannix, Josh" userId="67577199-83d9-4857-9803-9b1b12014488" providerId="ADAL" clId="{1D48B8B8-0F45-DF46-8B1A-F0F9A5EAF90F}" dt="2023-02-23T18:44:25.996" v="3295" actId="478"/>
          <ac:grpSpMkLst>
            <pc:docMk/>
            <pc:sldMk cId="2744040277" sldId="307"/>
            <ac:grpSpMk id="6" creationId="{ECDE8BB0-ADAE-874B-9A7C-86D5E4B57550}"/>
          </ac:grpSpMkLst>
        </pc:grpChg>
        <pc:grpChg chg="add mod">
          <ac:chgData name="Mannix, Josh" userId="67577199-83d9-4857-9803-9b1b12014488" providerId="ADAL" clId="{1D48B8B8-0F45-DF46-8B1A-F0F9A5EAF90F}" dt="2023-02-23T18:44:27.140" v="3296"/>
          <ac:grpSpMkLst>
            <pc:docMk/>
            <pc:sldMk cId="2744040277" sldId="307"/>
            <ac:grpSpMk id="12" creationId="{5609E50A-824B-AD46-9C4B-7BEB8AD657C7}"/>
          </ac:grpSpMkLst>
        </pc:grpChg>
      </pc:sldChg>
      <pc:sldChg chg="modSp mod">
        <pc:chgData name="Mannix, Josh" userId="67577199-83d9-4857-9803-9b1b12014488" providerId="ADAL" clId="{1D48B8B8-0F45-DF46-8B1A-F0F9A5EAF90F}" dt="2023-02-23T19:10:37.361" v="5259" actId="20577"/>
        <pc:sldMkLst>
          <pc:docMk/>
          <pc:sldMk cId="1525334266" sldId="312"/>
        </pc:sldMkLst>
        <pc:spChg chg="mod">
          <ac:chgData name="Mannix, Josh" userId="67577199-83d9-4857-9803-9b1b12014488" providerId="ADAL" clId="{1D48B8B8-0F45-DF46-8B1A-F0F9A5EAF90F}" dt="2023-02-23T19:10:37.361" v="5259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modSp mod">
        <pc:chgData name="Mannix, Josh" userId="67577199-83d9-4857-9803-9b1b12014488" providerId="ADAL" clId="{1D48B8B8-0F45-DF46-8B1A-F0F9A5EAF90F}" dt="2023-02-23T18:43:32.032" v="3282" actId="20577"/>
        <pc:sldMkLst>
          <pc:docMk/>
          <pc:sldMk cId="2742753983" sldId="319"/>
        </pc:sldMkLst>
        <pc:spChg chg="mod">
          <ac:chgData name="Mannix, Josh" userId="67577199-83d9-4857-9803-9b1b12014488" providerId="ADAL" clId="{1D48B8B8-0F45-DF46-8B1A-F0F9A5EAF90F}" dt="2023-02-23T18:43:32.032" v="3282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8:39:35.395" v="2751" actId="20577"/>
          <ac:spMkLst>
            <pc:docMk/>
            <pc:sldMk cId="2742753983" sldId="319"/>
            <ac:spMk id="248" creationId="{00000000-0000-0000-0000-000000000000}"/>
          </ac:spMkLst>
        </pc:spChg>
      </pc:sldChg>
      <pc:sldChg chg="del">
        <pc:chgData name="Mannix, Josh" userId="67577199-83d9-4857-9803-9b1b12014488" providerId="ADAL" clId="{1D48B8B8-0F45-DF46-8B1A-F0F9A5EAF90F}" dt="2023-02-23T19:10:59.158" v="5261" actId="2696"/>
        <pc:sldMkLst>
          <pc:docMk/>
          <pc:sldMk cId="3174111468" sldId="333"/>
        </pc:sldMkLst>
      </pc:sldChg>
      <pc:sldChg chg="modSp mod modAnim">
        <pc:chgData name="Mannix, Josh" userId="67577199-83d9-4857-9803-9b1b12014488" providerId="ADAL" clId="{1D48B8B8-0F45-DF46-8B1A-F0F9A5EAF90F}" dt="2023-02-23T15:45:23.421" v="788" actId="1076"/>
        <pc:sldMkLst>
          <pc:docMk/>
          <pc:sldMk cId="1511853694" sldId="344"/>
        </pc:sldMkLst>
        <pc:spChg chg="mod">
          <ac:chgData name="Mannix, Josh" userId="67577199-83d9-4857-9803-9b1b12014488" providerId="ADAL" clId="{1D48B8B8-0F45-DF46-8B1A-F0F9A5EAF90F}" dt="2023-02-23T15:45:23.421" v="788" actId="1076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5:43:10.956" v="450" actId="20577"/>
          <ac:spMkLst>
            <pc:docMk/>
            <pc:sldMk cId="1511853694" sldId="344"/>
            <ac:spMk id="248" creationId="{00000000-0000-0000-0000-000000000000}"/>
          </ac:spMkLst>
        </pc:spChg>
      </pc:sldChg>
      <pc:sldChg chg="del">
        <pc:chgData name="Mannix, Josh" userId="67577199-83d9-4857-9803-9b1b12014488" providerId="ADAL" clId="{1D48B8B8-0F45-DF46-8B1A-F0F9A5EAF90F}" dt="2023-02-23T16:08:37.498" v="2209" actId="2696"/>
        <pc:sldMkLst>
          <pc:docMk/>
          <pc:sldMk cId="780264670" sldId="345"/>
        </pc:sldMkLst>
      </pc:sldChg>
      <pc:sldChg chg="modSp mod modAnim">
        <pc:chgData name="Mannix, Josh" userId="67577199-83d9-4857-9803-9b1b12014488" providerId="ADAL" clId="{1D48B8B8-0F45-DF46-8B1A-F0F9A5EAF90F}" dt="2023-02-23T18:47:15.445" v="3730" actId="20577"/>
        <pc:sldMkLst>
          <pc:docMk/>
          <pc:sldMk cId="3407391310" sldId="357"/>
        </pc:sldMkLst>
        <pc:spChg chg="mod">
          <ac:chgData name="Mannix, Josh" userId="67577199-83d9-4857-9803-9b1b12014488" providerId="ADAL" clId="{1D48B8B8-0F45-DF46-8B1A-F0F9A5EAF90F}" dt="2023-02-23T18:47:15.445" v="3730" actId="20577"/>
          <ac:spMkLst>
            <pc:docMk/>
            <pc:sldMk cId="3407391310" sldId="357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8:44:49.836" v="3343" actId="20577"/>
          <ac:spMkLst>
            <pc:docMk/>
            <pc:sldMk cId="3407391310" sldId="357"/>
            <ac:spMk id="248" creationId="{00000000-0000-0000-0000-000000000000}"/>
          </ac:spMkLst>
        </pc:spChg>
      </pc:sldChg>
      <pc:sldChg chg="del">
        <pc:chgData name="Mannix, Josh" userId="67577199-83d9-4857-9803-9b1b12014488" providerId="ADAL" clId="{1D48B8B8-0F45-DF46-8B1A-F0F9A5EAF90F}" dt="2023-02-23T16:08:37.498" v="2209" actId="2696"/>
        <pc:sldMkLst>
          <pc:docMk/>
          <pc:sldMk cId="1159261390" sldId="362"/>
        </pc:sldMkLst>
      </pc:sldChg>
      <pc:sldChg chg="del">
        <pc:chgData name="Mannix, Josh" userId="67577199-83d9-4857-9803-9b1b12014488" providerId="ADAL" clId="{1D48B8B8-0F45-DF46-8B1A-F0F9A5EAF90F}" dt="2023-02-23T16:08:37.498" v="2209" actId="2696"/>
        <pc:sldMkLst>
          <pc:docMk/>
          <pc:sldMk cId="2451748813" sldId="364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4187480846" sldId="365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2320482910" sldId="366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2700936267" sldId="367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1603344562" sldId="368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1122798935" sldId="369"/>
        </pc:sldMkLst>
      </pc:sldChg>
      <pc:sldChg chg="del">
        <pc:chgData name="Mannix, Josh" userId="67577199-83d9-4857-9803-9b1b12014488" providerId="ADAL" clId="{1D48B8B8-0F45-DF46-8B1A-F0F9A5EAF90F}" dt="2023-02-23T18:43:39.169" v="3283" actId="2696"/>
        <pc:sldMkLst>
          <pc:docMk/>
          <pc:sldMk cId="771489125" sldId="370"/>
        </pc:sldMkLst>
      </pc:sldChg>
      <pc:sldChg chg="addSp delSp modSp mod modAnim">
        <pc:chgData name="Mannix, Josh" userId="67577199-83d9-4857-9803-9b1b12014488" providerId="ADAL" clId="{1D48B8B8-0F45-DF46-8B1A-F0F9A5EAF90F}" dt="2023-02-23T18:59:03.493" v="4472" actId="20577"/>
        <pc:sldMkLst>
          <pc:docMk/>
          <pc:sldMk cId="2790023374" sldId="371"/>
        </pc:sldMkLst>
        <pc:spChg chg="mod">
          <ac:chgData name="Mannix, Josh" userId="67577199-83d9-4857-9803-9b1b12014488" providerId="ADAL" clId="{1D48B8B8-0F45-DF46-8B1A-F0F9A5EAF90F}" dt="2023-02-23T18:59:03.493" v="4472" actId="20577"/>
          <ac:spMkLst>
            <pc:docMk/>
            <pc:sldMk cId="2790023374" sldId="371"/>
            <ac:spMk id="2" creationId="{ADC04ADF-3C89-B545-B3AC-998590695FDC}"/>
          </ac:spMkLst>
        </pc:spChg>
        <pc:spChg chg="add mod">
          <ac:chgData name="Mannix, Josh" userId="67577199-83d9-4857-9803-9b1b12014488" providerId="ADAL" clId="{1D48B8B8-0F45-DF46-8B1A-F0F9A5EAF90F}" dt="2023-02-23T18:55:04.931" v="4205" actId="207"/>
          <ac:spMkLst>
            <pc:docMk/>
            <pc:sldMk cId="2790023374" sldId="371"/>
            <ac:spMk id="5" creationId="{0CBDA3D1-6B94-9F46-B59F-7E9EF55E1DFC}"/>
          </ac:spMkLst>
        </pc:spChg>
        <pc:spChg chg="mod">
          <ac:chgData name="Mannix, Josh" userId="67577199-83d9-4857-9803-9b1b12014488" providerId="ADAL" clId="{1D48B8B8-0F45-DF46-8B1A-F0F9A5EAF90F}" dt="2023-02-23T18:47:55.675" v="3790" actId="20577"/>
          <ac:spMkLst>
            <pc:docMk/>
            <pc:sldMk cId="2790023374" sldId="371"/>
            <ac:spMk id="248" creationId="{00000000-0000-0000-0000-000000000000}"/>
          </ac:spMkLst>
        </pc:spChg>
        <pc:graphicFrameChg chg="del">
          <ac:chgData name="Mannix, Josh" userId="67577199-83d9-4857-9803-9b1b12014488" providerId="ADAL" clId="{1D48B8B8-0F45-DF46-8B1A-F0F9A5EAF90F}" dt="2023-02-23T18:47:57.510" v="3791" actId="478"/>
          <ac:graphicFrameMkLst>
            <pc:docMk/>
            <pc:sldMk cId="2790023374" sldId="371"/>
            <ac:graphicFrameMk id="4" creationId="{6E13F14E-775B-A846-AFB8-F673616257AE}"/>
          </ac:graphicFrameMkLst>
        </pc:graphicFrameChg>
        <pc:picChg chg="add mod">
          <ac:chgData name="Mannix, Josh" userId="67577199-83d9-4857-9803-9b1b12014488" providerId="ADAL" clId="{1D48B8B8-0F45-DF46-8B1A-F0F9A5EAF90F}" dt="2023-02-23T18:54:43.816" v="4180" actId="1076"/>
          <ac:picMkLst>
            <pc:docMk/>
            <pc:sldMk cId="2790023374" sldId="371"/>
            <ac:picMk id="17" creationId="{9C623AE6-810F-A94F-9E01-9E02A1759C8D}"/>
          </ac:picMkLst>
        </pc:picChg>
        <pc:picChg chg="add del mod">
          <ac:chgData name="Mannix, Josh" userId="67577199-83d9-4857-9803-9b1b12014488" providerId="ADAL" clId="{1D48B8B8-0F45-DF46-8B1A-F0F9A5EAF90F}" dt="2023-02-23T18:57:00.325" v="4348" actId="478"/>
          <ac:picMkLst>
            <pc:docMk/>
            <pc:sldMk cId="2790023374" sldId="371"/>
            <ac:picMk id="19" creationId="{750D3F8F-8B88-5242-BA92-9223B3E0DDF1}"/>
          </ac:picMkLst>
        </pc:picChg>
      </pc:sldChg>
      <pc:sldChg chg="del">
        <pc:chgData name="Mannix, Josh" userId="67577199-83d9-4857-9803-9b1b12014488" providerId="ADAL" clId="{1D48B8B8-0F45-DF46-8B1A-F0F9A5EAF90F}" dt="2023-02-23T18:59:56.922" v="4523" actId="2696"/>
        <pc:sldMkLst>
          <pc:docMk/>
          <pc:sldMk cId="2872574644" sldId="372"/>
        </pc:sldMkLst>
      </pc:sldChg>
      <pc:sldChg chg="del">
        <pc:chgData name="Mannix, Josh" userId="67577199-83d9-4857-9803-9b1b12014488" providerId="ADAL" clId="{1D48B8B8-0F45-DF46-8B1A-F0F9A5EAF90F}" dt="2023-02-23T18:59:56.922" v="4523" actId="2696"/>
        <pc:sldMkLst>
          <pc:docMk/>
          <pc:sldMk cId="466391632" sldId="375"/>
        </pc:sldMkLst>
      </pc:sldChg>
      <pc:sldChg chg="addSp delSp modSp del mod">
        <pc:chgData name="Mannix, Josh" userId="67577199-83d9-4857-9803-9b1b12014488" providerId="ADAL" clId="{1D48B8B8-0F45-DF46-8B1A-F0F9A5EAF90F}" dt="2023-02-23T18:59:56.922" v="4523" actId="2696"/>
        <pc:sldMkLst>
          <pc:docMk/>
          <pc:sldMk cId="3691747362" sldId="376"/>
        </pc:sldMkLst>
        <pc:spChg chg="mod">
          <ac:chgData name="Mannix, Josh" userId="67577199-83d9-4857-9803-9b1b12014488" providerId="ADAL" clId="{1D48B8B8-0F45-DF46-8B1A-F0F9A5EAF90F}" dt="2023-02-23T18:43:58.110" v="3288"/>
          <ac:spMkLst>
            <pc:docMk/>
            <pc:sldMk cId="3691747362" sldId="376"/>
            <ac:spMk id="18" creationId="{BEA76CF9-C5F5-0442-9FE2-C415390BD669}"/>
          </ac:spMkLst>
        </pc:spChg>
        <pc:spChg chg="mod">
          <ac:chgData name="Mannix, Josh" userId="67577199-83d9-4857-9803-9b1b12014488" providerId="ADAL" clId="{1D48B8B8-0F45-DF46-8B1A-F0F9A5EAF90F}" dt="2023-02-23T18:43:58.110" v="3288"/>
          <ac:spMkLst>
            <pc:docMk/>
            <pc:sldMk cId="3691747362" sldId="376"/>
            <ac:spMk id="19" creationId="{8C9A7FEF-A8F1-2146-83C9-B2FB139B6CCB}"/>
          </ac:spMkLst>
        </pc:spChg>
        <pc:spChg chg="mod">
          <ac:chgData name="Mannix, Josh" userId="67577199-83d9-4857-9803-9b1b12014488" providerId="ADAL" clId="{1D48B8B8-0F45-DF46-8B1A-F0F9A5EAF90F}" dt="2023-02-23T18:43:58.110" v="3288"/>
          <ac:spMkLst>
            <pc:docMk/>
            <pc:sldMk cId="3691747362" sldId="376"/>
            <ac:spMk id="20" creationId="{57445814-20D0-D146-BE0E-51EE40988CDB}"/>
          </ac:spMkLst>
        </pc:spChg>
        <pc:spChg chg="mod">
          <ac:chgData name="Mannix, Josh" userId="67577199-83d9-4857-9803-9b1b12014488" providerId="ADAL" clId="{1D48B8B8-0F45-DF46-8B1A-F0F9A5EAF90F}" dt="2023-02-23T18:43:58.110" v="3288"/>
          <ac:spMkLst>
            <pc:docMk/>
            <pc:sldMk cId="3691747362" sldId="376"/>
            <ac:spMk id="21" creationId="{65FDDFBC-BE85-DE4B-858C-12DA91773B48}"/>
          </ac:spMkLst>
        </pc:spChg>
        <pc:spChg chg="add del mod">
          <ac:chgData name="Mannix, Josh" userId="67577199-83d9-4857-9803-9b1b12014488" providerId="ADAL" clId="{1D48B8B8-0F45-DF46-8B1A-F0F9A5EAF90F}" dt="2023-02-23T18:43:59.206" v="3289"/>
          <ac:spMkLst>
            <pc:docMk/>
            <pc:sldMk cId="3691747362" sldId="376"/>
            <ac:spMk id="22" creationId="{27CFFC08-7485-6E48-8C38-9F7DADA8D43F}"/>
          </ac:spMkLst>
        </pc:spChg>
        <pc:grpChg chg="mod">
          <ac:chgData name="Mannix, Josh" userId="67577199-83d9-4857-9803-9b1b12014488" providerId="ADAL" clId="{1D48B8B8-0F45-DF46-8B1A-F0F9A5EAF90F}" dt="2023-02-23T18:44:05.912" v="3292" actId="1076"/>
          <ac:grpSpMkLst>
            <pc:docMk/>
            <pc:sldMk cId="3691747362" sldId="376"/>
            <ac:grpSpMk id="3" creationId="{C35A99C7-A52A-9E44-8B45-58A768AD7C8C}"/>
          </ac:grpSpMkLst>
        </pc:grpChg>
        <pc:grpChg chg="add del mod">
          <ac:chgData name="Mannix, Josh" userId="67577199-83d9-4857-9803-9b1b12014488" providerId="ADAL" clId="{1D48B8B8-0F45-DF46-8B1A-F0F9A5EAF90F}" dt="2023-02-23T18:43:59.206" v="3289"/>
          <ac:grpSpMkLst>
            <pc:docMk/>
            <pc:sldMk cId="3691747362" sldId="376"/>
            <ac:grpSpMk id="17" creationId="{27B7D1D5-41AF-7A40-9627-20EA0D272B8C}"/>
          </ac:grpSpMkLst>
        </pc:grpChg>
      </pc:sldChg>
      <pc:sldChg chg="new del">
        <pc:chgData name="Mannix, Josh" userId="67577199-83d9-4857-9803-9b1b12014488" providerId="ADAL" clId="{1D48B8B8-0F45-DF46-8B1A-F0F9A5EAF90F}" dt="2023-02-23T15:45:41.533" v="790" actId="2696"/>
        <pc:sldMkLst>
          <pc:docMk/>
          <pc:sldMk cId="1694585279" sldId="377"/>
        </pc:sldMkLst>
      </pc:sldChg>
      <pc:sldChg chg="addSp delSp modSp add mod delAnim modAnim">
        <pc:chgData name="Mannix, Josh" userId="67577199-83d9-4857-9803-9b1b12014488" providerId="ADAL" clId="{1D48B8B8-0F45-DF46-8B1A-F0F9A5EAF90F}" dt="2023-02-23T15:57:35.192" v="1224" actId="1076"/>
        <pc:sldMkLst>
          <pc:docMk/>
          <pc:sldMk cId="2346800070" sldId="377"/>
        </pc:sldMkLst>
        <pc:spChg chg="mod">
          <ac:chgData name="Mannix, Josh" userId="67577199-83d9-4857-9803-9b1b12014488" providerId="ADAL" clId="{1D48B8B8-0F45-DF46-8B1A-F0F9A5EAF90F}" dt="2023-02-23T15:45:59.223" v="811" actId="20577"/>
          <ac:spMkLst>
            <pc:docMk/>
            <pc:sldMk cId="2346800070" sldId="377"/>
            <ac:spMk id="2" creationId="{ADC04ADF-3C89-B545-B3AC-998590695FDC}"/>
          </ac:spMkLst>
        </pc:spChg>
        <pc:spChg chg="add mod">
          <ac:chgData name="Mannix, Josh" userId="67577199-83d9-4857-9803-9b1b12014488" providerId="ADAL" clId="{1D48B8B8-0F45-DF46-8B1A-F0F9A5EAF90F}" dt="2023-02-23T15:57:35.192" v="1224" actId="1076"/>
          <ac:spMkLst>
            <pc:docMk/>
            <pc:sldMk cId="2346800070" sldId="377"/>
            <ac:spMk id="4" creationId="{03BD2E08-15A3-F749-A9C1-1732B14AFA46}"/>
          </ac:spMkLst>
        </pc:spChg>
        <pc:spChg chg="add del mod">
          <ac:chgData name="Mannix, Josh" userId="67577199-83d9-4857-9803-9b1b12014488" providerId="ADAL" clId="{1D48B8B8-0F45-DF46-8B1A-F0F9A5EAF90F}" dt="2023-02-23T15:56:21.208" v="1165" actId="478"/>
          <ac:spMkLst>
            <pc:docMk/>
            <pc:sldMk cId="2346800070" sldId="377"/>
            <ac:spMk id="19" creationId="{B1C15ADB-9DED-1248-AF8D-EDE0CE2F053E}"/>
          </ac:spMkLst>
        </pc:spChg>
        <pc:spChg chg="add mod">
          <ac:chgData name="Mannix, Josh" userId="67577199-83d9-4857-9803-9b1b12014488" providerId="ADAL" clId="{1D48B8B8-0F45-DF46-8B1A-F0F9A5EAF90F}" dt="2023-02-23T15:57:35.192" v="1224" actId="1076"/>
          <ac:spMkLst>
            <pc:docMk/>
            <pc:sldMk cId="2346800070" sldId="377"/>
            <ac:spMk id="21" creationId="{9CC40485-46ED-0E42-BBA1-B59AC60257C2}"/>
          </ac:spMkLst>
        </pc:spChg>
        <pc:spChg chg="mod">
          <ac:chgData name="Mannix, Josh" userId="67577199-83d9-4857-9803-9b1b12014488" providerId="ADAL" clId="{1D48B8B8-0F45-DF46-8B1A-F0F9A5EAF90F}" dt="2023-02-23T15:45:51.280" v="808" actId="20577"/>
          <ac:spMkLst>
            <pc:docMk/>
            <pc:sldMk cId="2346800070" sldId="377"/>
            <ac:spMk id="248" creationId="{00000000-0000-0000-0000-000000000000}"/>
          </ac:spMkLst>
        </pc:spChg>
        <pc:graphicFrameChg chg="add mod modGraphic">
          <ac:chgData name="Mannix, Josh" userId="67577199-83d9-4857-9803-9b1b12014488" providerId="ADAL" clId="{1D48B8B8-0F45-DF46-8B1A-F0F9A5EAF90F}" dt="2023-02-23T15:49:01.893" v="893" actId="14100"/>
          <ac:graphicFrameMkLst>
            <pc:docMk/>
            <pc:sldMk cId="2346800070" sldId="377"/>
            <ac:graphicFrameMk id="3" creationId="{E137F264-6A5F-9445-B47F-429B50609202}"/>
          </ac:graphicFrameMkLst>
        </pc:graphicFrameChg>
        <pc:graphicFrameChg chg="add mod">
          <ac:chgData name="Mannix, Josh" userId="67577199-83d9-4857-9803-9b1b12014488" providerId="ADAL" clId="{1D48B8B8-0F45-DF46-8B1A-F0F9A5EAF90F}" dt="2023-02-23T15:49:29.948" v="966" actId="1037"/>
          <ac:graphicFrameMkLst>
            <pc:docMk/>
            <pc:sldMk cId="2346800070" sldId="377"/>
            <ac:graphicFrameMk id="17" creationId="{2B81BBDB-4AC5-BC4C-9402-86CA843BD678}"/>
          </ac:graphicFrameMkLst>
        </pc:graphicFrameChg>
        <pc:graphicFrameChg chg="add mod">
          <ac:chgData name="Mannix, Josh" userId="67577199-83d9-4857-9803-9b1b12014488" providerId="ADAL" clId="{1D48B8B8-0F45-DF46-8B1A-F0F9A5EAF90F}" dt="2023-02-23T15:49:39.792" v="976" actId="20577"/>
          <ac:graphicFrameMkLst>
            <pc:docMk/>
            <pc:sldMk cId="2346800070" sldId="377"/>
            <ac:graphicFrameMk id="18" creationId="{9377492A-D90F-C142-8BD1-BBC5374CDF22}"/>
          </ac:graphicFrameMkLst>
        </pc:graphicFrameChg>
      </pc:sldChg>
      <pc:sldChg chg="addSp delSp modSp add mod ord modAnim">
        <pc:chgData name="Mannix, Josh" userId="67577199-83d9-4857-9803-9b1b12014488" providerId="ADAL" clId="{1D48B8B8-0F45-DF46-8B1A-F0F9A5EAF90F}" dt="2023-02-23T15:55:26.602" v="1128" actId="20578"/>
        <pc:sldMkLst>
          <pc:docMk/>
          <pc:sldMk cId="3567327497" sldId="378"/>
        </pc:sldMkLst>
        <pc:spChg chg="add mod">
          <ac:chgData name="Mannix, Josh" userId="67577199-83d9-4857-9803-9b1b12014488" providerId="ADAL" clId="{1D48B8B8-0F45-DF46-8B1A-F0F9A5EAF90F}" dt="2023-02-23T15:52:20.514" v="1071" actId="207"/>
          <ac:spMkLst>
            <pc:docMk/>
            <pc:sldMk cId="3567327497" sldId="378"/>
            <ac:spMk id="4" creationId="{B583C4CC-0F51-2044-9F5A-04A97DC36703}"/>
          </ac:spMkLst>
        </pc:spChg>
        <pc:spChg chg="add mod">
          <ac:chgData name="Mannix, Josh" userId="67577199-83d9-4857-9803-9b1b12014488" providerId="ADAL" clId="{1D48B8B8-0F45-DF46-8B1A-F0F9A5EAF90F}" dt="2023-02-23T15:54:03.165" v="1121" actId="1037"/>
          <ac:spMkLst>
            <pc:docMk/>
            <pc:sldMk cId="3567327497" sldId="378"/>
            <ac:spMk id="5" creationId="{828BF3BE-48F9-5241-8B4B-58292099A06C}"/>
          </ac:spMkLst>
        </pc:spChg>
        <pc:spChg chg="add mod">
          <ac:chgData name="Mannix, Josh" userId="67577199-83d9-4857-9803-9b1b12014488" providerId="ADAL" clId="{1D48B8B8-0F45-DF46-8B1A-F0F9A5EAF90F}" dt="2023-02-23T15:53:59.689" v="1117" actId="1038"/>
          <ac:spMkLst>
            <pc:docMk/>
            <pc:sldMk cId="3567327497" sldId="378"/>
            <ac:spMk id="21" creationId="{C6EDF1E3-23B3-5941-B66E-A3722636F5FD}"/>
          </ac:spMkLst>
        </pc:spChg>
        <pc:spChg chg="add mod">
          <ac:chgData name="Mannix, Josh" userId="67577199-83d9-4857-9803-9b1b12014488" providerId="ADAL" clId="{1D48B8B8-0F45-DF46-8B1A-F0F9A5EAF90F}" dt="2023-02-23T15:53:54.986" v="1113" actId="1037"/>
          <ac:spMkLst>
            <pc:docMk/>
            <pc:sldMk cId="3567327497" sldId="378"/>
            <ac:spMk id="28" creationId="{1D74FF46-D36D-644F-AF43-3C6F93B32501}"/>
          </ac:spMkLst>
        </pc:spChg>
        <pc:spChg chg="add mod">
          <ac:chgData name="Mannix, Josh" userId="67577199-83d9-4857-9803-9b1b12014488" providerId="ADAL" clId="{1D48B8B8-0F45-DF46-8B1A-F0F9A5EAF90F}" dt="2023-02-23T15:53:28.188" v="1095" actId="20577"/>
          <ac:spMkLst>
            <pc:docMk/>
            <pc:sldMk cId="3567327497" sldId="378"/>
            <ac:spMk id="29" creationId="{21B3DF23-1674-9C4A-BA8E-2E1EB07B4BFE}"/>
          </ac:spMkLst>
        </pc:spChg>
        <pc:spChg chg="add mod">
          <ac:chgData name="Mannix, Josh" userId="67577199-83d9-4857-9803-9b1b12014488" providerId="ADAL" clId="{1D48B8B8-0F45-DF46-8B1A-F0F9A5EAF90F}" dt="2023-02-23T15:53:50.250" v="1110" actId="1038"/>
          <ac:spMkLst>
            <pc:docMk/>
            <pc:sldMk cId="3567327497" sldId="378"/>
            <ac:spMk id="30" creationId="{1E5F75AE-F29C-D640-9A5E-E36F6723BB18}"/>
          </ac:spMkLst>
        </pc:spChg>
        <pc:spChg chg="add mod">
          <ac:chgData name="Mannix, Josh" userId="67577199-83d9-4857-9803-9b1b12014488" providerId="ADAL" clId="{1D48B8B8-0F45-DF46-8B1A-F0F9A5EAF90F}" dt="2023-02-23T15:53:47.829" v="1106" actId="1076"/>
          <ac:spMkLst>
            <pc:docMk/>
            <pc:sldMk cId="3567327497" sldId="378"/>
            <ac:spMk id="31" creationId="{0CB43ED8-33F7-E04D-9D51-C676FE6D1456}"/>
          </ac:spMkLst>
        </pc:spChg>
        <pc:graphicFrameChg chg="mod">
          <ac:chgData name="Mannix, Josh" userId="67577199-83d9-4857-9803-9b1b12014488" providerId="ADAL" clId="{1D48B8B8-0F45-DF46-8B1A-F0F9A5EAF90F}" dt="2023-02-23T15:50:08.533" v="982" actId="1076"/>
          <ac:graphicFrameMkLst>
            <pc:docMk/>
            <pc:sldMk cId="3567327497" sldId="378"/>
            <ac:graphicFrameMk id="3" creationId="{E137F264-6A5F-9445-B47F-429B50609202}"/>
          </ac:graphicFrameMkLst>
        </pc:graphicFrameChg>
        <pc:graphicFrameChg chg="del">
          <ac:chgData name="Mannix, Josh" userId="67577199-83d9-4857-9803-9b1b12014488" providerId="ADAL" clId="{1D48B8B8-0F45-DF46-8B1A-F0F9A5EAF90F}" dt="2023-02-23T15:49:55.477" v="978" actId="478"/>
          <ac:graphicFrameMkLst>
            <pc:docMk/>
            <pc:sldMk cId="3567327497" sldId="378"/>
            <ac:graphicFrameMk id="17" creationId="{2B81BBDB-4AC5-BC4C-9402-86CA843BD678}"/>
          </ac:graphicFrameMkLst>
        </pc:graphicFrameChg>
        <pc:graphicFrameChg chg="del">
          <ac:chgData name="Mannix, Josh" userId="67577199-83d9-4857-9803-9b1b12014488" providerId="ADAL" clId="{1D48B8B8-0F45-DF46-8B1A-F0F9A5EAF90F}" dt="2023-02-23T15:49:57.981" v="979" actId="478"/>
          <ac:graphicFrameMkLst>
            <pc:docMk/>
            <pc:sldMk cId="3567327497" sldId="378"/>
            <ac:graphicFrameMk id="18" creationId="{9377492A-D90F-C142-8BD1-BBC5374CDF22}"/>
          </ac:graphicFrameMkLst>
        </pc:graphicFrameChg>
      </pc:sldChg>
      <pc:sldChg chg="delSp modSp add mod delAnim modAnim">
        <pc:chgData name="Mannix, Josh" userId="67577199-83d9-4857-9803-9b1b12014488" providerId="ADAL" clId="{1D48B8B8-0F45-DF46-8B1A-F0F9A5EAF90F}" dt="2023-02-23T16:05:07.544" v="1936"/>
        <pc:sldMkLst>
          <pc:docMk/>
          <pc:sldMk cId="1299399436" sldId="379"/>
        </pc:sldMkLst>
        <pc:spChg chg="mod">
          <ac:chgData name="Mannix, Josh" userId="67577199-83d9-4857-9803-9b1b12014488" providerId="ADAL" clId="{1D48B8B8-0F45-DF46-8B1A-F0F9A5EAF90F}" dt="2023-02-23T16:04:45.965" v="1934" actId="20577"/>
          <ac:spMkLst>
            <pc:docMk/>
            <pc:sldMk cId="1299399436" sldId="379"/>
            <ac:spMk id="2" creationId="{ADC04ADF-3C89-B545-B3AC-998590695FDC}"/>
          </ac:spMkLst>
        </pc:spChg>
        <pc:spChg chg="del">
          <ac:chgData name="Mannix, Josh" userId="67577199-83d9-4857-9803-9b1b12014488" providerId="ADAL" clId="{1D48B8B8-0F45-DF46-8B1A-F0F9A5EAF90F}" dt="2023-02-23T16:01:23.883" v="1293" actId="478"/>
          <ac:spMkLst>
            <pc:docMk/>
            <pc:sldMk cId="1299399436" sldId="379"/>
            <ac:spMk id="4" creationId="{03BD2E08-15A3-F749-A9C1-1732B14AFA46}"/>
          </ac:spMkLst>
        </pc:spChg>
        <pc:spChg chg="del">
          <ac:chgData name="Mannix, Josh" userId="67577199-83d9-4857-9803-9b1b12014488" providerId="ADAL" clId="{1D48B8B8-0F45-DF46-8B1A-F0F9A5EAF90F}" dt="2023-02-23T16:01:23.883" v="1293" actId="478"/>
          <ac:spMkLst>
            <pc:docMk/>
            <pc:sldMk cId="1299399436" sldId="379"/>
            <ac:spMk id="21" creationId="{9CC40485-46ED-0E42-BBA1-B59AC60257C2}"/>
          </ac:spMkLst>
        </pc:spChg>
        <pc:spChg chg="mod">
          <ac:chgData name="Mannix, Josh" userId="67577199-83d9-4857-9803-9b1b12014488" providerId="ADAL" clId="{1D48B8B8-0F45-DF46-8B1A-F0F9A5EAF90F}" dt="2023-02-23T16:01:46.896" v="1396" actId="20577"/>
          <ac:spMkLst>
            <pc:docMk/>
            <pc:sldMk cId="1299399436" sldId="379"/>
            <ac:spMk id="248" creationId="{00000000-0000-0000-0000-000000000000}"/>
          </ac:spMkLst>
        </pc:spChg>
        <pc:graphicFrameChg chg="del">
          <ac:chgData name="Mannix, Josh" userId="67577199-83d9-4857-9803-9b1b12014488" providerId="ADAL" clId="{1D48B8B8-0F45-DF46-8B1A-F0F9A5EAF90F}" dt="2023-02-23T16:01:23.883" v="1293" actId="478"/>
          <ac:graphicFrameMkLst>
            <pc:docMk/>
            <pc:sldMk cId="1299399436" sldId="379"/>
            <ac:graphicFrameMk id="3" creationId="{E137F264-6A5F-9445-B47F-429B50609202}"/>
          </ac:graphicFrameMkLst>
        </pc:graphicFrameChg>
        <pc:graphicFrameChg chg="del">
          <ac:chgData name="Mannix, Josh" userId="67577199-83d9-4857-9803-9b1b12014488" providerId="ADAL" clId="{1D48B8B8-0F45-DF46-8B1A-F0F9A5EAF90F}" dt="2023-02-23T16:01:23.883" v="1293" actId="478"/>
          <ac:graphicFrameMkLst>
            <pc:docMk/>
            <pc:sldMk cId="1299399436" sldId="379"/>
            <ac:graphicFrameMk id="17" creationId="{2B81BBDB-4AC5-BC4C-9402-86CA843BD678}"/>
          </ac:graphicFrameMkLst>
        </pc:graphicFrameChg>
        <pc:graphicFrameChg chg="del">
          <ac:chgData name="Mannix, Josh" userId="67577199-83d9-4857-9803-9b1b12014488" providerId="ADAL" clId="{1D48B8B8-0F45-DF46-8B1A-F0F9A5EAF90F}" dt="2023-02-23T16:01:23.883" v="1293" actId="478"/>
          <ac:graphicFrameMkLst>
            <pc:docMk/>
            <pc:sldMk cId="1299399436" sldId="379"/>
            <ac:graphicFrameMk id="18" creationId="{9377492A-D90F-C142-8BD1-BBC5374CDF22}"/>
          </ac:graphicFrameMkLst>
        </pc:graphicFrameChg>
      </pc:sldChg>
      <pc:sldChg chg="addSp modSp new del mod">
        <pc:chgData name="Mannix, Josh" userId="67577199-83d9-4857-9803-9b1b12014488" providerId="ADAL" clId="{1D48B8B8-0F45-DF46-8B1A-F0F9A5EAF90F}" dt="2023-02-23T16:01:14.405" v="1291" actId="2696"/>
        <pc:sldMkLst>
          <pc:docMk/>
          <pc:sldMk cId="2930362674" sldId="379"/>
        </pc:sldMkLst>
        <pc:spChg chg="add mod">
          <ac:chgData name="Mannix, Josh" userId="67577199-83d9-4857-9803-9b1b12014488" providerId="ADAL" clId="{1D48B8B8-0F45-DF46-8B1A-F0F9A5EAF90F}" dt="2023-02-23T16:00:39.831" v="1244" actId="20577"/>
          <ac:spMkLst>
            <pc:docMk/>
            <pc:sldMk cId="2930362674" sldId="379"/>
            <ac:spMk id="3" creationId="{086A5DCC-604C-6940-A7DC-719B61EDDEF2}"/>
          </ac:spMkLst>
        </pc:spChg>
        <pc:spChg chg="add mod">
          <ac:chgData name="Mannix, Josh" userId="67577199-83d9-4857-9803-9b1b12014488" providerId="ADAL" clId="{1D48B8B8-0F45-DF46-8B1A-F0F9A5EAF90F}" dt="2023-02-23T16:01:11.342" v="1290" actId="3062"/>
          <ac:spMkLst>
            <pc:docMk/>
            <pc:sldMk cId="2930362674" sldId="379"/>
            <ac:spMk id="4" creationId="{7D587192-2D4B-7F46-A059-271E3A3080A6}"/>
          </ac:spMkLst>
        </pc:spChg>
      </pc:sldChg>
      <pc:sldChg chg="modSp add mod modAnim">
        <pc:chgData name="Mannix, Josh" userId="67577199-83d9-4857-9803-9b1b12014488" providerId="ADAL" clId="{1D48B8B8-0F45-DF46-8B1A-F0F9A5EAF90F}" dt="2023-02-23T16:08:16.100" v="2208"/>
        <pc:sldMkLst>
          <pc:docMk/>
          <pc:sldMk cId="1250431817" sldId="380"/>
        </pc:sldMkLst>
        <pc:spChg chg="mod">
          <ac:chgData name="Mannix, Josh" userId="67577199-83d9-4857-9803-9b1b12014488" providerId="ADAL" clId="{1D48B8B8-0F45-DF46-8B1A-F0F9A5EAF90F}" dt="2023-02-23T16:08:05.736" v="2207" actId="20577"/>
          <ac:spMkLst>
            <pc:docMk/>
            <pc:sldMk cId="1250431817" sldId="380"/>
            <ac:spMk id="2" creationId="{ADC04ADF-3C89-B545-B3AC-998590695FDC}"/>
          </ac:spMkLst>
        </pc:spChg>
      </pc:sldChg>
      <pc:sldChg chg="addSp delSp modSp add mod modAnim">
        <pc:chgData name="Mannix, Josh" userId="67577199-83d9-4857-9803-9b1b12014488" providerId="ADAL" clId="{1D48B8B8-0F45-DF46-8B1A-F0F9A5EAF90F}" dt="2023-02-23T16:15:48.071" v="2741"/>
        <pc:sldMkLst>
          <pc:docMk/>
          <pc:sldMk cId="890418597" sldId="381"/>
        </pc:sldMkLst>
        <pc:spChg chg="mod">
          <ac:chgData name="Mannix, Josh" userId="67577199-83d9-4857-9803-9b1b12014488" providerId="ADAL" clId="{1D48B8B8-0F45-DF46-8B1A-F0F9A5EAF90F}" dt="2023-02-23T16:11:41.054" v="2608" actId="20577"/>
          <ac:spMkLst>
            <pc:docMk/>
            <pc:sldMk cId="890418597" sldId="381"/>
            <ac:spMk id="2" creationId="{ADC04ADF-3C89-B545-B3AC-998590695FDC}"/>
          </ac:spMkLst>
        </pc:spChg>
        <pc:spChg chg="add del mod">
          <ac:chgData name="Mannix, Josh" userId="67577199-83d9-4857-9803-9b1b12014488" providerId="ADAL" clId="{1D48B8B8-0F45-DF46-8B1A-F0F9A5EAF90F}" dt="2023-02-23T16:14:48.449" v="2710" actId="478"/>
          <ac:spMkLst>
            <pc:docMk/>
            <pc:sldMk cId="890418597" sldId="381"/>
            <ac:spMk id="3" creationId="{B01379E5-B438-7D4A-9D7F-B65D22F09116}"/>
          </ac:spMkLst>
        </pc:spChg>
        <pc:spChg chg="add mod">
          <ac:chgData name="Mannix, Josh" userId="67577199-83d9-4857-9803-9b1b12014488" providerId="ADAL" clId="{1D48B8B8-0F45-DF46-8B1A-F0F9A5EAF90F}" dt="2023-02-23T16:15:24.018" v="2731" actId="1076"/>
          <ac:spMkLst>
            <pc:docMk/>
            <pc:sldMk cId="890418597" sldId="381"/>
            <ac:spMk id="4" creationId="{05AC96ED-098A-1743-BFAE-30EA6D0EDA4C}"/>
          </ac:spMkLst>
        </pc:spChg>
        <pc:spChg chg="add mod">
          <ac:chgData name="Mannix, Josh" userId="67577199-83d9-4857-9803-9b1b12014488" providerId="ADAL" clId="{1D48B8B8-0F45-DF46-8B1A-F0F9A5EAF90F}" dt="2023-02-23T16:13:44.626" v="2683" actId="1035"/>
          <ac:spMkLst>
            <pc:docMk/>
            <pc:sldMk cId="890418597" sldId="381"/>
            <ac:spMk id="16" creationId="{CD000EA7-0FFE-8D41-AC22-2DD6D7F7CD32}"/>
          </ac:spMkLst>
        </pc:spChg>
        <pc:spChg chg="add del mod">
          <ac:chgData name="Mannix, Josh" userId="67577199-83d9-4857-9803-9b1b12014488" providerId="ADAL" clId="{1D48B8B8-0F45-DF46-8B1A-F0F9A5EAF90F}" dt="2023-02-23T16:14:46.570" v="2709" actId="478"/>
          <ac:spMkLst>
            <pc:docMk/>
            <pc:sldMk cId="890418597" sldId="381"/>
            <ac:spMk id="18" creationId="{547669C5-D76B-D04A-A7FC-0EBDD69060AA}"/>
          </ac:spMkLst>
        </pc:spChg>
        <pc:spChg chg="add mod">
          <ac:chgData name="Mannix, Josh" userId="67577199-83d9-4857-9803-9b1b12014488" providerId="ADAL" clId="{1D48B8B8-0F45-DF46-8B1A-F0F9A5EAF90F}" dt="2023-02-23T16:15:39.334" v="2740" actId="1076"/>
          <ac:spMkLst>
            <pc:docMk/>
            <pc:sldMk cId="890418597" sldId="381"/>
            <ac:spMk id="20" creationId="{5982CEE4-83E3-4241-8626-1277A1BE3809}"/>
          </ac:spMkLst>
        </pc:spChg>
        <pc:spChg chg="mod">
          <ac:chgData name="Mannix, Josh" userId="67577199-83d9-4857-9803-9b1b12014488" providerId="ADAL" clId="{1D48B8B8-0F45-DF46-8B1A-F0F9A5EAF90F}" dt="2023-02-23T16:09:49.168" v="2221" actId="20577"/>
          <ac:spMkLst>
            <pc:docMk/>
            <pc:sldMk cId="890418597" sldId="381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1D48B8B8-0F45-DF46-8B1A-F0F9A5EAF90F}" dt="2023-02-23T18:44:57.942" v="3345"/>
        <pc:sldMkLst>
          <pc:docMk/>
          <pc:sldMk cId="2441485081" sldId="382"/>
        </pc:sldMkLst>
        <pc:spChg chg="mod">
          <ac:chgData name="Mannix, Josh" userId="67577199-83d9-4857-9803-9b1b12014488" providerId="ADAL" clId="{1D48B8B8-0F45-DF46-8B1A-F0F9A5EAF90F}" dt="2023-02-23T18:42:28.062" v="3113" actId="20577"/>
          <ac:spMkLst>
            <pc:docMk/>
            <pc:sldMk cId="2441485081" sldId="382"/>
            <ac:spMk id="2" creationId="{ADC04ADF-3C89-B545-B3AC-998590695FDC}"/>
          </ac:spMkLst>
        </pc:spChg>
      </pc:sldChg>
      <pc:sldChg chg="addSp delSp modSp add mod">
        <pc:chgData name="Mannix, Josh" userId="67577199-83d9-4857-9803-9b1b12014488" providerId="ADAL" clId="{1D48B8B8-0F45-DF46-8B1A-F0F9A5EAF90F}" dt="2023-02-23T18:43:50.289" v="3287"/>
        <pc:sldMkLst>
          <pc:docMk/>
          <pc:sldMk cId="465146345" sldId="383"/>
        </pc:sldMkLst>
        <pc:spChg chg="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3" creationId="{A5268BB1-DCF2-FC42-9669-DFCD5985EAEC}"/>
          </ac:spMkLst>
        </pc:spChg>
        <pc:spChg chg="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4" creationId="{F582AD0E-4B51-EC47-9555-6374DD5D08DC}"/>
          </ac:spMkLst>
        </pc:spChg>
        <pc:spChg chg="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5" creationId="{C12F9C86-F94E-7F40-8F5B-8DD733678BF9}"/>
          </ac:spMkLst>
        </pc:spChg>
        <pc:spChg chg="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6" creationId="{D729D744-BBEF-1A41-82BE-A319C1BA474A}"/>
          </ac:spMkLst>
        </pc:spChg>
        <pc:spChg chg="add mod">
          <ac:chgData name="Mannix, Josh" userId="67577199-83d9-4857-9803-9b1b12014488" providerId="ADAL" clId="{1D48B8B8-0F45-DF46-8B1A-F0F9A5EAF90F}" dt="2023-02-23T18:43:50.289" v="3287"/>
          <ac:spMkLst>
            <pc:docMk/>
            <pc:sldMk cId="465146345" sldId="383"/>
            <ac:spMk id="17" creationId="{55B3F2C2-10D3-F345-A628-974D2525FB30}"/>
          </ac:spMkLst>
        </pc:spChg>
        <pc:grpChg chg="del mod">
          <ac:chgData name="Mannix, Josh" userId="67577199-83d9-4857-9803-9b1b12014488" providerId="ADAL" clId="{1D48B8B8-0F45-DF46-8B1A-F0F9A5EAF90F}" dt="2023-02-23T18:43:50.119" v="3286" actId="478"/>
          <ac:grpSpMkLst>
            <pc:docMk/>
            <pc:sldMk cId="465146345" sldId="383"/>
            <ac:grpSpMk id="6" creationId="{ECDE8BB0-ADAE-874B-9A7C-86D5E4B57550}"/>
          </ac:grpSpMkLst>
        </pc:grpChg>
        <pc:grpChg chg="add mod">
          <ac:chgData name="Mannix, Josh" userId="67577199-83d9-4857-9803-9b1b12014488" providerId="ADAL" clId="{1D48B8B8-0F45-DF46-8B1A-F0F9A5EAF90F}" dt="2023-02-23T18:43:50.289" v="3287"/>
          <ac:grpSpMkLst>
            <pc:docMk/>
            <pc:sldMk cId="465146345" sldId="383"/>
            <ac:grpSpMk id="12" creationId="{771E3EA8-C01A-8D4F-BC75-49A00B2C0D3C}"/>
          </ac:grpSpMkLst>
        </pc:grpChg>
      </pc:sldChg>
      <pc:sldChg chg="addSp delSp modSp add mod">
        <pc:chgData name="Mannix, Josh" userId="67577199-83d9-4857-9803-9b1b12014488" providerId="ADAL" clId="{1D48B8B8-0F45-DF46-8B1A-F0F9A5EAF90F}" dt="2023-02-23T18:44:10.368" v="3294"/>
        <pc:sldMkLst>
          <pc:docMk/>
          <pc:sldMk cId="2071503639" sldId="384"/>
        </pc:sldMkLst>
        <pc:spChg chg="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3" creationId="{F549A2DD-16F8-0C4E-9D97-D0135AADCE17}"/>
          </ac:spMkLst>
        </pc:spChg>
        <pc:spChg chg="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4" creationId="{C8C08423-4B02-574D-83E4-2D77A1627613}"/>
          </ac:spMkLst>
        </pc:spChg>
        <pc:spChg chg="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5" creationId="{3746E58B-F83A-0D46-A01A-0F6317A2B6D9}"/>
          </ac:spMkLst>
        </pc:spChg>
        <pc:spChg chg="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6" creationId="{46394C16-B992-E745-9662-CF496072A28D}"/>
          </ac:spMkLst>
        </pc:spChg>
        <pc:spChg chg="add mod">
          <ac:chgData name="Mannix, Josh" userId="67577199-83d9-4857-9803-9b1b12014488" providerId="ADAL" clId="{1D48B8B8-0F45-DF46-8B1A-F0F9A5EAF90F}" dt="2023-02-23T18:44:10.368" v="3294"/>
          <ac:spMkLst>
            <pc:docMk/>
            <pc:sldMk cId="2071503639" sldId="384"/>
            <ac:spMk id="17" creationId="{9D714CE6-1DCA-4A4C-AEDF-0A838745681A}"/>
          </ac:spMkLst>
        </pc:spChg>
        <pc:grpChg chg="del">
          <ac:chgData name="Mannix, Josh" userId="67577199-83d9-4857-9803-9b1b12014488" providerId="ADAL" clId="{1D48B8B8-0F45-DF46-8B1A-F0F9A5EAF90F}" dt="2023-02-23T18:44:10.009" v="3293" actId="478"/>
          <ac:grpSpMkLst>
            <pc:docMk/>
            <pc:sldMk cId="2071503639" sldId="384"/>
            <ac:grpSpMk id="6" creationId="{ECDE8BB0-ADAE-874B-9A7C-86D5E4B57550}"/>
          </ac:grpSpMkLst>
        </pc:grpChg>
        <pc:grpChg chg="add mod">
          <ac:chgData name="Mannix, Josh" userId="67577199-83d9-4857-9803-9b1b12014488" providerId="ADAL" clId="{1D48B8B8-0F45-DF46-8B1A-F0F9A5EAF90F}" dt="2023-02-23T18:44:10.368" v="3294"/>
          <ac:grpSpMkLst>
            <pc:docMk/>
            <pc:sldMk cId="2071503639" sldId="384"/>
            <ac:grpSpMk id="12" creationId="{C81EEC03-2C95-2244-8DA2-AFCD7F684D45}"/>
          </ac:grpSpMkLst>
        </pc:grpChg>
      </pc:sldChg>
      <pc:sldChg chg="addSp delSp modSp add mod delAnim modAnim">
        <pc:chgData name="Mannix, Josh" userId="67577199-83d9-4857-9803-9b1b12014488" providerId="ADAL" clId="{1D48B8B8-0F45-DF46-8B1A-F0F9A5EAF90F}" dt="2023-02-23T18:59:21.778" v="4522" actId="20577"/>
        <pc:sldMkLst>
          <pc:docMk/>
          <pc:sldMk cId="1485316586" sldId="385"/>
        </pc:sldMkLst>
        <pc:spChg chg="mod">
          <ac:chgData name="Mannix, Josh" userId="67577199-83d9-4857-9803-9b1b12014488" providerId="ADAL" clId="{1D48B8B8-0F45-DF46-8B1A-F0F9A5EAF90F}" dt="2023-02-23T18:59:21.778" v="4522" actId="20577"/>
          <ac:spMkLst>
            <pc:docMk/>
            <pc:sldMk cId="1485316586" sldId="385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8:53:34.681" v="4005" actId="20577"/>
          <ac:spMkLst>
            <pc:docMk/>
            <pc:sldMk cId="1485316586" sldId="385"/>
            <ac:spMk id="248" creationId="{00000000-0000-0000-0000-000000000000}"/>
          </ac:spMkLst>
        </pc:spChg>
        <pc:picChg chg="del">
          <ac:chgData name="Mannix, Josh" userId="67577199-83d9-4857-9803-9b1b12014488" providerId="ADAL" clId="{1D48B8B8-0F45-DF46-8B1A-F0F9A5EAF90F}" dt="2023-02-23T18:56:17.565" v="4278" actId="478"/>
          <ac:picMkLst>
            <pc:docMk/>
            <pc:sldMk cId="1485316586" sldId="385"/>
            <ac:picMk id="17" creationId="{9C623AE6-810F-A94F-9E01-9E02A1759C8D}"/>
          </ac:picMkLst>
        </pc:picChg>
        <pc:picChg chg="add del mod">
          <ac:chgData name="Mannix, Josh" userId="67577199-83d9-4857-9803-9b1b12014488" providerId="ADAL" clId="{1D48B8B8-0F45-DF46-8B1A-F0F9A5EAF90F}" dt="2023-02-23T18:57:03.745" v="4349" actId="478"/>
          <ac:picMkLst>
            <pc:docMk/>
            <pc:sldMk cId="1485316586" sldId="385"/>
            <ac:picMk id="18" creationId="{5C3351A8-9B39-1E49-BD21-BA583F3516E3}"/>
          </ac:picMkLst>
        </pc:picChg>
        <pc:picChg chg="add mod">
          <ac:chgData name="Mannix, Josh" userId="67577199-83d9-4857-9803-9b1b12014488" providerId="ADAL" clId="{1D48B8B8-0F45-DF46-8B1A-F0F9A5EAF90F}" dt="2023-02-23T18:57:20.514" v="4357" actId="1076"/>
          <ac:picMkLst>
            <pc:docMk/>
            <pc:sldMk cId="1485316586" sldId="385"/>
            <ac:picMk id="19" creationId="{4FAD519E-F0FA-8A4D-BC6F-AD781E1D6DC8}"/>
          </ac:picMkLst>
        </pc:picChg>
      </pc:sldChg>
      <pc:sldChg chg="delSp modSp add mod delAnim modAnim">
        <pc:chgData name="Mannix, Josh" userId="67577199-83d9-4857-9803-9b1b12014488" providerId="ADAL" clId="{1D48B8B8-0F45-DF46-8B1A-F0F9A5EAF90F}" dt="2023-02-23T19:02:23.896" v="4724"/>
        <pc:sldMkLst>
          <pc:docMk/>
          <pc:sldMk cId="2097348689" sldId="386"/>
        </pc:sldMkLst>
        <pc:spChg chg="mod">
          <ac:chgData name="Mannix, Josh" userId="67577199-83d9-4857-9803-9b1b12014488" providerId="ADAL" clId="{1D48B8B8-0F45-DF46-8B1A-F0F9A5EAF90F}" dt="2023-02-23T19:02:04.685" v="4721" actId="20577"/>
          <ac:spMkLst>
            <pc:docMk/>
            <pc:sldMk cId="2097348689" sldId="386"/>
            <ac:spMk id="2" creationId="{ADC04ADF-3C89-B545-B3AC-998590695FDC}"/>
          </ac:spMkLst>
        </pc:spChg>
        <pc:spChg chg="mod">
          <ac:chgData name="Mannix, Josh" userId="67577199-83d9-4857-9803-9b1b12014488" providerId="ADAL" clId="{1D48B8B8-0F45-DF46-8B1A-F0F9A5EAF90F}" dt="2023-02-23T19:00:04.897" v="4545" actId="20577"/>
          <ac:spMkLst>
            <pc:docMk/>
            <pc:sldMk cId="2097348689" sldId="386"/>
            <ac:spMk id="248" creationId="{00000000-0000-0000-0000-000000000000}"/>
          </ac:spMkLst>
        </pc:spChg>
        <pc:picChg chg="del">
          <ac:chgData name="Mannix, Josh" userId="67577199-83d9-4857-9803-9b1b12014488" providerId="ADAL" clId="{1D48B8B8-0F45-DF46-8B1A-F0F9A5EAF90F}" dt="2023-02-23T19:00:07.206" v="4546" actId="478"/>
          <ac:picMkLst>
            <pc:docMk/>
            <pc:sldMk cId="2097348689" sldId="386"/>
            <ac:picMk id="19" creationId="{4FAD519E-F0FA-8A4D-BC6F-AD781E1D6DC8}"/>
          </ac:picMkLst>
        </pc:picChg>
      </pc:sldChg>
      <pc:sldChg chg="modSp add modAnim">
        <pc:chgData name="Mannix, Josh" userId="67577199-83d9-4857-9803-9b1b12014488" providerId="ADAL" clId="{1D48B8B8-0F45-DF46-8B1A-F0F9A5EAF90F}" dt="2023-02-23T19:05:31.025" v="4914"/>
        <pc:sldMkLst>
          <pc:docMk/>
          <pc:sldMk cId="696138832" sldId="387"/>
        </pc:sldMkLst>
        <pc:spChg chg="mod">
          <ac:chgData name="Mannix, Josh" userId="67577199-83d9-4857-9803-9b1b12014488" providerId="ADAL" clId="{1D48B8B8-0F45-DF46-8B1A-F0F9A5EAF90F}" dt="2023-02-23T19:05:14.016" v="4913" actId="403"/>
          <ac:spMkLst>
            <pc:docMk/>
            <pc:sldMk cId="696138832" sldId="387"/>
            <ac:spMk id="2" creationId="{ADC04ADF-3C89-B545-B3AC-998590695FDC}"/>
          </ac:spMkLst>
        </pc:spChg>
      </pc:sldChg>
      <pc:sldChg chg="modSp add modAnim">
        <pc:chgData name="Mannix, Josh" userId="67577199-83d9-4857-9803-9b1b12014488" providerId="ADAL" clId="{1D48B8B8-0F45-DF46-8B1A-F0F9A5EAF90F}" dt="2023-02-23T19:08:09.160" v="5200"/>
        <pc:sldMkLst>
          <pc:docMk/>
          <pc:sldMk cId="2151950531" sldId="388"/>
        </pc:sldMkLst>
        <pc:spChg chg="mod">
          <ac:chgData name="Mannix, Josh" userId="67577199-83d9-4857-9803-9b1b12014488" providerId="ADAL" clId="{1D48B8B8-0F45-DF46-8B1A-F0F9A5EAF90F}" dt="2023-02-23T19:08:04.196" v="5199" actId="404"/>
          <ac:spMkLst>
            <pc:docMk/>
            <pc:sldMk cId="2151950531" sldId="388"/>
            <ac:spMk id="2" creationId="{ADC04ADF-3C89-B545-B3AC-998590695FDC}"/>
          </ac:spMkLst>
        </pc:spChg>
      </pc:sldChg>
      <pc:sldChg chg="modSp add modAnim">
        <pc:chgData name="Mannix, Josh" userId="67577199-83d9-4857-9803-9b1b12014488" providerId="ADAL" clId="{1D48B8B8-0F45-DF46-8B1A-F0F9A5EAF90F}" dt="2023-02-23T19:17:17.003" v="5905" actId="20577"/>
        <pc:sldMkLst>
          <pc:docMk/>
          <pc:sldMk cId="101310169" sldId="389"/>
        </pc:sldMkLst>
        <pc:spChg chg="mod">
          <ac:chgData name="Mannix, Josh" userId="67577199-83d9-4857-9803-9b1b12014488" providerId="ADAL" clId="{1D48B8B8-0F45-DF46-8B1A-F0F9A5EAF90F}" dt="2023-02-23T19:17:17.003" v="5905" actId="20577"/>
          <ac:spMkLst>
            <pc:docMk/>
            <pc:sldMk cId="101310169" sldId="389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1D48B8B8-0F45-DF46-8B1A-F0F9A5EAF90F}" dt="2023-02-23T19:20:03.500" v="5995"/>
        <pc:sldMkLst>
          <pc:docMk/>
          <pc:sldMk cId="286359747" sldId="390"/>
        </pc:sldMkLst>
        <pc:spChg chg="mod">
          <ac:chgData name="Mannix, Josh" userId="67577199-83d9-4857-9803-9b1b12014488" providerId="ADAL" clId="{1D48B8B8-0F45-DF46-8B1A-F0F9A5EAF90F}" dt="2023-02-23T19:19:55.300" v="5994" actId="404"/>
          <ac:spMkLst>
            <pc:docMk/>
            <pc:sldMk cId="286359747" sldId="390"/>
            <ac:spMk id="2" creationId="{ADC04ADF-3C89-B545-B3AC-998590695FDC}"/>
          </ac:spMkLst>
        </pc:spChg>
      </pc:sldChg>
    </pc:docChg>
  </pc:docChgLst>
  <pc:docChgLst>
    <pc:chgData name="Mannix, Josh" userId="67577199-83d9-4857-9803-9b1b12014488" providerId="ADAL" clId="{EA503E5F-160F-1D40-ACC8-41E746162068}"/>
    <pc:docChg chg="undo custSel addSld delSld modSld">
      <pc:chgData name="Mannix, Josh" userId="67577199-83d9-4857-9803-9b1b12014488" providerId="ADAL" clId="{EA503E5F-160F-1D40-ACC8-41E746162068}" dt="2023-03-11T23:54:39.388" v="4403" actId="1035"/>
      <pc:docMkLst>
        <pc:docMk/>
      </pc:docMkLst>
      <pc:sldChg chg="modSp mod">
        <pc:chgData name="Mannix, Josh" userId="67577199-83d9-4857-9803-9b1b12014488" providerId="ADAL" clId="{EA503E5F-160F-1D40-ACC8-41E746162068}" dt="2023-03-11T16:40:28.858" v="29" actId="20577"/>
        <pc:sldMkLst>
          <pc:docMk/>
          <pc:sldMk cId="0" sldId="256"/>
        </pc:sldMkLst>
        <pc:spChg chg="mod">
          <ac:chgData name="Mannix, Josh" userId="67577199-83d9-4857-9803-9b1b12014488" providerId="ADAL" clId="{EA503E5F-160F-1D40-ACC8-41E746162068}" dt="2023-03-11T16:40:23.618" v="21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EA503E5F-160F-1D40-ACC8-41E746162068}" dt="2023-03-11T16:40:28.858" v="29" actId="20577"/>
          <ac:spMkLst>
            <pc:docMk/>
            <pc:sldMk cId="0" sldId="256"/>
            <ac:spMk id="185" creationId="{00000000-0000-0000-0000-000000000000}"/>
          </ac:spMkLst>
        </pc:spChg>
      </pc:sldChg>
      <pc:sldChg chg="delSp modSp mod">
        <pc:chgData name="Mannix, Josh" userId="67577199-83d9-4857-9803-9b1b12014488" providerId="ADAL" clId="{EA503E5F-160F-1D40-ACC8-41E746162068}" dt="2023-03-11T20:04:28.823" v="58" actId="1076"/>
        <pc:sldMkLst>
          <pc:docMk/>
          <pc:sldMk cId="0" sldId="257"/>
        </pc:sldMkLst>
        <pc:spChg chg="mod">
          <ac:chgData name="Mannix, Josh" userId="67577199-83d9-4857-9803-9b1b12014488" providerId="ADAL" clId="{EA503E5F-160F-1D40-ACC8-41E746162068}" dt="2023-03-11T20:04:28.823" v="58" actId="1076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EA503E5F-160F-1D40-ACC8-41E746162068}" dt="2023-03-11T20:04:28.823" v="58" actId="1076"/>
          <ac:spMkLst>
            <pc:docMk/>
            <pc:sldMk cId="0" sldId="257"/>
            <ac:spMk id="193" creationId="{00000000-0000-0000-0000-000000000000}"/>
          </ac:spMkLst>
        </pc:spChg>
        <pc:spChg chg="del">
          <ac:chgData name="Mannix, Josh" userId="67577199-83d9-4857-9803-9b1b12014488" providerId="ADAL" clId="{EA503E5F-160F-1D40-ACC8-41E746162068}" dt="2023-03-11T20:04:23.358" v="57" actId="478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Mannix, Josh" userId="67577199-83d9-4857-9803-9b1b12014488" providerId="ADAL" clId="{EA503E5F-160F-1D40-ACC8-41E746162068}" dt="2023-03-11T20:04:28.823" v="58" actId="1076"/>
          <ac:spMkLst>
            <pc:docMk/>
            <pc:sldMk cId="0" sldId="257"/>
            <ac:spMk id="195" creationId="{00000000-0000-0000-0000-000000000000}"/>
          </ac:spMkLst>
        </pc:spChg>
        <pc:spChg chg="mod">
          <ac:chgData name="Mannix, Josh" userId="67577199-83d9-4857-9803-9b1b12014488" providerId="ADAL" clId="{EA503E5F-160F-1D40-ACC8-41E746162068}" dt="2023-03-11T20:04:28.823" v="58" actId="1076"/>
          <ac:spMkLst>
            <pc:docMk/>
            <pc:sldMk cId="0" sldId="257"/>
            <ac:spMk id="208" creationId="{00000000-0000-0000-0000-000000000000}"/>
          </ac:spMkLst>
        </pc:spChg>
        <pc:spChg chg="mod">
          <ac:chgData name="Mannix, Josh" userId="67577199-83d9-4857-9803-9b1b12014488" providerId="ADAL" clId="{EA503E5F-160F-1D40-ACC8-41E746162068}" dt="2023-03-11T20:04:28.823" v="58" actId="1076"/>
          <ac:spMkLst>
            <pc:docMk/>
            <pc:sldMk cId="0" sldId="257"/>
            <ac:spMk id="209" creationId="{00000000-0000-0000-0000-000000000000}"/>
          </ac:spMkLst>
        </pc:spChg>
        <pc:spChg chg="mod">
          <ac:chgData name="Mannix, Josh" userId="67577199-83d9-4857-9803-9b1b12014488" providerId="ADAL" clId="{EA503E5F-160F-1D40-ACC8-41E746162068}" dt="2023-03-11T20:04:28.823" v="58" actId="1076"/>
          <ac:spMkLst>
            <pc:docMk/>
            <pc:sldMk cId="0" sldId="257"/>
            <ac:spMk id="210" creationId="{00000000-0000-0000-0000-000000000000}"/>
          </ac:spMkLst>
        </pc:spChg>
        <pc:spChg chg="del">
          <ac:chgData name="Mannix, Josh" userId="67577199-83d9-4857-9803-9b1b12014488" providerId="ADAL" clId="{EA503E5F-160F-1D40-ACC8-41E746162068}" dt="2023-03-11T20:04:23.358" v="57" actId="478"/>
          <ac:spMkLst>
            <pc:docMk/>
            <pc:sldMk cId="0" sldId="257"/>
            <ac:spMk id="211" creationId="{00000000-0000-0000-0000-000000000000}"/>
          </ac:spMkLst>
        </pc:spChg>
      </pc:sldChg>
      <pc:sldChg chg="modSp mod">
        <pc:chgData name="Mannix, Josh" userId="67577199-83d9-4857-9803-9b1b12014488" providerId="ADAL" clId="{EA503E5F-160F-1D40-ACC8-41E746162068}" dt="2023-03-11T20:05:58.474" v="72" actId="20577"/>
        <pc:sldMkLst>
          <pc:docMk/>
          <pc:sldMk cId="0" sldId="258"/>
        </pc:sldMkLst>
        <pc:spChg chg="mod">
          <ac:chgData name="Mannix, Josh" userId="67577199-83d9-4857-9803-9b1b12014488" providerId="ADAL" clId="{EA503E5F-160F-1D40-ACC8-41E746162068}" dt="2023-03-11T20:05:58.474" v="72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EA503E5F-160F-1D40-ACC8-41E746162068}" dt="2023-03-11T20:06:05.719" v="76" actId="20577"/>
        <pc:sldMkLst>
          <pc:docMk/>
          <pc:sldMk cId="0" sldId="260"/>
        </pc:sldMkLst>
        <pc:spChg chg="mod">
          <ac:chgData name="Mannix, Josh" userId="67577199-83d9-4857-9803-9b1b12014488" providerId="ADAL" clId="{EA503E5F-160F-1D40-ACC8-41E746162068}" dt="2023-03-11T20:06:05.719" v="76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EA503E5F-160F-1D40-ACC8-41E746162068}" dt="2023-03-11T20:06:14.179" v="84" actId="20577"/>
        <pc:sldMkLst>
          <pc:docMk/>
          <pc:sldMk cId="0" sldId="262"/>
        </pc:sldMkLst>
        <pc:spChg chg="mod">
          <ac:chgData name="Mannix, Josh" userId="67577199-83d9-4857-9803-9b1b12014488" providerId="ADAL" clId="{EA503E5F-160F-1D40-ACC8-41E746162068}" dt="2023-03-11T20:06:14.179" v="84" actId="20577"/>
          <ac:spMkLst>
            <pc:docMk/>
            <pc:sldMk cId="0" sldId="262"/>
            <ac:spMk id="265" creationId="{00000000-0000-0000-0000-000000000000}"/>
          </ac:spMkLst>
        </pc:spChg>
      </pc:sldChg>
      <pc:sldChg chg="del">
        <pc:chgData name="Mannix, Josh" userId="67577199-83d9-4857-9803-9b1b12014488" providerId="ADAL" clId="{EA503E5F-160F-1D40-ACC8-41E746162068}" dt="2023-03-11T20:06:39.236" v="90" actId="2696"/>
        <pc:sldMkLst>
          <pc:docMk/>
          <pc:sldMk cId="0" sldId="264"/>
        </pc:sldMkLst>
      </pc:sldChg>
      <pc:sldChg chg="del">
        <pc:chgData name="Mannix, Josh" userId="67577199-83d9-4857-9803-9b1b12014488" providerId="ADAL" clId="{EA503E5F-160F-1D40-ACC8-41E746162068}" dt="2023-03-11T20:06:39.236" v="90" actId="2696"/>
        <pc:sldMkLst>
          <pc:docMk/>
          <pc:sldMk cId="1525334266" sldId="312"/>
        </pc:sldMkLst>
      </pc:sldChg>
      <pc:sldChg chg="modSp mod">
        <pc:chgData name="Mannix, Josh" userId="67577199-83d9-4857-9803-9b1b12014488" providerId="ADAL" clId="{EA503E5F-160F-1D40-ACC8-41E746162068}" dt="2023-03-11T20:11:34.387" v="549" actId="20577"/>
        <pc:sldMkLst>
          <pc:docMk/>
          <pc:sldMk cId="2742753983" sldId="319"/>
        </pc:sldMkLst>
        <pc:spChg chg="mod">
          <ac:chgData name="Mannix, Josh" userId="67577199-83d9-4857-9803-9b1b12014488" providerId="ADAL" clId="{EA503E5F-160F-1D40-ACC8-41E746162068}" dt="2023-03-11T20:11:34.387" v="549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EA503E5F-160F-1D40-ACC8-41E746162068}" dt="2023-03-11T20:07:42.239" v="159" actId="20577"/>
          <ac:spMkLst>
            <pc:docMk/>
            <pc:sldMk cId="2742753983" sldId="319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EA503E5F-160F-1D40-ACC8-41E746162068}" dt="2023-03-11T20:28:52.082" v="1802" actId="2710"/>
        <pc:sldMkLst>
          <pc:docMk/>
          <pc:sldMk cId="1511853694" sldId="344"/>
        </pc:sldMkLst>
        <pc:spChg chg="mod">
          <ac:chgData name="Mannix, Josh" userId="67577199-83d9-4857-9803-9b1b12014488" providerId="ADAL" clId="{EA503E5F-160F-1D40-ACC8-41E746162068}" dt="2023-03-11T20:28:52.082" v="1802" actId="2710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EA503E5F-160F-1D40-ACC8-41E746162068}" dt="2023-03-11T20:24:55.049" v="1428" actId="20577"/>
          <ac:spMkLst>
            <pc:docMk/>
            <pc:sldMk cId="1511853694" sldId="344"/>
            <ac:spMk id="248" creationId="{00000000-0000-0000-0000-000000000000}"/>
          </ac:spMkLst>
        </pc:spChg>
      </pc:sldChg>
      <pc:sldChg chg="del">
        <pc:chgData name="Mannix, Josh" userId="67577199-83d9-4857-9803-9b1b12014488" providerId="ADAL" clId="{EA503E5F-160F-1D40-ACC8-41E746162068}" dt="2023-03-11T20:06:39.236" v="90" actId="2696"/>
        <pc:sldMkLst>
          <pc:docMk/>
          <pc:sldMk cId="3407391310" sldId="357"/>
        </pc:sldMkLst>
      </pc:sldChg>
      <pc:sldChg chg="del">
        <pc:chgData name="Mannix, Josh" userId="67577199-83d9-4857-9803-9b1b12014488" providerId="ADAL" clId="{EA503E5F-160F-1D40-ACC8-41E746162068}" dt="2023-03-11T20:06:39.236" v="90" actId="2696"/>
        <pc:sldMkLst>
          <pc:docMk/>
          <pc:sldMk cId="2790023374" sldId="371"/>
        </pc:sldMkLst>
      </pc:sldChg>
      <pc:sldChg chg="del">
        <pc:chgData name="Mannix, Josh" userId="67577199-83d9-4857-9803-9b1b12014488" providerId="ADAL" clId="{EA503E5F-160F-1D40-ACC8-41E746162068}" dt="2023-03-11T20:29:48.475" v="1803" actId="2696"/>
        <pc:sldMkLst>
          <pc:docMk/>
          <pc:sldMk cId="3567327497" sldId="378"/>
        </pc:sldMkLst>
      </pc:sldChg>
      <pc:sldChg chg="addSp delSp modSp mod modAnim">
        <pc:chgData name="Mannix, Josh" userId="67577199-83d9-4857-9803-9b1b12014488" providerId="ADAL" clId="{EA503E5F-160F-1D40-ACC8-41E746162068}" dt="2023-03-11T20:41:04.931" v="2914" actId="14100"/>
        <pc:sldMkLst>
          <pc:docMk/>
          <pc:sldMk cId="1250431817" sldId="380"/>
        </pc:sldMkLst>
        <pc:spChg chg="mod">
          <ac:chgData name="Mannix, Josh" userId="67577199-83d9-4857-9803-9b1b12014488" providerId="ADAL" clId="{EA503E5F-160F-1D40-ACC8-41E746162068}" dt="2023-03-11T20:30:38.162" v="2035" actId="20577"/>
          <ac:spMkLst>
            <pc:docMk/>
            <pc:sldMk cId="1250431817" sldId="380"/>
            <ac:spMk id="2" creationId="{ADC04ADF-3C89-B545-B3AC-998590695FDC}"/>
          </ac:spMkLst>
        </pc:spChg>
        <pc:spChg chg="add mod">
          <ac:chgData name="Mannix, Josh" userId="67577199-83d9-4857-9803-9b1b12014488" providerId="ADAL" clId="{EA503E5F-160F-1D40-ACC8-41E746162068}" dt="2023-03-11T20:41:04.931" v="2914" actId="14100"/>
          <ac:spMkLst>
            <pc:docMk/>
            <pc:sldMk cId="1250431817" sldId="380"/>
            <ac:spMk id="5" creationId="{D954B7EB-2124-DA44-8013-B7EE258F3BE9}"/>
          </ac:spMkLst>
        </pc:spChg>
        <pc:spChg chg="mod">
          <ac:chgData name="Mannix, Josh" userId="67577199-83d9-4857-9803-9b1b12014488" providerId="ADAL" clId="{EA503E5F-160F-1D40-ACC8-41E746162068}" dt="2023-03-11T20:29:53.757" v="1817" actId="20577"/>
          <ac:spMkLst>
            <pc:docMk/>
            <pc:sldMk cId="1250431817" sldId="380"/>
            <ac:spMk id="248" creationId="{00000000-0000-0000-0000-000000000000}"/>
          </ac:spMkLst>
        </pc:spChg>
        <pc:graphicFrameChg chg="del">
          <ac:chgData name="Mannix, Josh" userId="67577199-83d9-4857-9803-9b1b12014488" providerId="ADAL" clId="{EA503E5F-160F-1D40-ACC8-41E746162068}" dt="2023-03-11T20:31:29.486" v="2036" actId="478"/>
          <ac:graphicFrameMkLst>
            <pc:docMk/>
            <pc:sldMk cId="1250431817" sldId="380"/>
            <ac:graphicFrameMk id="3" creationId="{2FE69543-5948-F74D-AB26-C7284739BAE1}"/>
          </ac:graphicFrameMkLst>
        </pc:graphicFrameChg>
        <pc:graphicFrameChg chg="add mod modGraphic">
          <ac:chgData name="Mannix, Josh" userId="67577199-83d9-4857-9803-9b1b12014488" providerId="ADAL" clId="{EA503E5F-160F-1D40-ACC8-41E746162068}" dt="2023-03-11T20:31:48.291" v="2042" actId="14734"/>
          <ac:graphicFrameMkLst>
            <pc:docMk/>
            <pc:sldMk cId="1250431817" sldId="380"/>
            <ac:graphicFrameMk id="4" creationId="{E0FC40F0-F956-6A44-86B1-D23F76C8DC88}"/>
          </ac:graphicFrameMkLst>
        </pc:graphicFrameChg>
      </pc:sldChg>
      <pc:sldChg chg="delSp modSp mod modAnim">
        <pc:chgData name="Mannix, Josh" userId="67577199-83d9-4857-9803-9b1b12014488" providerId="ADAL" clId="{EA503E5F-160F-1D40-ACC8-41E746162068}" dt="2023-03-11T20:17:46.852" v="1139"/>
        <pc:sldMkLst>
          <pc:docMk/>
          <pc:sldMk cId="2441485081" sldId="382"/>
        </pc:sldMkLst>
        <pc:spChg chg="mod">
          <ac:chgData name="Mannix, Josh" userId="67577199-83d9-4857-9803-9b1b12014488" providerId="ADAL" clId="{EA503E5F-160F-1D40-ACC8-41E746162068}" dt="2023-03-11T20:17:34.944" v="1136" actId="255"/>
          <ac:spMkLst>
            <pc:docMk/>
            <pc:sldMk cId="2441485081" sldId="382"/>
            <ac:spMk id="2" creationId="{ADC04ADF-3C89-B545-B3AC-998590695FDC}"/>
          </ac:spMkLst>
        </pc:spChg>
        <pc:spChg chg="mod">
          <ac:chgData name="Mannix, Josh" userId="67577199-83d9-4857-9803-9b1b12014488" providerId="ADAL" clId="{EA503E5F-160F-1D40-ACC8-41E746162068}" dt="2023-03-11T20:15:17.649" v="904" actId="20577"/>
          <ac:spMkLst>
            <pc:docMk/>
            <pc:sldMk cId="2441485081" sldId="382"/>
            <ac:spMk id="248" creationId="{00000000-0000-0000-0000-000000000000}"/>
          </ac:spMkLst>
        </pc:spChg>
        <pc:graphicFrameChg chg="del">
          <ac:chgData name="Mannix, Josh" userId="67577199-83d9-4857-9803-9b1b12014488" providerId="ADAL" clId="{EA503E5F-160F-1D40-ACC8-41E746162068}" dt="2023-03-11T20:15:21.340" v="905" actId="478"/>
          <ac:graphicFrameMkLst>
            <pc:docMk/>
            <pc:sldMk cId="2441485081" sldId="382"/>
            <ac:graphicFrameMk id="4" creationId="{CF407684-F9B0-7E47-A1BD-D0D0AACA447A}"/>
          </ac:graphicFrameMkLst>
        </pc:graphicFrameChg>
      </pc:sldChg>
      <pc:sldChg chg="del">
        <pc:chgData name="Mannix, Josh" userId="67577199-83d9-4857-9803-9b1b12014488" providerId="ADAL" clId="{EA503E5F-160F-1D40-ACC8-41E746162068}" dt="2023-03-11T20:06:39.236" v="90" actId="2696"/>
        <pc:sldMkLst>
          <pc:docMk/>
          <pc:sldMk cId="2071503639" sldId="384"/>
        </pc:sldMkLst>
      </pc:sldChg>
      <pc:sldChg chg="del">
        <pc:chgData name="Mannix, Josh" userId="67577199-83d9-4857-9803-9b1b12014488" providerId="ADAL" clId="{EA503E5F-160F-1D40-ACC8-41E746162068}" dt="2023-03-11T20:06:39.236" v="90" actId="2696"/>
        <pc:sldMkLst>
          <pc:docMk/>
          <pc:sldMk cId="1485316586" sldId="385"/>
        </pc:sldMkLst>
      </pc:sldChg>
      <pc:sldChg chg="del">
        <pc:chgData name="Mannix, Josh" userId="67577199-83d9-4857-9803-9b1b12014488" providerId="ADAL" clId="{EA503E5F-160F-1D40-ACC8-41E746162068}" dt="2023-03-11T20:29:48.475" v="1803" actId="2696"/>
        <pc:sldMkLst>
          <pc:docMk/>
          <pc:sldMk cId="2394860639" sldId="391"/>
        </pc:sldMkLst>
      </pc:sldChg>
      <pc:sldChg chg="modSp del mod">
        <pc:chgData name="Mannix, Josh" userId="67577199-83d9-4857-9803-9b1b12014488" providerId="ADAL" clId="{EA503E5F-160F-1D40-ACC8-41E746162068}" dt="2023-03-11T20:52:03.209" v="3670" actId="2696"/>
        <pc:sldMkLst>
          <pc:docMk/>
          <pc:sldMk cId="2208083250" sldId="392"/>
        </pc:sldMkLst>
        <pc:spChg chg="mod">
          <ac:chgData name="Mannix, Josh" userId="67577199-83d9-4857-9803-9b1b12014488" providerId="ADAL" clId="{EA503E5F-160F-1D40-ACC8-41E746162068}" dt="2023-03-11T20:35:07.918" v="2383" actId="20577"/>
          <ac:spMkLst>
            <pc:docMk/>
            <pc:sldMk cId="2208083250" sldId="392"/>
            <ac:spMk id="248" creationId="{00000000-0000-0000-0000-000000000000}"/>
          </ac:spMkLst>
        </pc:spChg>
      </pc:sldChg>
      <pc:sldChg chg="del">
        <pc:chgData name="Mannix, Josh" userId="67577199-83d9-4857-9803-9b1b12014488" providerId="ADAL" clId="{EA503E5F-160F-1D40-ACC8-41E746162068}" dt="2023-03-11T20:52:07.519" v="3671" actId="2696"/>
        <pc:sldMkLst>
          <pc:docMk/>
          <pc:sldMk cId="2330989776" sldId="393"/>
        </pc:sldMkLst>
      </pc:sldChg>
      <pc:sldChg chg="del">
        <pc:chgData name="Mannix, Josh" userId="67577199-83d9-4857-9803-9b1b12014488" providerId="ADAL" clId="{EA503E5F-160F-1D40-ACC8-41E746162068}" dt="2023-03-11T20:52:07.519" v="3671" actId="2696"/>
        <pc:sldMkLst>
          <pc:docMk/>
          <pc:sldMk cId="864047039" sldId="394"/>
        </pc:sldMkLst>
      </pc:sldChg>
      <pc:sldChg chg="del">
        <pc:chgData name="Mannix, Josh" userId="67577199-83d9-4857-9803-9b1b12014488" providerId="ADAL" clId="{EA503E5F-160F-1D40-ACC8-41E746162068}" dt="2023-03-11T20:52:07.519" v="3671" actId="2696"/>
        <pc:sldMkLst>
          <pc:docMk/>
          <pc:sldMk cId="3214430292" sldId="395"/>
        </pc:sldMkLst>
      </pc:sldChg>
      <pc:sldChg chg="del">
        <pc:chgData name="Mannix, Josh" userId="67577199-83d9-4857-9803-9b1b12014488" providerId="ADAL" clId="{EA503E5F-160F-1D40-ACC8-41E746162068}" dt="2023-03-11T20:52:07.519" v="3671" actId="2696"/>
        <pc:sldMkLst>
          <pc:docMk/>
          <pc:sldMk cId="132305630" sldId="396"/>
        </pc:sldMkLst>
      </pc:sldChg>
      <pc:sldChg chg="del">
        <pc:chgData name="Mannix, Josh" userId="67577199-83d9-4857-9803-9b1b12014488" providerId="ADAL" clId="{EA503E5F-160F-1D40-ACC8-41E746162068}" dt="2023-03-11T20:52:07.519" v="3671" actId="2696"/>
        <pc:sldMkLst>
          <pc:docMk/>
          <pc:sldMk cId="2935967786" sldId="397"/>
        </pc:sldMkLst>
      </pc:sldChg>
      <pc:sldChg chg="del">
        <pc:chgData name="Mannix, Josh" userId="67577199-83d9-4857-9803-9b1b12014488" providerId="ADAL" clId="{EA503E5F-160F-1D40-ACC8-41E746162068}" dt="2023-03-11T20:18:00.638" v="1141" actId="2696"/>
        <pc:sldMkLst>
          <pc:docMk/>
          <pc:sldMk cId="3607527464" sldId="398"/>
        </pc:sldMkLst>
      </pc:sldChg>
      <pc:sldChg chg="del">
        <pc:chgData name="Mannix, Josh" userId="67577199-83d9-4857-9803-9b1b12014488" providerId="ADAL" clId="{EA503E5F-160F-1D40-ACC8-41E746162068}" dt="2023-03-11T20:18:00.638" v="1141" actId="2696"/>
        <pc:sldMkLst>
          <pc:docMk/>
          <pc:sldMk cId="3702839556" sldId="399"/>
        </pc:sldMkLst>
      </pc:sldChg>
      <pc:sldChg chg="del">
        <pc:chgData name="Mannix, Josh" userId="67577199-83d9-4857-9803-9b1b12014488" providerId="ADAL" clId="{EA503E5F-160F-1D40-ACC8-41E746162068}" dt="2023-03-11T20:18:00.638" v="1141" actId="2696"/>
        <pc:sldMkLst>
          <pc:docMk/>
          <pc:sldMk cId="3733539773" sldId="400"/>
        </pc:sldMkLst>
      </pc:sldChg>
      <pc:sldChg chg="del">
        <pc:chgData name="Mannix, Josh" userId="67577199-83d9-4857-9803-9b1b12014488" providerId="ADAL" clId="{EA503E5F-160F-1D40-ACC8-41E746162068}" dt="2023-03-11T20:18:00.638" v="1141" actId="2696"/>
        <pc:sldMkLst>
          <pc:docMk/>
          <pc:sldMk cId="2552601304" sldId="401"/>
        </pc:sldMkLst>
      </pc:sldChg>
      <pc:sldChg chg="del">
        <pc:chgData name="Mannix, Josh" userId="67577199-83d9-4857-9803-9b1b12014488" providerId="ADAL" clId="{EA503E5F-160F-1D40-ACC8-41E746162068}" dt="2023-03-11T20:18:00.638" v="1141" actId="2696"/>
        <pc:sldMkLst>
          <pc:docMk/>
          <pc:sldMk cId="899371117" sldId="402"/>
        </pc:sldMkLst>
      </pc:sldChg>
      <pc:sldChg chg="del">
        <pc:chgData name="Mannix, Josh" userId="67577199-83d9-4857-9803-9b1b12014488" providerId="ADAL" clId="{EA503E5F-160F-1D40-ACC8-41E746162068}" dt="2023-03-11T20:18:00.638" v="1141" actId="2696"/>
        <pc:sldMkLst>
          <pc:docMk/>
          <pc:sldMk cId="455567716" sldId="403"/>
        </pc:sldMkLst>
      </pc:sldChg>
      <pc:sldChg chg="del">
        <pc:chgData name="Mannix, Josh" userId="67577199-83d9-4857-9803-9b1b12014488" providerId="ADAL" clId="{EA503E5F-160F-1D40-ACC8-41E746162068}" dt="2023-03-11T20:18:00.638" v="1141" actId="2696"/>
        <pc:sldMkLst>
          <pc:docMk/>
          <pc:sldMk cId="2503932975" sldId="404"/>
        </pc:sldMkLst>
      </pc:sldChg>
      <pc:sldChg chg="del">
        <pc:chgData name="Mannix, Josh" userId="67577199-83d9-4857-9803-9b1b12014488" providerId="ADAL" clId="{EA503E5F-160F-1D40-ACC8-41E746162068}" dt="2023-03-11T20:06:39.236" v="90" actId="2696"/>
        <pc:sldMkLst>
          <pc:docMk/>
          <pc:sldMk cId="4015070145" sldId="405"/>
        </pc:sldMkLst>
      </pc:sldChg>
      <pc:sldChg chg="del">
        <pc:chgData name="Mannix, Josh" userId="67577199-83d9-4857-9803-9b1b12014488" providerId="ADAL" clId="{EA503E5F-160F-1D40-ACC8-41E746162068}" dt="2023-03-11T20:06:39.236" v="90" actId="2696"/>
        <pc:sldMkLst>
          <pc:docMk/>
          <pc:sldMk cId="3512867925" sldId="406"/>
        </pc:sldMkLst>
      </pc:sldChg>
      <pc:sldChg chg="del">
        <pc:chgData name="Mannix, Josh" userId="67577199-83d9-4857-9803-9b1b12014488" providerId="ADAL" clId="{EA503E5F-160F-1D40-ACC8-41E746162068}" dt="2023-03-11T20:06:39.236" v="90" actId="2696"/>
        <pc:sldMkLst>
          <pc:docMk/>
          <pc:sldMk cId="2499995359" sldId="407"/>
        </pc:sldMkLst>
      </pc:sldChg>
      <pc:sldChg chg="addSp delSp modSp add mod">
        <pc:chgData name="Mannix, Josh" userId="67577199-83d9-4857-9803-9b1b12014488" providerId="ADAL" clId="{EA503E5F-160F-1D40-ACC8-41E746162068}" dt="2023-03-11T20:07:22.961" v="145" actId="207"/>
        <pc:sldMkLst>
          <pc:docMk/>
          <pc:sldMk cId="2051915661" sldId="408"/>
        </pc:sldMkLst>
        <pc:spChg chg="mod">
          <ac:chgData name="Mannix, Josh" userId="67577199-83d9-4857-9803-9b1b12014488" providerId="ADAL" clId="{EA503E5F-160F-1D40-ACC8-41E746162068}" dt="2023-03-11T20:07:22.961" v="145" actId="207"/>
          <ac:spMkLst>
            <pc:docMk/>
            <pc:sldMk cId="2051915661" sldId="408"/>
            <ac:spMk id="3" creationId="{174A2818-11F1-9527-987C-744698490DA5}"/>
          </ac:spMkLst>
        </pc:spChg>
        <pc:spChg chg="del">
          <ac:chgData name="Mannix, Josh" userId="67577199-83d9-4857-9803-9b1b12014488" providerId="ADAL" clId="{EA503E5F-160F-1D40-ACC8-41E746162068}" dt="2023-03-11T20:06:27.826" v="88" actId="478"/>
          <ac:spMkLst>
            <pc:docMk/>
            <pc:sldMk cId="2051915661" sldId="408"/>
            <ac:spMk id="10" creationId="{05C6C1D0-FA94-F04E-BCB1-406980FA6B06}"/>
          </ac:spMkLst>
        </pc:spChg>
        <pc:spChg chg="mod">
          <ac:chgData name="Mannix, Josh" userId="67577199-83d9-4857-9803-9b1b12014488" providerId="ADAL" clId="{EA503E5F-160F-1D40-ACC8-41E746162068}" dt="2023-03-11T20:06:27.990" v="89"/>
          <ac:spMkLst>
            <pc:docMk/>
            <pc:sldMk cId="2051915661" sldId="408"/>
            <ac:spMk id="13" creationId="{2FBAAD9C-7E12-E74F-8D3A-B973E075AFDA}"/>
          </ac:spMkLst>
        </pc:spChg>
        <pc:spChg chg="mod">
          <ac:chgData name="Mannix, Josh" userId="67577199-83d9-4857-9803-9b1b12014488" providerId="ADAL" clId="{EA503E5F-160F-1D40-ACC8-41E746162068}" dt="2023-03-11T20:06:27.990" v="89"/>
          <ac:spMkLst>
            <pc:docMk/>
            <pc:sldMk cId="2051915661" sldId="408"/>
            <ac:spMk id="14" creationId="{EA09006B-7383-CA4D-92AA-72B84F264A52}"/>
          </ac:spMkLst>
        </pc:spChg>
        <pc:spChg chg="mod">
          <ac:chgData name="Mannix, Josh" userId="67577199-83d9-4857-9803-9b1b12014488" providerId="ADAL" clId="{EA503E5F-160F-1D40-ACC8-41E746162068}" dt="2023-03-11T20:06:27.990" v="89"/>
          <ac:spMkLst>
            <pc:docMk/>
            <pc:sldMk cId="2051915661" sldId="408"/>
            <ac:spMk id="15" creationId="{DA31A6A9-E713-8644-AFA0-B61AA4B80046}"/>
          </ac:spMkLst>
        </pc:spChg>
        <pc:spChg chg="mod">
          <ac:chgData name="Mannix, Josh" userId="67577199-83d9-4857-9803-9b1b12014488" providerId="ADAL" clId="{EA503E5F-160F-1D40-ACC8-41E746162068}" dt="2023-03-11T20:06:27.990" v="89"/>
          <ac:spMkLst>
            <pc:docMk/>
            <pc:sldMk cId="2051915661" sldId="408"/>
            <ac:spMk id="16" creationId="{3CA5CC00-0AE9-4B48-8FE8-97B42D0649D9}"/>
          </ac:spMkLst>
        </pc:spChg>
        <pc:spChg chg="add mod">
          <ac:chgData name="Mannix, Josh" userId="67577199-83d9-4857-9803-9b1b12014488" providerId="ADAL" clId="{EA503E5F-160F-1D40-ACC8-41E746162068}" dt="2023-03-11T20:06:27.990" v="89"/>
          <ac:spMkLst>
            <pc:docMk/>
            <pc:sldMk cId="2051915661" sldId="408"/>
            <ac:spMk id="17" creationId="{EE0A8B16-A5F5-7E4E-B82C-5966DA65F9A1}"/>
          </ac:spMkLst>
        </pc:spChg>
        <pc:grpChg chg="del mod">
          <ac:chgData name="Mannix, Josh" userId="67577199-83d9-4857-9803-9b1b12014488" providerId="ADAL" clId="{EA503E5F-160F-1D40-ACC8-41E746162068}" dt="2023-03-11T20:06:26.478" v="87" actId="478"/>
          <ac:grpSpMkLst>
            <pc:docMk/>
            <pc:sldMk cId="2051915661" sldId="408"/>
            <ac:grpSpMk id="11" creationId="{22118A4E-3CFF-9B45-9B82-DB0D070E9E28}"/>
          </ac:grpSpMkLst>
        </pc:grpChg>
        <pc:grpChg chg="add mod">
          <ac:chgData name="Mannix, Josh" userId="67577199-83d9-4857-9803-9b1b12014488" providerId="ADAL" clId="{EA503E5F-160F-1D40-ACC8-41E746162068}" dt="2023-03-11T20:06:27.990" v="89"/>
          <ac:grpSpMkLst>
            <pc:docMk/>
            <pc:sldMk cId="2051915661" sldId="408"/>
            <ac:grpSpMk id="12" creationId="{BD208702-47AD-6B4D-9C63-2C7035258399}"/>
          </ac:grpSpMkLst>
        </pc:grpChg>
      </pc:sldChg>
      <pc:sldChg chg="addSp modSp add mod modAnim">
        <pc:chgData name="Mannix, Josh" userId="67577199-83d9-4857-9803-9b1b12014488" providerId="ADAL" clId="{EA503E5F-160F-1D40-ACC8-41E746162068}" dt="2023-03-11T20:15:06.736" v="900" actId="20577"/>
        <pc:sldMkLst>
          <pc:docMk/>
          <pc:sldMk cId="3094561326" sldId="409"/>
        </pc:sldMkLst>
        <pc:spChg chg="mod">
          <ac:chgData name="Mannix, Josh" userId="67577199-83d9-4857-9803-9b1b12014488" providerId="ADAL" clId="{EA503E5F-160F-1D40-ACC8-41E746162068}" dt="2023-03-11T20:14:35.928" v="872" actId="1076"/>
          <ac:spMkLst>
            <pc:docMk/>
            <pc:sldMk cId="3094561326" sldId="409"/>
            <ac:spMk id="2" creationId="{ADC04ADF-3C89-B545-B3AC-998590695FDC}"/>
          </ac:spMkLst>
        </pc:spChg>
        <pc:spChg chg="add mod">
          <ac:chgData name="Mannix, Josh" userId="67577199-83d9-4857-9803-9b1b12014488" providerId="ADAL" clId="{EA503E5F-160F-1D40-ACC8-41E746162068}" dt="2023-03-11T20:14:35.928" v="872" actId="1076"/>
          <ac:spMkLst>
            <pc:docMk/>
            <pc:sldMk cId="3094561326" sldId="409"/>
            <ac:spMk id="16" creationId="{7A3E02D0-9828-E846-BAE7-FE597ACF5892}"/>
          </ac:spMkLst>
        </pc:spChg>
        <pc:spChg chg="mod">
          <ac:chgData name="Mannix, Josh" userId="67577199-83d9-4857-9803-9b1b12014488" providerId="ADAL" clId="{EA503E5F-160F-1D40-ACC8-41E746162068}" dt="2023-03-11T20:15:06.736" v="900" actId="20577"/>
          <ac:spMkLst>
            <pc:docMk/>
            <pc:sldMk cId="3094561326" sldId="409"/>
            <ac:spMk id="248" creationId="{00000000-0000-0000-0000-000000000000}"/>
          </ac:spMkLst>
        </pc:spChg>
      </pc:sldChg>
      <pc:sldChg chg="addSp modSp add mod modAnim">
        <pc:chgData name="Mannix, Josh" userId="67577199-83d9-4857-9803-9b1b12014488" providerId="ADAL" clId="{EA503E5F-160F-1D40-ACC8-41E746162068}" dt="2023-03-11T20:24:40.301" v="1414"/>
        <pc:sldMkLst>
          <pc:docMk/>
          <pc:sldMk cId="570381363" sldId="410"/>
        </pc:sldMkLst>
        <pc:spChg chg="mod">
          <ac:chgData name="Mannix, Josh" userId="67577199-83d9-4857-9803-9b1b12014488" providerId="ADAL" clId="{EA503E5F-160F-1D40-ACC8-41E746162068}" dt="2023-03-11T20:20:05.161" v="1363" actId="20577"/>
          <ac:spMkLst>
            <pc:docMk/>
            <pc:sldMk cId="570381363" sldId="410"/>
            <ac:spMk id="2" creationId="{ADC04ADF-3C89-B545-B3AC-998590695FDC}"/>
          </ac:spMkLst>
        </pc:spChg>
        <pc:spChg chg="add mod">
          <ac:chgData name="Mannix, Josh" userId="67577199-83d9-4857-9803-9b1b12014488" providerId="ADAL" clId="{EA503E5F-160F-1D40-ACC8-41E746162068}" dt="2023-03-11T20:24:18.403" v="1408" actId="207"/>
          <ac:spMkLst>
            <pc:docMk/>
            <pc:sldMk cId="570381363" sldId="410"/>
            <ac:spMk id="4" creationId="{0B56020E-73E5-C347-9CB0-287EAF967209}"/>
          </ac:spMkLst>
        </pc:spChg>
        <pc:spChg chg="add mod">
          <ac:chgData name="Mannix, Josh" userId="67577199-83d9-4857-9803-9b1b12014488" providerId="ADAL" clId="{EA503E5F-160F-1D40-ACC8-41E746162068}" dt="2023-03-11T20:24:26.922" v="1412" actId="14100"/>
          <ac:spMkLst>
            <pc:docMk/>
            <pc:sldMk cId="570381363" sldId="410"/>
            <ac:spMk id="17" creationId="{6404C1AF-D949-054C-A32E-CFA1684AF2D6}"/>
          </ac:spMkLst>
        </pc:spChg>
      </pc:sldChg>
      <pc:sldChg chg="addSp modSp add mod modAnim">
        <pc:chgData name="Mannix, Josh" userId="67577199-83d9-4857-9803-9b1b12014488" providerId="ADAL" clId="{EA503E5F-160F-1D40-ACC8-41E746162068}" dt="2023-03-11T20:38:06" v="2595"/>
        <pc:sldMkLst>
          <pc:docMk/>
          <pc:sldMk cId="2276906075" sldId="411"/>
        </pc:sldMkLst>
        <pc:spChg chg="mod">
          <ac:chgData name="Mannix, Josh" userId="67577199-83d9-4857-9803-9b1b12014488" providerId="ADAL" clId="{EA503E5F-160F-1D40-ACC8-41E746162068}" dt="2023-03-11T20:37:07.643" v="2535" actId="5793"/>
          <ac:spMkLst>
            <pc:docMk/>
            <pc:sldMk cId="2276906075" sldId="411"/>
            <ac:spMk id="2" creationId="{ADC04ADF-3C89-B545-B3AC-998590695FDC}"/>
          </ac:spMkLst>
        </pc:spChg>
        <pc:spChg chg="add mod">
          <ac:chgData name="Mannix, Josh" userId="67577199-83d9-4857-9803-9b1b12014488" providerId="ADAL" clId="{EA503E5F-160F-1D40-ACC8-41E746162068}" dt="2023-03-11T20:38:00.745" v="2594" actId="14100"/>
          <ac:spMkLst>
            <pc:docMk/>
            <pc:sldMk cId="2276906075" sldId="411"/>
            <ac:spMk id="3" creationId="{0EDA4CA8-8D10-D140-BF45-769384DCA5CF}"/>
          </ac:spMkLst>
        </pc:spChg>
        <pc:spChg chg="mod">
          <ac:chgData name="Mannix, Josh" userId="67577199-83d9-4857-9803-9b1b12014488" providerId="ADAL" clId="{EA503E5F-160F-1D40-ACC8-41E746162068}" dt="2023-03-11T20:35:19.784" v="2406" actId="20577"/>
          <ac:spMkLst>
            <pc:docMk/>
            <pc:sldMk cId="2276906075" sldId="411"/>
            <ac:spMk id="248" creationId="{00000000-0000-0000-0000-000000000000}"/>
          </ac:spMkLst>
        </pc:spChg>
      </pc:sldChg>
      <pc:sldChg chg="delSp modSp add mod modAnim">
        <pc:chgData name="Mannix, Josh" userId="67577199-83d9-4857-9803-9b1b12014488" providerId="ADAL" clId="{EA503E5F-160F-1D40-ACC8-41E746162068}" dt="2023-03-11T20:41:48.948" v="2949"/>
        <pc:sldMkLst>
          <pc:docMk/>
          <pc:sldMk cId="1431457223" sldId="412"/>
        </pc:sldMkLst>
        <pc:spChg chg="mod">
          <ac:chgData name="Mannix, Josh" userId="67577199-83d9-4857-9803-9b1b12014488" providerId="ADAL" clId="{EA503E5F-160F-1D40-ACC8-41E746162068}" dt="2023-03-11T20:38:48.046" v="2727" actId="20577"/>
          <ac:spMkLst>
            <pc:docMk/>
            <pc:sldMk cId="1431457223" sldId="412"/>
            <ac:spMk id="2" creationId="{ADC04ADF-3C89-B545-B3AC-998590695FDC}"/>
          </ac:spMkLst>
        </pc:spChg>
        <pc:spChg chg="mod">
          <ac:chgData name="Mannix, Josh" userId="67577199-83d9-4857-9803-9b1b12014488" providerId="ADAL" clId="{EA503E5F-160F-1D40-ACC8-41E746162068}" dt="2023-03-11T20:41:25.689" v="2946" actId="20577"/>
          <ac:spMkLst>
            <pc:docMk/>
            <pc:sldMk cId="1431457223" sldId="412"/>
            <ac:spMk id="5" creationId="{D954B7EB-2124-DA44-8013-B7EE258F3BE9}"/>
          </ac:spMkLst>
        </pc:spChg>
        <pc:spChg chg="mod">
          <ac:chgData name="Mannix, Josh" userId="67577199-83d9-4857-9803-9b1b12014488" providerId="ADAL" clId="{EA503E5F-160F-1D40-ACC8-41E746162068}" dt="2023-03-11T20:38:20.421" v="2604" actId="20577"/>
          <ac:spMkLst>
            <pc:docMk/>
            <pc:sldMk cId="1431457223" sldId="412"/>
            <ac:spMk id="248" creationId="{00000000-0000-0000-0000-000000000000}"/>
          </ac:spMkLst>
        </pc:spChg>
        <pc:graphicFrameChg chg="del">
          <ac:chgData name="Mannix, Josh" userId="67577199-83d9-4857-9803-9b1b12014488" providerId="ADAL" clId="{EA503E5F-160F-1D40-ACC8-41E746162068}" dt="2023-03-11T20:40:27.421" v="2879" actId="478"/>
          <ac:graphicFrameMkLst>
            <pc:docMk/>
            <pc:sldMk cId="1431457223" sldId="412"/>
            <ac:graphicFrameMk id="4" creationId="{E0FC40F0-F956-6A44-86B1-D23F76C8DC88}"/>
          </ac:graphicFrameMkLst>
        </pc:graphicFrameChg>
      </pc:sldChg>
      <pc:sldChg chg="addSp delSp modSp add mod modAnim">
        <pc:chgData name="Mannix, Josh" userId="67577199-83d9-4857-9803-9b1b12014488" providerId="ADAL" clId="{EA503E5F-160F-1D40-ACC8-41E746162068}" dt="2023-03-11T20:50:39.077" v="3669" actId="20577"/>
        <pc:sldMkLst>
          <pc:docMk/>
          <pc:sldMk cId="2246969873" sldId="413"/>
        </pc:sldMkLst>
        <pc:spChg chg="mod">
          <ac:chgData name="Mannix, Josh" userId="67577199-83d9-4857-9803-9b1b12014488" providerId="ADAL" clId="{EA503E5F-160F-1D40-ACC8-41E746162068}" dt="2023-03-11T20:48:37.862" v="3649" actId="20577"/>
          <ac:spMkLst>
            <pc:docMk/>
            <pc:sldMk cId="2246969873" sldId="413"/>
            <ac:spMk id="2" creationId="{ADC04ADF-3C89-B545-B3AC-998590695FDC}"/>
          </ac:spMkLst>
        </pc:spChg>
        <pc:spChg chg="add mod">
          <ac:chgData name="Mannix, Josh" userId="67577199-83d9-4857-9803-9b1b12014488" providerId="ADAL" clId="{EA503E5F-160F-1D40-ACC8-41E746162068}" dt="2023-03-11T20:47:39.206" v="3509" actId="207"/>
          <ac:spMkLst>
            <pc:docMk/>
            <pc:sldMk cId="2246969873" sldId="413"/>
            <ac:spMk id="4" creationId="{1649CEB0-2539-9542-8FD2-63D292D86375}"/>
          </ac:spMkLst>
        </pc:spChg>
        <pc:spChg chg="del mod">
          <ac:chgData name="Mannix, Josh" userId="67577199-83d9-4857-9803-9b1b12014488" providerId="ADAL" clId="{EA503E5F-160F-1D40-ACC8-41E746162068}" dt="2023-03-11T20:42:15.671" v="2974" actId="478"/>
          <ac:spMkLst>
            <pc:docMk/>
            <pc:sldMk cId="2246969873" sldId="413"/>
            <ac:spMk id="5" creationId="{D954B7EB-2124-DA44-8013-B7EE258F3BE9}"/>
          </ac:spMkLst>
        </pc:spChg>
        <pc:spChg chg="add mod">
          <ac:chgData name="Mannix, Josh" userId="67577199-83d9-4857-9803-9b1b12014488" providerId="ADAL" clId="{EA503E5F-160F-1D40-ACC8-41E746162068}" dt="2023-03-11T20:47:06.520" v="3504" actId="14100"/>
          <ac:spMkLst>
            <pc:docMk/>
            <pc:sldMk cId="2246969873" sldId="413"/>
            <ac:spMk id="18" creationId="{B22F56CF-CB32-2C43-A28C-2AE2F4DEB526}"/>
          </ac:spMkLst>
        </pc:spChg>
        <pc:spChg chg="add mod">
          <ac:chgData name="Mannix, Josh" userId="67577199-83d9-4857-9803-9b1b12014488" providerId="ADAL" clId="{EA503E5F-160F-1D40-ACC8-41E746162068}" dt="2023-03-11T20:47:46.026" v="3540" actId="1036"/>
          <ac:spMkLst>
            <pc:docMk/>
            <pc:sldMk cId="2246969873" sldId="413"/>
            <ac:spMk id="20" creationId="{8208FDE7-46CD-1149-AB6F-4A67D7BCF399}"/>
          </ac:spMkLst>
        </pc:spChg>
        <pc:spChg chg="add mod">
          <ac:chgData name="Mannix, Josh" userId="67577199-83d9-4857-9803-9b1b12014488" providerId="ADAL" clId="{EA503E5F-160F-1D40-ACC8-41E746162068}" dt="2023-03-11T20:47:53.959" v="3575" actId="1035"/>
          <ac:spMkLst>
            <pc:docMk/>
            <pc:sldMk cId="2246969873" sldId="413"/>
            <ac:spMk id="21" creationId="{D83DFB3D-AB1E-0442-A9A5-D40901E6631E}"/>
          </ac:spMkLst>
        </pc:spChg>
        <pc:spChg chg="add mod">
          <ac:chgData name="Mannix, Josh" userId="67577199-83d9-4857-9803-9b1b12014488" providerId="ADAL" clId="{EA503E5F-160F-1D40-ACC8-41E746162068}" dt="2023-03-11T20:48:00.187" v="3577" actId="1076"/>
          <ac:spMkLst>
            <pc:docMk/>
            <pc:sldMk cId="2246969873" sldId="413"/>
            <ac:spMk id="28" creationId="{0DEA7950-91EF-FB4F-9FF5-AFD0E19DC236}"/>
          </ac:spMkLst>
        </pc:spChg>
        <pc:spChg chg="add mod">
          <ac:chgData name="Mannix, Josh" userId="67577199-83d9-4857-9803-9b1b12014488" providerId="ADAL" clId="{EA503E5F-160F-1D40-ACC8-41E746162068}" dt="2023-03-11T20:48:00.187" v="3577" actId="1076"/>
          <ac:spMkLst>
            <pc:docMk/>
            <pc:sldMk cId="2246969873" sldId="413"/>
            <ac:spMk id="29" creationId="{94E9F7DC-AB47-CD41-ABF6-91C72AF9E1D4}"/>
          </ac:spMkLst>
        </pc:spChg>
        <pc:spChg chg="add mod">
          <ac:chgData name="Mannix, Josh" userId="67577199-83d9-4857-9803-9b1b12014488" providerId="ADAL" clId="{EA503E5F-160F-1D40-ACC8-41E746162068}" dt="2023-03-11T20:48:00.187" v="3577" actId="1076"/>
          <ac:spMkLst>
            <pc:docMk/>
            <pc:sldMk cId="2246969873" sldId="413"/>
            <ac:spMk id="30" creationId="{B9F1EA91-263C-C34E-924B-42E7AAB4FDD6}"/>
          </ac:spMkLst>
        </pc:spChg>
        <pc:spChg chg="add mod">
          <ac:chgData name="Mannix, Josh" userId="67577199-83d9-4857-9803-9b1b12014488" providerId="ADAL" clId="{EA503E5F-160F-1D40-ACC8-41E746162068}" dt="2023-03-11T20:48:05.107" v="3579" actId="1076"/>
          <ac:spMkLst>
            <pc:docMk/>
            <pc:sldMk cId="2246969873" sldId="413"/>
            <ac:spMk id="31" creationId="{348ABA26-8BB6-5841-84DF-86074B52C89A}"/>
          </ac:spMkLst>
        </pc:spChg>
        <pc:spChg chg="add mod">
          <ac:chgData name="Mannix, Josh" userId="67577199-83d9-4857-9803-9b1b12014488" providerId="ADAL" clId="{EA503E5F-160F-1D40-ACC8-41E746162068}" dt="2023-03-11T20:48:05.107" v="3579" actId="1076"/>
          <ac:spMkLst>
            <pc:docMk/>
            <pc:sldMk cId="2246969873" sldId="413"/>
            <ac:spMk id="32" creationId="{655C4B7E-7887-8347-B653-C244E09FB54E}"/>
          </ac:spMkLst>
        </pc:spChg>
        <pc:spChg chg="add mod">
          <ac:chgData name="Mannix, Josh" userId="67577199-83d9-4857-9803-9b1b12014488" providerId="ADAL" clId="{EA503E5F-160F-1D40-ACC8-41E746162068}" dt="2023-03-11T20:48:05.107" v="3579" actId="1076"/>
          <ac:spMkLst>
            <pc:docMk/>
            <pc:sldMk cId="2246969873" sldId="413"/>
            <ac:spMk id="33" creationId="{FD31C96C-F881-104C-A481-9D03BA4ED7F1}"/>
          </ac:spMkLst>
        </pc:spChg>
        <pc:spChg chg="add mod">
          <ac:chgData name="Mannix, Josh" userId="67577199-83d9-4857-9803-9b1b12014488" providerId="ADAL" clId="{EA503E5F-160F-1D40-ACC8-41E746162068}" dt="2023-03-11T20:48:19.318" v="3584" actId="14100"/>
          <ac:spMkLst>
            <pc:docMk/>
            <pc:sldMk cId="2246969873" sldId="413"/>
            <ac:spMk id="34" creationId="{73DB9AD3-3C9A-3349-83AD-29BC1200F807}"/>
          </ac:spMkLst>
        </pc:spChg>
        <pc:spChg chg="mod">
          <ac:chgData name="Mannix, Josh" userId="67577199-83d9-4857-9803-9b1b12014488" providerId="ADAL" clId="{EA503E5F-160F-1D40-ACC8-41E746162068}" dt="2023-03-11T20:42:08.256" v="2970" actId="20577"/>
          <ac:spMkLst>
            <pc:docMk/>
            <pc:sldMk cId="2246969873" sldId="413"/>
            <ac:spMk id="248" creationId="{00000000-0000-0000-0000-000000000000}"/>
          </ac:spMkLst>
        </pc:spChg>
        <pc:graphicFrameChg chg="add mod modGraphic">
          <ac:chgData name="Mannix, Josh" userId="67577199-83d9-4857-9803-9b1b12014488" providerId="ADAL" clId="{EA503E5F-160F-1D40-ACC8-41E746162068}" dt="2023-03-11T20:50:39.077" v="3669" actId="20577"/>
          <ac:graphicFrameMkLst>
            <pc:docMk/>
            <pc:sldMk cId="2246969873" sldId="413"/>
            <ac:graphicFrameMk id="3" creationId="{3FA59EAE-A1D7-9040-AF1D-B32031EC8E44}"/>
          </ac:graphicFrameMkLst>
        </pc:graphicFrameChg>
      </pc:sldChg>
      <pc:sldChg chg="addSp delSp modSp add mod delAnim modAnim">
        <pc:chgData name="Mannix, Josh" userId="67577199-83d9-4857-9803-9b1b12014488" providerId="ADAL" clId="{EA503E5F-160F-1D40-ACC8-41E746162068}" dt="2023-03-11T23:54:39.388" v="4403" actId="1035"/>
        <pc:sldMkLst>
          <pc:docMk/>
          <pc:sldMk cId="697073585" sldId="414"/>
        </pc:sldMkLst>
        <pc:spChg chg="mod">
          <ac:chgData name="Mannix, Josh" userId="67577199-83d9-4857-9803-9b1b12014488" providerId="ADAL" clId="{EA503E5F-160F-1D40-ACC8-41E746162068}" dt="2023-03-11T20:53:47.868" v="4059" actId="20577"/>
          <ac:spMkLst>
            <pc:docMk/>
            <pc:sldMk cId="697073585" sldId="414"/>
            <ac:spMk id="2" creationId="{ADC04ADF-3C89-B545-B3AC-998590695FDC}"/>
          </ac:spMkLst>
        </pc:spChg>
        <pc:spChg chg="mod">
          <ac:chgData name="Mannix, Josh" userId="67577199-83d9-4857-9803-9b1b12014488" providerId="ADAL" clId="{EA503E5F-160F-1D40-ACC8-41E746162068}" dt="2023-03-11T20:54:16.626" v="4076" actId="1076"/>
          <ac:spMkLst>
            <pc:docMk/>
            <pc:sldMk cId="697073585" sldId="414"/>
            <ac:spMk id="4" creationId="{1649CEB0-2539-9542-8FD2-63D292D86375}"/>
          </ac:spMkLst>
        </pc:spChg>
        <pc:spChg chg="del">
          <ac:chgData name="Mannix, Josh" userId="67577199-83d9-4857-9803-9b1b12014488" providerId="ADAL" clId="{EA503E5F-160F-1D40-ACC8-41E746162068}" dt="2023-03-11T21:00:26.580" v="4295" actId="478"/>
          <ac:spMkLst>
            <pc:docMk/>
            <pc:sldMk cId="697073585" sldId="414"/>
            <ac:spMk id="18" creationId="{B22F56CF-CB32-2C43-A28C-2AE2F4DEB526}"/>
          </ac:spMkLst>
        </pc:spChg>
        <pc:spChg chg="del mod">
          <ac:chgData name="Mannix, Josh" userId="67577199-83d9-4857-9803-9b1b12014488" providerId="ADAL" clId="{EA503E5F-160F-1D40-ACC8-41E746162068}" dt="2023-03-11T20:54:53.374" v="4118" actId="478"/>
          <ac:spMkLst>
            <pc:docMk/>
            <pc:sldMk cId="697073585" sldId="414"/>
            <ac:spMk id="20" creationId="{8208FDE7-46CD-1149-AB6F-4A67D7BCF399}"/>
          </ac:spMkLst>
        </pc:spChg>
        <pc:spChg chg="mod">
          <ac:chgData name="Mannix, Josh" userId="67577199-83d9-4857-9803-9b1b12014488" providerId="ADAL" clId="{EA503E5F-160F-1D40-ACC8-41E746162068}" dt="2023-03-11T20:57:00.211" v="4168" actId="1076"/>
          <ac:spMkLst>
            <pc:docMk/>
            <pc:sldMk cId="697073585" sldId="414"/>
            <ac:spMk id="21" creationId="{D83DFB3D-AB1E-0442-A9A5-D40901E6631E}"/>
          </ac:spMkLst>
        </pc:spChg>
        <pc:spChg chg="mod">
          <ac:chgData name="Mannix, Josh" userId="67577199-83d9-4857-9803-9b1b12014488" providerId="ADAL" clId="{EA503E5F-160F-1D40-ACC8-41E746162068}" dt="2023-03-11T20:57:33.717" v="4186" actId="14100"/>
          <ac:spMkLst>
            <pc:docMk/>
            <pc:sldMk cId="697073585" sldId="414"/>
            <ac:spMk id="28" creationId="{0DEA7950-91EF-FB4F-9FF5-AFD0E19DC236}"/>
          </ac:spMkLst>
        </pc:spChg>
        <pc:spChg chg="mod">
          <ac:chgData name="Mannix, Josh" userId="67577199-83d9-4857-9803-9b1b12014488" providerId="ADAL" clId="{EA503E5F-160F-1D40-ACC8-41E746162068}" dt="2023-03-11T23:54:39.388" v="4403" actId="1035"/>
          <ac:spMkLst>
            <pc:docMk/>
            <pc:sldMk cId="697073585" sldId="414"/>
            <ac:spMk id="29" creationId="{94E9F7DC-AB47-CD41-ABF6-91C72AF9E1D4}"/>
          </ac:spMkLst>
        </pc:spChg>
        <pc:spChg chg="del">
          <ac:chgData name="Mannix, Josh" userId="67577199-83d9-4857-9803-9b1b12014488" providerId="ADAL" clId="{EA503E5F-160F-1D40-ACC8-41E746162068}" dt="2023-03-11T20:54:55.034" v="4119" actId="478"/>
          <ac:spMkLst>
            <pc:docMk/>
            <pc:sldMk cId="697073585" sldId="414"/>
            <ac:spMk id="30" creationId="{B9F1EA91-263C-C34E-924B-42E7AAB4FDD6}"/>
          </ac:spMkLst>
        </pc:spChg>
        <pc:spChg chg="mod">
          <ac:chgData name="Mannix, Josh" userId="67577199-83d9-4857-9803-9b1b12014488" providerId="ADAL" clId="{EA503E5F-160F-1D40-ACC8-41E746162068}" dt="2023-03-11T21:00:43.221" v="4301" actId="1076"/>
          <ac:spMkLst>
            <pc:docMk/>
            <pc:sldMk cId="697073585" sldId="414"/>
            <ac:spMk id="31" creationId="{348ABA26-8BB6-5841-84DF-86074B52C89A}"/>
          </ac:spMkLst>
        </pc:spChg>
        <pc:spChg chg="mod">
          <ac:chgData name="Mannix, Josh" userId="67577199-83d9-4857-9803-9b1b12014488" providerId="ADAL" clId="{EA503E5F-160F-1D40-ACC8-41E746162068}" dt="2023-03-11T21:00:41.853" v="4300" actId="1076"/>
          <ac:spMkLst>
            <pc:docMk/>
            <pc:sldMk cId="697073585" sldId="414"/>
            <ac:spMk id="32" creationId="{655C4B7E-7887-8347-B653-C244E09FB54E}"/>
          </ac:spMkLst>
        </pc:spChg>
        <pc:spChg chg="del">
          <ac:chgData name="Mannix, Josh" userId="67577199-83d9-4857-9803-9b1b12014488" providerId="ADAL" clId="{EA503E5F-160F-1D40-ACC8-41E746162068}" dt="2023-03-11T20:54:56.581" v="4120" actId="478"/>
          <ac:spMkLst>
            <pc:docMk/>
            <pc:sldMk cId="697073585" sldId="414"/>
            <ac:spMk id="33" creationId="{FD31C96C-F881-104C-A481-9D03BA4ED7F1}"/>
          </ac:spMkLst>
        </pc:spChg>
        <pc:spChg chg="mod">
          <ac:chgData name="Mannix, Josh" userId="67577199-83d9-4857-9803-9b1b12014488" providerId="ADAL" clId="{EA503E5F-160F-1D40-ACC8-41E746162068}" dt="2023-03-11T21:01:23.099" v="4336" actId="1076"/>
          <ac:spMkLst>
            <pc:docMk/>
            <pc:sldMk cId="697073585" sldId="414"/>
            <ac:spMk id="34" creationId="{73DB9AD3-3C9A-3349-83AD-29BC1200F807}"/>
          </ac:spMkLst>
        </pc:spChg>
        <pc:spChg chg="add mod">
          <ac:chgData name="Mannix, Josh" userId="67577199-83d9-4857-9803-9b1b12014488" providerId="ADAL" clId="{EA503E5F-160F-1D40-ACC8-41E746162068}" dt="2023-03-11T21:01:50.303" v="4352" actId="1076"/>
          <ac:spMkLst>
            <pc:docMk/>
            <pc:sldMk cId="697073585" sldId="414"/>
            <ac:spMk id="35" creationId="{984E500C-B86E-BC49-97D9-FAB23EF6161D}"/>
          </ac:spMkLst>
        </pc:spChg>
        <pc:graphicFrameChg chg="mod modGraphic">
          <ac:chgData name="Mannix, Josh" userId="67577199-83d9-4857-9803-9b1b12014488" providerId="ADAL" clId="{EA503E5F-160F-1D40-ACC8-41E746162068}" dt="2023-03-11T21:02:07.860" v="4354" actId="20577"/>
          <ac:graphicFrameMkLst>
            <pc:docMk/>
            <pc:sldMk cId="697073585" sldId="414"/>
            <ac:graphicFrameMk id="3" creationId="{3FA59EAE-A1D7-9040-AF1D-B32031EC8E44}"/>
          </ac:graphicFrameMkLst>
        </pc:graphicFrameChg>
      </pc:sldChg>
    </pc:docChg>
  </pc:docChgLst>
  <pc:docChgLst>
    <pc:chgData name="Mannix, Josh" userId="67577199-83d9-4857-9803-9b1b12014488" providerId="ADAL" clId="{017C6DB9-5FBD-BF49-9CA3-2F157D54A71C}"/>
    <pc:docChg chg="undo custSel modSld">
      <pc:chgData name="Mannix, Josh" userId="67577199-83d9-4857-9803-9b1b12014488" providerId="ADAL" clId="{017C6DB9-5FBD-BF49-9CA3-2F157D54A71C}" dt="2023-01-01T20:11:44.379" v="73" actId="1076"/>
      <pc:docMkLst>
        <pc:docMk/>
      </pc:docMkLst>
      <pc:sldChg chg="modSp mod">
        <pc:chgData name="Mannix, Josh" userId="67577199-83d9-4857-9803-9b1b12014488" providerId="ADAL" clId="{017C6DB9-5FBD-BF49-9CA3-2F157D54A71C}" dt="2023-01-01T20:09:46.098" v="10" actId="20577"/>
        <pc:sldMkLst>
          <pc:docMk/>
          <pc:sldMk cId="0" sldId="256"/>
        </pc:sldMkLst>
        <pc:spChg chg="mod">
          <ac:chgData name="Mannix, Josh" userId="67577199-83d9-4857-9803-9b1b12014488" providerId="ADAL" clId="{017C6DB9-5FBD-BF49-9CA3-2F157D54A71C}" dt="2023-01-01T20:09:46.098" v="10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017C6DB9-5FBD-BF49-9CA3-2F157D54A71C}" dt="2023-01-01T20:10:59.499" v="38" actId="404"/>
        <pc:sldMkLst>
          <pc:docMk/>
          <pc:sldMk cId="3383633691" sldId="305"/>
        </pc:sldMkLst>
        <pc:spChg chg="mod">
          <ac:chgData name="Mannix, Josh" userId="67577199-83d9-4857-9803-9b1b12014488" providerId="ADAL" clId="{017C6DB9-5FBD-BF49-9CA3-2F157D54A71C}" dt="2023-01-01T20:10:59.499" v="38" actId="404"/>
          <ac:spMkLst>
            <pc:docMk/>
            <pc:sldMk cId="3383633691" sldId="305"/>
            <ac:spMk id="3" creationId="{57C1841A-3E74-C14E-BD69-B67D1D24DCCA}"/>
          </ac:spMkLst>
        </pc:spChg>
      </pc:sldChg>
      <pc:sldChg chg="addSp delSp modSp mod">
        <pc:chgData name="Mannix, Josh" userId="67577199-83d9-4857-9803-9b1b12014488" providerId="ADAL" clId="{017C6DB9-5FBD-BF49-9CA3-2F157D54A71C}" dt="2023-01-01T20:11:44.379" v="73" actId="1076"/>
        <pc:sldMkLst>
          <pc:docMk/>
          <pc:sldMk cId="843801443" sldId="306"/>
        </pc:sldMkLst>
        <pc:spChg chg="mod">
          <ac:chgData name="Mannix, Josh" userId="67577199-83d9-4857-9803-9b1b12014488" providerId="ADAL" clId="{017C6DB9-5FBD-BF49-9CA3-2F157D54A71C}" dt="2023-01-01T20:11:25.305" v="70" actId="20577"/>
          <ac:spMkLst>
            <pc:docMk/>
            <pc:sldMk cId="843801443" sldId="306"/>
            <ac:spMk id="3" creationId="{6739A668-3076-3441-BA71-59BC04D4BB53}"/>
          </ac:spMkLst>
        </pc:spChg>
        <pc:spChg chg="del">
          <ac:chgData name="Mannix, Josh" userId="67577199-83d9-4857-9803-9b1b12014488" providerId="ADAL" clId="{017C6DB9-5FBD-BF49-9CA3-2F157D54A71C}" dt="2023-01-01T20:11:37.622" v="71" actId="478"/>
          <ac:spMkLst>
            <pc:docMk/>
            <pc:sldMk cId="843801443" sldId="306"/>
            <ac:spMk id="4" creationId="{039CEAAA-F396-BA44-99F0-252F9C52430B}"/>
          </ac:spMkLst>
        </pc:spChg>
        <pc:spChg chg="add del mod">
          <ac:chgData name="Mannix, Josh" userId="67577199-83d9-4857-9803-9b1b12014488" providerId="ADAL" clId="{017C6DB9-5FBD-BF49-9CA3-2F157D54A71C}" dt="2023-01-01T20:11:39.999" v="72" actId="478"/>
          <ac:spMkLst>
            <pc:docMk/>
            <pc:sldMk cId="843801443" sldId="306"/>
            <ac:spMk id="13" creationId="{B5F002A5-FB8F-1C55-82C9-F802A838DD3F}"/>
          </ac:spMkLst>
        </pc:spChg>
        <pc:picChg chg="mod">
          <ac:chgData name="Mannix, Josh" userId="67577199-83d9-4857-9803-9b1b12014488" providerId="ADAL" clId="{017C6DB9-5FBD-BF49-9CA3-2F157D54A71C}" dt="2023-01-01T20:11:44.379" v="73" actId="1076"/>
          <ac:picMkLst>
            <pc:docMk/>
            <pc:sldMk cId="843801443" sldId="306"/>
            <ac:picMk id="3074" creationId="{A9A43E0A-B593-E647-968B-0F62024C0CD6}"/>
          </ac:picMkLst>
        </pc:picChg>
      </pc:sldChg>
    </pc:docChg>
  </pc:docChgLst>
  <pc:docChgLst>
    <pc:chgData name="Mannix, Josh" userId="67577199-83d9-4857-9803-9b1b12014488" providerId="ADAL" clId="{F86A7495-3C09-1447-B65B-25D3EB6FD444}"/>
    <pc:docChg chg="undo custSel addSld delSld modSld modMainMaster">
      <pc:chgData name="Mannix, Josh" userId="67577199-83d9-4857-9803-9b1b12014488" providerId="ADAL" clId="{F86A7495-3C09-1447-B65B-25D3EB6FD444}" dt="2023-02-19T18:04:44.758" v="5784" actId="20577"/>
      <pc:docMkLst>
        <pc:docMk/>
      </pc:docMkLst>
      <pc:sldChg chg="addSp delSp modSp mod modTransition">
        <pc:chgData name="Mannix, Josh" userId="67577199-83d9-4857-9803-9b1b12014488" providerId="ADAL" clId="{F86A7495-3C09-1447-B65B-25D3EB6FD444}" dt="2023-02-19T17:05:14.737" v="3297" actId="1076"/>
        <pc:sldMkLst>
          <pc:docMk/>
          <pc:sldMk cId="0" sldId="256"/>
        </pc:sldMkLst>
        <pc:spChg chg="mod">
          <ac:chgData name="Mannix, Josh" userId="67577199-83d9-4857-9803-9b1b12014488" providerId="ADAL" clId="{F86A7495-3C09-1447-B65B-25D3EB6FD444}" dt="2023-02-19T15:53:16.374" v="28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F86A7495-3C09-1447-B65B-25D3EB6FD444}" dt="2023-02-19T15:53:19.534" v="31" actId="20577"/>
          <ac:spMkLst>
            <pc:docMk/>
            <pc:sldMk cId="0" sldId="256"/>
            <ac:spMk id="185" creationId="{00000000-0000-0000-0000-000000000000}"/>
          </ac:spMkLst>
        </pc:spChg>
        <pc:picChg chg="del">
          <ac:chgData name="Mannix, Josh" userId="67577199-83d9-4857-9803-9b1b12014488" providerId="ADAL" clId="{F86A7495-3C09-1447-B65B-25D3EB6FD444}" dt="2023-02-19T17:04:54.859" v="3293" actId="478"/>
          <ac:picMkLst>
            <pc:docMk/>
            <pc:sldMk cId="0" sldId="256"/>
            <ac:picMk id="2" creationId="{79DF98E2-A59C-AE4D-A8CB-C469C2B4C3FA}"/>
          </ac:picMkLst>
        </pc:picChg>
        <pc:picChg chg="add del mod">
          <ac:chgData name="Mannix, Josh" userId="67577199-83d9-4857-9803-9b1b12014488" providerId="ADAL" clId="{F86A7495-3C09-1447-B65B-25D3EB6FD444}" dt="2023-02-19T17:04:46.983" v="3291" actId="478"/>
          <ac:picMkLst>
            <pc:docMk/>
            <pc:sldMk cId="0" sldId="256"/>
            <ac:picMk id="3" creationId="{F370D1CF-8FC3-2D4E-B5D4-D170C7FD1001}"/>
          </ac:picMkLst>
        </pc:picChg>
        <pc:picChg chg="add mod">
          <ac:chgData name="Mannix, Josh" userId="67577199-83d9-4857-9803-9b1b12014488" providerId="ADAL" clId="{F86A7495-3C09-1447-B65B-25D3EB6FD444}" dt="2023-02-19T17:05:14.737" v="3297" actId="1076"/>
          <ac:picMkLst>
            <pc:docMk/>
            <pc:sldMk cId="0" sldId="256"/>
            <ac:picMk id="4" creationId="{A4AF2FCE-69D9-2540-B99E-B674B7E55165}"/>
          </ac:picMkLst>
        </pc:picChg>
      </pc:sldChg>
      <pc:sldChg chg="modSp mod modTransition">
        <pc:chgData name="Mannix, Josh" userId="67577199-83d9-4857-9803-9b1b12014488" providerId="ADAL" clId="{F86A7495-3C09-1447-B65B-25D3EB6FD444}" dt="2023-02-19T16:18:59.438" v="1430"/>
        <pc:sldMkLst>
          <pc:docMk/>
          <pc:sldMk cId="0" sldId="257"/>
        </pc:sldMkLst>
        <pc:spChg chg="mod">
          <ac:chgData name="Mannix, Josh" userId="67577199-83d9-4857-9803-9b1b12014488" providerId="ADAL" clId="{F86A7495-3C09-1447-B65B-25D3EB6FD444}" dt="2023-02-19T15:59:40.187" v="262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F86A7495-3C09-1447-B65B-25D3EB6FD444}" dt="2023-02-19T15:59:15.053" v="217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F86A7495-3C09-1447-B65B-25D3EB6FD444}" dt="2023-02-19T15:59:42.077" v="263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 modTransition">
        <pc:chgData name="Mannix, Josh" userId="67577199-83d9-4857-9803-9b1b12014488" providerId="ADAL" clId="{F86A7495-3C09-1447-B65B-25D3EB6FD444}" dt="2023-02-19T16:17:20.932" v="1428"/>
        <pc:sldMkLst>
          <pc:docMk/>
          <pc:sldMk cId="0" sldId="258"/>
        </pc:sldMkLst>
        <pc:spChg chg="mod">
          <ac:chgData name="Mannix, Josh" userId="67577199-83d9-4857-9803-9b1b12014488" providerId="ADAL" clId="{F86A7495-3C09-1447-B65B-25D3EB6FD444}" dt="2023-02-19T16:00:10.788" v="283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 modTransition">
        <pc:chgData name="Mannix, Josh" userId="67577199-83d9-4857-9803-9b1b12014488" providerId="ADAL" clId="{F86A7495-3C09-1447-B65B-25D3EB6FD444}" dt="2023-02-19T16:27:48.064" v="1974" actId="20577"/>
        <pc:sldMkLst>
          <pc:docMk/>
          <pc:sldMk cId="0" sldId="260"/>
        </pc:sldMkLst>
        <pc:spChg chg="mod">
          <ac:chgData name="Mannix, Josh" userId="67577199-83d9-4857-9803-9b1b12014488" providerId="ADAL" clId="{F86A7495-3C09-1447-B65B-25D3EB6FD444}" dt="2023-02-19T16:27:48.064" v="1974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 modTransition">
        <pc:chgData name="Mannix, Josh" userId="67577199-83d9-4857-9803-9b1b12014488" providerId="ADAL" clId="{F86A7495-3C09-1447-B65B-25D3EB6FD444}" dt="2023-02-19T17:20:05.450" v="3976" actId="20577"/>
        <pc:sldMkLst>
          <pc:docMk/>
          <pc:sldMk cId="0" sldId="262"/>
        </pc:sldMkLst>
        <pc:spChg chg="mod">
          <ac:chgData name="Mannix, Josh" userId="67577199-83d9-4857-9803-9b1b12014488" providerId="ADAL" clId="{F86A7495-3C09-1447-B65B-25D3EB6FD444}" dt="2023-02-19T17:20:05.450" v="3976" actId="20577"/>
          <ac:spMkLst>
            <pc:docMk/>
            <pc:sldMk cId="0" sldId="262"/>
            <ac:spMk id="265" creationId="{00000000-0000-0000-0000-000000000000}"/>
          </ac:spMkLst>
        </pc:spChg>
      </pc:sldChg>
      <pc:sldChg chg="modTransition">
        <pc:chgData name="Mannix, Josh" userId="67577199-83d9-4857-9803-9b1b12014488" providerId="ADAL" clId="{F86A7495-3C09-1447-B65B-25D3EB6FD444}" dt="2023-02-19T16:17:20.932" v="1428"/>
        <pc:sldMkLst>
          <pc:docMk/>
          <pc:sldMk cId="0" sldId="264"/>
        </pc:sldMkLst>
      </pc:sldChg>
      <pc:sldChg chg="modTransition">
        <pc:chgData name="Mannix, Josh" userId="67577199-83d9-4857-9803-9b1b12014488" providerId="ADAL" clId="{F86A7495-3C09-1447-B65B-25D3EB6FD444}" dt="2023-02-19T16:17:20.932" v="1428"/>
        <pc:sldMkLst>
          <pc:docMk/>
          <pc:sldMk cId="2744040277" sldId="307"/>
        </pc:sldMkLst>
      </pc:sldChg>
      <pc:sldChg chg="addSp delSp modSp mod modTransition">
        <pc:chgData name="Mannix, Josh" userId="67577199-83d9-4857-9803-9b1b12014488" providerId="ADAL" clId="{F86A7495-3C09-1447-B65B-25D3EB6FD444}" dt="2023-02-19T17:45:14.054" v="5712" actId="164"/>
        <pc:sldMkLst>
          <pc:docMk/>
          <pc:sldMk cId="1525334266" sldId="312"/>
        </pc:sldMkLst>
        <pc:spChg chg="mod">
          <ac:chgData name="Mannix, Josh" userId="67577199-83d9-4857-9803-9b1b12014488" providerId="ADAL" clId="{F86A7495-3C09-1447-B65B-25D3EB6FD444}" dt="2023-02-19T15:58:50.886" v="206" actId="1076"/>
          <ac:spMkLst>
            <pc:docMk/>
            <pc:sldMk cId="1525334266" sldId="312"/>
            <ac:spMk id="3" creationId="{174A2818-11F1-9527-987C-744698490DA5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6" creationId="{285E42D2-97F5-7646-80A7-5CCFD3A6C2E3}"/>
          </ac:spMkLst>
        </pc:spChg>
        <pc:spChg chg="mod topLvl">
          <ac:chgData name="Mannix, Josh" userId="67577199-83d9-4857-9803-9b1b12014488" providerId="ADAL" clId="{F86A7495-3C09-1447-B65B-25D3EB6FD444}" dt="2023-02-19T17:45:06.864" v="5711" actId="1076"/>
          <ac:spMkLst>
            <pc:docMk/>
            <pc:sldMk cId="1525334266" sldId="312"/>
            <ac:spMk id="7" creationId="{54591AC2-EC92-BB4C-AF90-6249333DA036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8" creationId="{8BECB7DB-3279-7E48-A562-5B027769D2C7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9" creationId="{D8774DA8-AA7F-9B44-B70C-FCF5C067763C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10" creationId="{05C6C1D0-FA94-F04E-BCB1-406980FA6B06}"/>
          </ac:spMkLst>
        </pc:spChg>
        <pc:grpChg chg="del">
          <ac:chgData name="Mannix, Josh" userId="67577199-83d9-4857-9803-9b1b12014488" providerId="ADAL" clId="{F86A7495-3C09-1447-B65B-25D3EB6FD444}" dt="2023-02-19T17:45:04.036" v="5709" actId="165"/>
          <ac:grpSpMkLst>
            <pc:docMk/>
            <pc:sldMk cId="1525334266" sldId="312"/>
            <ac:grpSpMk id="5" creationId="{E892483C-5B4C-F747-B6C8-389796780303}"/>
          </ac:grpSpMkLst>
        </pc:grpChg>
        <pc:grpChg chg="add">
          <ac:chgData name="Mannix, Josh" userId="67577199-83d9-4857-9803-9b1b12014488" providerId="ADAL" clId="{F86A7495-3C09-1447-B65B-25D3EB6FD444}" dt="2023-02-19T17:45:14.054" v="5712" actId="164"/>
          <ac:grpSpMkLst>
            <pc:docMk/>
            <pc:sldMk cId="1525334266" sldId="312"/>
            <ac:grpSpMk id="11" creationId="{22118A4E-3CFF-9B45-9B82-DB0D070E9E28}"/>
          </ac:grpSpMkLst>
        </pc:grpChg>
      </pc:sldChg>
      <pc:sldChg chg="addSp delSp modSp mod modTransition">
        <pc:chgData name="Mannix, Josh" userId="67577199-83d9-4857-9803-9b1b12014488" providerId="ADAL" clId="{F86A7495-3C09-1447-B65B-25D3EB6FD444}" dt="2023-02-19T16:36:19.384" v="2431" actId="20577"/>
        <pc:sldMkLst>
          <pc:docMk/>
          <pc:sldMk cId="2742753983" sldId="319"/>
        </pc:sldMkLst>
        <pc:spChg chg="mod">
          <ac:chgData name="Mannix, Josh" userId="67577199-83d9-4857-9803-9b1b12014488" providerId="ADAL" clId="{F86A7495-3C09-1447-B65B-25D3EB6FD444}" dt="2023-02-19T16:36:19.384" v="2431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28:00.698" v="2021" actId="20577"/>
          <ac:spMkLst>
            <pc:docMk/>
            <pc:sldMk cId="2742753983" sldId="319"/>
            <ac:spMk id="248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6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7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8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9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60" creationId="{00000000-0000-0000-0000-000000000000}"/>
          </ac:spMkLst>
        </pc:spChg>
        <pc:grpChg chg="add">
          <ac:chgData name="Mannix, Josh" userId="67577199-83d9-4857-9803-9b1b12014488" providerId="ADAL" clId="{F86A7495-3C09-1447-B65B-25D3EB6FD444}" dt="2023-02-19T16:29:14.475" v="2027" actId="164"/>
          <ac:grpSpMkLst>
            <pc:docMk/>
            <pc:sldMk cId="2742753983" sldId="319"/>
            <ac:grpSpMk id="3" creationId="{99831F0D-C8E2-B840-BC4A-D8C184DFA567}"/>
          </ac:grpSpMkLst>
        </pc:grpChg>
        <pc:grpChg chg="add del mod">
          <ac:chgData name="Mannix, Josh" userId="67577199-83d9-4857-9803-9b1b12014488" providerId="ADAL" clId="{F86A7495-3C09-1447-B65B-25D3EB6FD444}" dt="2023-02-19T16:29:00.674" v="2026" actId="165"/>
          <ac:grpSpMkLst>
            <pc:docMk/>
            <pc:sldMk cId="2742753983" sldId="319"/>
            <ac:grpSpMk id="4" creationId="{11703149-2179-114C-BEBA-C280511D2FA9}"/>
          </ac:grpSpMkLst>
        </pc:grpChg>
      </pc:sldChg>
      <pc:sldChg chg="addSp delSp modSp mod modTransition">
        <pc:chgData name="Mannix, Josh" userId="67577199-83d9-4857-9803-9b1b12014488" providerId="ADAL" clId="{F86A7495-3C09-1447-B65B-25D3EB6FD444}" dt="2023-02-19T17:45:21.835" v="5714"/>
        <pc:sldMkLst>
          <pc:docMk/>
          <pc:sldMk cId="3174111468" sldId="333"/>
        </pc:sldMkLst>
        <pc:spChg chg="mod">
          <ac:chgData name="Mannix, Josh" userId="67577199-83d9-4857-9803-9b1b12014488" providerId="ADAL" clId="{F86A7495-3C09-1447-B65B-25D3EB6FD444}" dt="2023-02-19T17:39:28.172" v="4956" actId="20577"/>
          <ac:spMkLst>
            <pc:docMk/>
            <pc:sldMk cId="3174111468" sldId="333"/>
            <ac:spMk id="2" creationId="{43B37B89-5678-C5A8-D4CB-B663D415F34B}"/>
          </ac:spMkLst>
        </pc:spChg>
        <pc:spChg chg="mod">
          <ac:chgData name="Mannix, Josh" userId="67577199-83d9-4857-9803-9b1b12014488" providerId="ADAL" clId="{F86A7495-3C09-1447-B65B-25D3EB6FD444}" dt="2023-02-19T17:42:08.548" v="5542" actId="404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Mannix, Josh" userId="67577199-83d9-4857-9803-9b1b12014488" providerId="ADAL" clId="{F86A7495-3C09-1447-B65B-25D3EB6FD444}" dt="2023-02-19T17:44:29.608" v="5708" actId="20577"/>
          <ac:spMkLst>
            <pc:docMk/>
            <pc:sldMk cId="3174111468" sldId="333"/>
            <ac:spMk id="11" creationId="{75042BC0-BE00-2440-A29B-4DDC2D2211E1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3" creationId="{4A6B4400-3106-9848-AD9C-0180A6E61CAD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4" creationId="{40896E37-832F-F647-88DA-2D2949A56D72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5" creationId="{1F86357B-7661-0847-B941-F58410521CB4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6" creationId="{6A07B4C9-521D-624A-8DDC-A828FB8B267F}"/>
          </ac:spMkLst>
        </pc:spChg>
        <pc:spChg chg="add 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7" creationId="{F7A8ECA2-4414-BA49-ABC9-EED9E962BA31}"/>
          </ac:spMkLst>
        </pc:spChg>
        <pc:grpChg chg="del">
          <ac:chgData name="Mannix, Josh" userId="67577199-83d9-4857-9803-9b1b12014488" providerId="ADAL" clId="{F86A7495-3C09-1447-B65B-25D3EB6FD444}" dt="2023-02-19T17:45:21.476" v="5713" actId="478"/>
          <ac:grpSpMkLst>
            <pc:docMk/>
            <pc:sldMk cId="3174111468" sldId="333"/>
            <ac:grpSpMk id="5" creationId="{E892483C-5B4C-F747-B6C8-389796780303}"/>
          </ac:grpSpMkLst>
        </pc:grpChg>
        <pc:grpChg chg="add mod">
          <ac:chgData name="Mannix, Josh" userId="67577199-83d9-4857-9803-9b1b12014488" providerId="ADAL" clId="{F86A7495-3C09-1447-B65B-25D3EB6FD444}" dt="2023-02-19T17:45:21.835" v="5714"/>
          <ac:grpSpMkLst>
            <pc:docMk/>
            <pc:sldMk cId="3174111468" sldId="333"/>
            <ac:grpSpMk id="12" creationId="{CF8E0F3B-B17D-D848-8C9B-FC4AE1F4C070}"/>
          </ac:grpSpMkLst>
        </pc:grpChg>
      </pc:sldChg>
      <pc:sldChg chg="del modTransition">
        <pc:chgData name="Mannix, Josh" userId="67577199-83d9-4857-9803-9b1b12014488" providerId="ADAL" clId="{F86A7495-3C09-1447-B65B-25D3EB6FD444}" dt="2023-02-19T17:39:20.338" v="4953" actId="2696"/>
        <pc:sldMkLst>
          <pc:docMk/>
          <pc:sldMk cId="3370673050" sldId="334"/>
        </pc:sldMkLst>
      </pc:sldChg>
      <pc:sldChg chg="del">
        <pc:chgData name="Mannix, Josh" userId="67577199-83d9-4857-9803-9b1b12014488" providerId="ADAL" clId="{F86A7495-3C09-1447-B65B-25D3EB6FD444}" dt="2023-02-19T16:00:03.172" v="264" actId="2696"/>
        <pc:sldMkLst>
          <pc:docMk/>
          <pc:sldMk cId="2097593377" sldId="343"/>
        </pc:sldMkLst>
      </pc:sldChg>
      <pc:sldChg chg="addSp delSp modSp mod modTransition modAnim">
        <pc:chgData name="Mannix, Josh" userId="67577199-83d9-4857-9803-9b1b12014488" providerId="ADAL" clId="{F86A7495-3C09-1447-B65B-25D3EB6FD444}" dt="2023-02-19T16:33:52.859" v="2149" actId="20577"/>
        <pc:sldMkLst>
          <pc:docMk/>
          <pc:sldMk cId="1511853694" sldId="344"/>
        </pc:sldMkLst>
        <pc:spChg chg="mod">
          <ac:chgData name="Mannix, Josh" userId="67577199-83d9-4857-9803-9b1b12014488" providerId="ADAL" clId="{F86A7495-3C09-1447-B65B-25D3EB6FD444}" dt="2023-02-19T16:33:52.859" v="2149" actId="20577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17" creationId="{78FFE71D-9F12-1E43-9F60-7B6CF07B36A2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18" creationId="{AD17E928-E4FE-874E-A750-E0CF5D3B0DBE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19" creationId="{9CFCABB4-51C1-424F-ACDD-C39EDBAECD23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20" creationId="{FBCC1A01-E138-E146-A8D3-8BC2DCB15C8A}"/>
          </ac:spMkLst>
        </pc:spChg>
        <pc:spChg chg="mod topLvl">
          <ac:chgData name="Mannix, Josh" userId="67577199-83d9-4857-9803-9b1b12014488" providerId="ADAL" clId="{F86A7495-3C09-1447-B65B-25D3EB6FD444}" dt="2023-02-19T16:29:52.076" v="2028" actId="165"/>
          <ac:spMkLst>
            <pc:docMk/>
            <pc:sldMk cId="1511853694" sldId="344"/>
            <ac:spMk id="23" creationId="{7F3ABCDF-FA7D-2F4F-B143-73A16CEADAC9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4" creationId="{5CC972E3-CF30-0D46-8C44-834BEAD9060E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5" creationId="{403BE9B1-33D2-BD43-9CAD-BC50BE833885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6" creationId="{E8EF9C2C-F394-0544-854C-A0F9ED03E1EB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7" creationId="{FEFE4CFD-EAF5-844F-B782-F1B8CD3EFA22}"/>
          </ac:spMkLst>
        </pc:spChg>
        <pc:spChg chg="mod">
          <ac:chgData name="Mannix, Josh" userId="67577199-83d9-4857-9803-9b1b12014488" providerId="ADAL" clId="{F86A7495-3C09-1447-B65B-25D3EB6FD444}" dt="2023-02-19T16:00:16.379" v="296" actId="20577"/>
          <ac:spMkLst>
            <pc:docMk/>
            <pc:sldMk cId="1511853694" sldId="344"/>
            <ac:spMk id="248" creationId="{00000000-0000-0000-0000-000000000000}"/>
          </ac:spMkLst>
        </pc:spChg>
        <pc:grpChg chg="del">
          <ac:chgData name="Mannix, Josh" userId="67577199-83d9-4857-9803-9b1b12014488" providerId="ADAL" clId="{F86A7495-3C09-1447-B65B-25D3EB6FD444}" dt="2023-02-19T16:04:34.036" v="814" actId="478"/>
          <ac:grpSpMkLst>
            <pc:docMk/>
            <pc:sldMk cId="1511853694" sldId="344"/>
            <ac:grpSpMk id="4" creationId="{11703149-2179-114C-BEBA-C280511D2FA9}"/>
          </ac:grpSpMkLst>
        </pc:grpChg>
        <pc:grpChg chg="add del mod">
          <ac:chgData name="Mannix, Josh" userId="67577199-83d9-4857-9803-9b1b12014488" providerId="ADAL" clId="{F86A7495-3C09-1447-B65B-25D3EB6FD444}" dt="2023-02-19T16:04:55.391" v="816" actId="478"/>
          <ac:grpSpMkLst>
            <pc:docMk/>
            <pc:sldMk cId="1511853694" sldId="344"/>
            <ac:grpSpMk id="16" creationId="{07B7AEDC-4704-D94F-A864-21BB993187E2}"/>
          </ac:grpSpMkLst>
        </pc:grpChg>
        <pc:grpChg chg="add del mod">
          <ac:chgData name="Mannix, Josh" userId="67577199-83d9-4857-9803-9b1b12014488" providerId="ADAL" clId="{F86A7495-3C09-1447-B65B-25D3EB6FD444}" dt="2023-02-19T16:29:52.076" v="2028" actId="165"/>
          <ac:grpSpMkLst>
            <pc:docMk/>
            <pc:sldMk cId="1511853694" sldId="344"/>
            <ac:grpSpMk id="21" creationId="{5869F68A-61FC-5540-81F5-768737AE0007}"/>
          </ac:grpSpMkLst>
        </pc:grpChg>
        <pc:grpChg chg="mod topLvl">
          <ac:chgData name="Mannix, Josh" userId="67577199-83d9-4857-9803-9b1b12014488" providerId="ADAL" clId="{F86A7495-3C09-1447-B65B-25D3EB6FD444}" dt="2023-02-19T16:29:52.076" v="2028" actId="165"/>
          <ac:grpSpMkLst>
            <pc:docMk/>
            <pc:sldMk cId="1511853694" sldId="344"/>
            <ac:grpSpMk id="22" creationId="{4FD7FDDD-C3CC-914D-A82B-7B6A4551245A}"/>
          </ac:grpSpMkLst>
        </pc:grpChg>
      </pc:sldChg>
      <pc:sldChg chg="addSp delSp modSp mod modTransition modAnim">
        <pc:chgData name="Mannix, Josh" userId="67577199-83d9-4857-9803-9b1b12014488" providerId="ADAL" clId="{F86A7495-3C09-1447-B65B-25D3EB6FD444}" dt="2023-02-19T16:57:27.553" v="2837"/>
        <pc:sldMkLst>
          <pc:docMk/>
          <pc:sldMk cId="780264670" sldId="345"/>
        </pc:sldMkLst>
        <pc:spChg chg="mod">
          <ac:chgData name="Mannix, Josh" userId="67577199-83d9-4857-9803-9b1b12014488" providerId="ADAL" clId="{F86A7495-3C09-1447-B65B-25D3EB6FD444}" dt="2023-02-19T16:22:54.595" v="1856" actId="20577"/>
          <ac:spMkLst>
            <pc:docMk/>
            <pc:sldMk cId="780264670" sldId="345"/>
            <ac:spMk id="2" creationId="{ADC04ADF-3C89-B545-B3AC-998590695FDC}"/>
          </ac:spMkLst>
        </pc:spChg>
        <pc:spChg chg="add mod">
          <ac:chgData name="Mannix, Josh" userId="67577199-83d9-4857-9803-9b1b12014488" providerId="ADAL" clId="{F86A7495-3C09-1447-B65B-25D3EB6FD444}" dt="2023-02-19T16:26:24.703" v="1947" actId="113"/>
          <ac:spMkLst>
            <pc:docMk/>
            <pc:sldMk cId="780264670" sldId="345"/>
            <ac:spMk id="16" creationId="{B086C589-F71F-E648-A315-20B2F051FBFC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19" creationId="{B19C7527-DD3B-C347-BFCE-F2CF2A8F2D52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0" creationId="{841978DF-0458-F241-B11C-519497CA9842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1" creationId="{91E14A5D-97C5-0A44-9376-A2653D1BAD77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2" creationId="{C0181D4E-1E65-7E44-8C0D-98B240FE6998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3" creationId="{FDBE8CA9-1139-EF48-BC2F-009040D72477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5" creationId="{6B9DB3CD-ABCE-194E-977D-E8D0B0B77DD0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6" creationId="{9289BC02-050A-BF46-8036-3FA071AF11AD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7" creationId="{8D688A22-6376-284B-8EFA-1AE7FD2CA3DF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8" creationId="{A9CDF4D2-533D-474D-AF63-56C8E10FFBE2}"/>
          </ac:spMkLst>
        </pc:spChg>
        <pc:spChg chg="add 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9" creationId="{19AD3590-DAAA-7D4E-81BB-AF1DAB33514F}"/>
          </ac:spMkLst>
        </pc:spChg>
        <pc:spChg chg="mod">
          <ac:chgData name="Mannix, Josh" userId="67577199-83d9-4857-9803-9b1b12014488" providerId="ADAL" clId="{F86A7495-3C09-1447-B65B-25D3EB6FD444}" dt="2023-02-19T16:19:56.683" v="1437" actId="20577"/>
          <ac:spMkLst>
            <pc:docMk/>
            <pc:sldMk cId="780264670" sldId="345"/>
            <ac:spMk id="248" creationId="{00000000-0000-0000-0000-000000000000}"/>
          </ac:spMkLst>
        </pc:spChg>
        <pc:grpChg chg="del">
          <ac:chgData name="Mannix, Josh" userId="67577199-83d9-4857-9803-9b1b12014488" providerId="ADAL" clId="{F86A7495-3C09-1447-B65B-25D3EB6FD444}" dt="2023-02-19T16:27:30.547" v="1951" actId="478"/>
          <ac:grpSpMkLst>
            <pc:docMk/>
            <pc:sldMk cId="780264670" sldId="345"/>
            <ac:grpSpMk id="4" creationId="{11703149-2179-114C-BEBA-C280511D2FA9}"/>
          </ac:grpSpMkLst>
        </pc:grpChg>
        <pc:grpChg chg="add del mod">
          <ac:chgData name="Mannix, Josh" userId="67577199-83d9-4857-9803-9b1b12014488" providerId="ADAL" clId="{F86A7495-3C09-1447-B65B-25D3EB6FD444}" dt="2023-02-19T16:57:27.310" v="2836" actId="478"/>
          <ac:grpSpMkLst>
            <pc:docMk/>
            <pc:sldMk cId="780264670" sldId="345"/>
            <ac:grpSpMk id="17" creationId="{63D1C26D-71CC-7D42-BD8B-5BFFE04E8546}"/>
          </ac:grpSpMkLst>
        </pc:grpChg>
        <pc:grpChg chg="mod">
          <ac:chgData name="Mannix, Josh" userId="67577199-83d9-4857-9803-9b1b12014488" providerId="ADAL" clId="{F86A7495-3C09-1447-B65B-25D3EB6FD444}" dt="2023-02-19T16:27:31.095" v="1952"/>
          <ac:grpSpMkLst>
            <pc:docMk/>
            <pc:sldMk cId="780264670" sldId="345"/>
            <ac:grpSpMk id="18" creationId="{40114961-8935-9740-B036-68467A0DB323}"/>
          </ac:grpSpMkLst>
        </pc:grpChg>
        <pc:grpChg chg="add mod">
          <ac:chgData name="Mannix, Josh" userId="67577199-83d9-4857-9803-9b1b12014488" providerId="ADAL" clId="{F86A7495-3C09-1447-B65B-25D3EB6FD444}" dt="2023-02-19T16:57:27.553" v="2837"/>
          <ac:grpSpMkLst>
            <pc:docMk/>
            <pc:sldMk cId="780264670" sldId="345"/>
            <ac:grpSpMk id="24" creationId="{5CA53BFF-543E-0E43-A549-BA7FA74212A7}"/>
          </ac:grpSpMkLst>
        </pc:grpChg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2551219225" sldId="346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2613500484" sldId="347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804135539" sldId="348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90263954" sldId="349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2307921756" sldId="350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1160480442" sldId="351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3973919585" sldId="352"/>
        </pc:sldMkLst>
      </pc:sldChg>
      <pc:sldChg chg="del modTransition">
        <pc:chgData name="Mannix, Josh" userId="67577199-83d9-4857-9803-9b1b12014488" providerId="ADAL" clId="{F86A7495-3C09-1447-B65B-25D3EB6FD444}" dt="2023-02-19T17:02:12.134" v="3174" actId="2696"/>
        <pc:sldMkLst>
          <pc:docMk/>
          <pc:sldMk cId="1388736335" sldId="353"/>
        </pc:sldMkLst>
      </pc:sldChg>
      <pc:sldChg chg="del modTransition">
        <pc:chgData name="Mannix, Josh" userId="67577199-83d9-4857-9803-9b1b12014488" providerId="ADAL" clId="{F86A7495-3C09-1447-B65B-25D3EB6FD444}" dt="2023-02-19T17:02:12.134" v="3174" actId="2696"/>
        <pc:sldMkLst>
          <pc:docMk/>
          <pc:sldMk cId="1287105773" sldId="354"/>
        </pc:sldMkLst>
      </pc:sldChg>
      <pc:sldChg chg="del modTransition">
        <pc:chgData name="Mannix, Josh" userId="67577199-83d9-4857-9803-9b1b12014488" providerId="ADAL" clId="{F86A7495-3C09-1447-B65B-25D3EB6FD444}" dt="2023-02-19T17:02:12.134" v="3174" actId="2696"/>
        <pc:sldMkLst>
          <pc:docMk/>
          <pc:sldMk cId="256539174" sldId="355"/>
        </pc:sldMkLst>
      </pc:sldChg>
      <pc:sldChg chg="addSp delSp modSp mod modTransition modAnim">
        <pc:chgData name="Mannix, Josh" userId="67577199-83d9-4857-9803-9b1b12014488" providerId="ADAL" clId="{F86A7495-3C09-1447-B65B-25D3EB6FD444}" dt="2023-02-19T17:25:51.146" v="4427"/>
        <pc:sldMkLst>
          <pc:docMk/>
          <pc:sldMk cId="3407391310" sldId="357"/>
        </pc:sldMkLst>
        <pc:spChg chg="mod">
          <ac:chgData name="Mannix, Josh" userId="67577199-83d9-4857-9803-9b1b12014488" providerId="ADAL" clId="{F86A7495-3C09-1447-B65B-25D3EB6FD444}" dt="2023-02-19T17:25:38.067" v="4425" actId="20577"/>
          <ac:spMkLst>
            <pc:docMk/>
            <pc:sldMk cId="3407391310" sldId="357"/>
            <ac:spMk id="2" creationId="{ADC04ADF-3C89-B545-B3AC-998590695FDC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25" creationId="{A08C022A-6BBB-694D-B7E0-6EACF31BBF18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26" creationId="{4012C687-937B-4A42-BCC1-549AC974401F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29" creationId="{46BF0AB2-E94D-FA4A-B767-3DD4A117C19C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30" creationId="{98AF5EBC-49FD-4E43-AB65-66A73FD4D930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31" creationId="{3EAFB95F-6367-2D41-B191-477D0DFFCCA6}"/>
          </ac:spMkLst>
        </pc:spChg>
        <pc:spChg chg="mod">
          <ac:chgData name="Mannix, Josh" userId="67577199-83d9-4857-9803-9b1b12014488" providerId="ADAL" clId="{F86A7495-3C09-1447-B65B-25D3EB6FD444}" dt="2023-02-19T17:21:00.226" v="3999" actId="20577"/>
          <ac:spMkLst>
            <pc:docMk/>
            <pc:sldMk cId="3407391310" sldId="357"/>
            <ac:spMk id="248" creationId="{00000000-0000-0000-0000-000000000000}"/>
          </ac:spMkLst>
        </pc:spChg>
        <pc:grpChg chg="add">
          <ac:chgData name="Mannix, Josh" userId="67577199-83d9-4857-9803-9b1b12014488" providerId="ADAL" clId="{F86A7495-3C09-1447-B65B-25D3EB6FD444}" dt="2023-02-19T17:20:51.526" v="3978" actId="164"/>
          <ac:grpSpMkLst>
            <pc:docMk/>
            <pc:sldMk cId="3407391310" sldId="357"/>
            <ac:grpSpMk id="3" creationId="{C35A99C7-A52A-9E44-8B45-58A768AD7C8C}"/>
          </ac:grpSpMkLst>
        </pc:grpChg>
        <pc:grpChg chg="del">
          <ac:chgData name="Mannix, Josh" userId="67577199-83d9-4857-9803-9b1b12014488" providerId="ADAL" clId="{F86A7495-3C09-1447-B65B-25D3EB6FD444}" dt="2023-02-19T17:20:30.177" v="3977" actId="165"/>
          <ac:grpSpMkLst>
            <pc:docMk/>
            <pc:sldMk cId="3407391310" sldId="357"/>
            <ac:grpSpMk id="24" creationId="{AA51D808-54B9-9647-A42A-10A9B152FEFA}"/>
          </ac:grpSpMkLst>
        </pc:grpChg>
        <pc:picChg chg="del">
          <ac:chgData name="Mannix, Josh" userId="67577199-83d9-4857-9803-9b1b12014488" providerId="ADAL" clId="{F86A7495-3C09-1447-B65B-25D3EB6FD444}" dt="2023-02-19T17:21:06.676" v="4000" actId="478"/>
          <ac:picMkLst>
            <pc:docMk/>
            <pc:sldMk cId="3407391310" sldId="357"/>
            <ac:picMk id="20" creationId="{A579138C-E523-F741-879F-987976DF54CF}"/>
          </ac:picMkLst>
        </pc:picChg>
        <pc:picChg chg="del">
          <ac:chgData name="Mannix, Josh" userId="67577199-83d9-4857-9803-9b1b12014488" providerId="ADAL" clId="{F86A7495-3C09-1447-B65B-25D3EB6FD444}" dt="2023-02-19T17:21:06.676" v="4000" actId="478"/>
          <ac:picMkLst>
            <pc:docMk/>
            <pc:sldMk cId="3407391310" sldId="357"/>
            <ac:picMk id="22" creationId="{6FC5CC1D-8787-2F4C-8D87-73BB5E9699DE}"/>
          </ac:picMkLst>
        </pc:picChg>
        <pc:picChg chg="del">
          <ac:chgData name="Mannix, Josh" userId="67577199-83d9-4857-9803-9b1b12014488" providerId="ADAL" clId="{F86A7495-3C09-1447-B65B-25D3EB6FD444}" dt="2023-02-19T17:21:06.676" v="4000" actId="478"/>
          <ac:picMkLst>
            <pc:docMk/>
            <pc:sldMk cId="3407391310" sldId="357"/>
            <ac:picMk id="27" creationId="{D916CA65-CCD8-DB4A-8BCD-30A1F9DD77C9}"/>
          </ac:picMkLst>
        </pc:picChg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1984715058" sldId="358"/>
        </pc:sldMkLst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2212034278" sldId="359"/>
        </pc:sldMkLst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4136411304" sldId="360"/>
        </pc:sldMkLst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1636631315" sldId="361"/>
        </pc:sldMkLst>
      </pc:sldChg>
      <pc:sldChg chg="addSp delSp modSp add mod modTransition modAnim">
        <pc:chgData name="Mannix, Josh" userId="67577199-83d9-4857-9803-9b1b12014488" providerId="ADAL" clId="{F86A7495-3C09-1447-B65B-25D3EB6FD444}" dt="2023-02-19T16:57:21.301" v="2833"/>
        <pc:sldMkLst>
          <pc:docMk/>
          <pc:sldMk cId="1159261390" sldId="362"/>
        </pc:sldMkLst>
        <pc:spChg chg="mod">
          <ac:chgData name="Mannix, Josh" userId="67577199-83d9-4857-9803-9b1b12014488" providerId="ADAL" clId="{F86A7495-3C09-1447-B65B-25D3EB6FD444}" dt="2023-02-19T16:12:04.976" v="1265" actId="14100"/>
          <ac:spMkLst>
            <pc:docMk/>
            <pc:sldMk cId="1159261390" sldId="362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20" creationId="{A3FA90A6-274D-814C-AF95-22CB6B9FFDC0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28" creationId="{6D8A1D4B-7052-BD47-AA5F-2FD3C54D34A7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29" creationId="{43E88114-4F9C-374E-9B6D-A029D95C5A02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30" creationId="{FF43DB02-64CC-834F-8D96-F50378C33A79}"/>
          </ac:spMkLst>
        </pc:spChg>
        <pc:spChg chg="add 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31" creationId="{10577349-B28A-EA4C-A464-9FC5C1151D4B}"/>
          </ac:spMkLst>
        </pc:spChg>
        <pc:grpChg chg="add mod">
          <ac:chgData name="Mannix, Josh" userId="67577199-83d9-4857-9803-9b1b12014488" providerId="ADAL" clId="{F86A7495-3C09-1447-B65B-25D3EB6FD444}" dt="2023-02-19T16:57:21.301" v="2833"/>
          <ac:grpSpMkLst>
            <pc:docMk/>
            <pc:sldMk cId="1159261390" sldId="362"/>
            <ac:grpSpMk id="19" creationId="{F78CDBC2-DBC8-3B46-ACF6-6158AAF6F74A}"/>
          </ac:grpSpMkLst>
        </pc:grpChg>
        <pc:grpChg chg="del mod">
          <ac:chgData name="Mannix, Josh" userId="67577199-83d9-4857-9803-9b1b12014488" providerId="ADAL" clId="{F86A7495-3C09-1447-B65B-25D3EB6FD444}" dt="2023-02-19T16:57:21.166" v="2832" actId="478"/>
          <ac:grpSpMkLst>
            <pc:docMk/>
            <pc:sldMk cId="1159261390" sldId="362"/>
            <ac:grpSpMk id="21" creationId="{5869F68A-61FC-5540-81F5-768737AE0007}"/>
          </ac:grpSpMkLst>
        </pc:grpChg>
        <pc:picChg chg="add del mod">
          <ac:chgData name="Mannix, Josh" userId="67577199-83d9-4857-9803-9b1b12014488" providerId="ADAL" clId="{F86A7495-3C09-1447-B65B-25D3EB6FD444}" dt="2023-02-19T16:11:45.063" v="1261" actId="478"/>
          <ac:picMkLst>
            <pc:docMk/>
            <pc:sldMk cId="1159261390" sldId="362"/>
            <ac:picMk id="3" creationId="{20EDD2D8-53FF-E241-AD54-BE0E4A8D0EC1}"/>
          </ac:picMkLst>
        </pc:picChg>
        <pc:picChg chg="add mod">
          <ac:chgData name="Mannix, Josh" userId="67577199-83d9-4857-9803-9b1b12014488" providerId="ADAL" clId="{F86A7495-3C09-1447-B65B-25D3EB6FD444}" dt="2023-02-19T16:12:08.593" v="1267" actId="1076"/>
          <ac:picMkLst>
            <pc:docMk/>
            <pc:sldMk cId="1159261390" sldId="362"/>
            <ac:picMk id="4" creationId="{8F150935-16CE-B745-B103-815C8C93BF01}"/>
          </ac:picMkLst>
        </pc:picChg>
      </pc:sldChg>
      <pc:sldChg chg="addSp modSp add del mod modTransition">
        <pc:chgData name="Mannix, Josh" userId="67577199-83d9-4857-9803-9b1b12014488" providerId="ADAL" clId="{F86A7495-3C09-1447-B65B-25D3EB6FD444}" dt="2023-02-19T16:16:43.663" v="1426" actId="2696"/>
        <pc:sldMkLst>
          <pc:docMk/>
          <pc:sldMk cId="2699091850" sldId="363"/>
        </pc:sldMkLst>
        <pc:spChg chg="mod">
          <ac:chgData name="Mannix, Josh" userId="67577199-83d9-4857-9803-9b1b12014488" providerId="ADAL" clId="{F86A7495-3C09-1447-B65B-25D3EB6FD444}" dt="2023-02-19T16:14:18.079" v="1415" actId="1076"/>
          <ac:spMkLst>
            <pc:docMk/>
            <pc:sldMk cId="2699091850" sldId="363"/>
            <ac:spMk id="2" creationId="{ADC04ADF-3C89-B545-B3AC-998590695FDC}"/>
          </ac:spMkLst>
        </pc:spChg>
        <pc:picChg chg="add mod">
          <ac:chgData name="Mannix, Josh" userId="67577199-83d9-4857-9803-9b1b12014488" providerId="ADAL" clId="{F86A7495-3C09-1447-B65B-25D3EB6FD444}" dt="2023-02-19T16:14:24.275" v="1418" actId="1076"/>
          <ac:picMkLst>
            <pc:docMk/>
            <pc:sldMk cId="2699091850" sldId="363"/>
            <ac:picMk id="17" creationId="{403CA08A-C832-854E-9951-CB19DF376C9A}"/>
          </ac:picMkLst>
        </pc:picChg>
      </pc:sldChg>
      <pc:sldChg chg="addSp delSp modSp add mod modTransition modAnim">
        <pc:chgData name="Mannix, Josh" userId="67577199-83d9-4857-9803-9b1b12014488" providerId="ADAL" clId="{F86A7495-3C09-1447-B65B-25D3EB6FD444}" dt="2023-02-19T16:57:24.809" v="2835"/>
        <pc:sldMkLst>
          <pc:docMk/>
          <pc:sldMk cId="2451748813" sldId="364"/>
        </pc:sldMkLst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19" creationId="{E11EB41F-5F12-F746-9092-EB958839B3C7}"/>
          </ac:spMkLst>
        </pc:spChg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20" creationId="{393974C3-55F3-A64E-BD4A-541F20EE8840}"/>
          </ac:spMkLst>
        </pc:spChg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28" creationId="{BFA8CE3B-AD88-A248-8BE1-97D7CB934247}"/>
          </ac:spMkLst>
        </pc:spChg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29" creationId="{F47BEEFD-FA8A-074B-94C1-A2F5AF5B4E02}"/>
          </ac:spMkLst>
        </pc:spChg>
        <pc:spChg chg="add 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30" creationId="{E0505AC4-7E09-C744-99DC-309FD3701273}"/>
          </ac:spMkLst>
        </pc:spChg>
        <pc:grpChg chg="add mod">
          <ac:chgData name="Mannix, Josh" userId="67577199-83d9-4857-9803-9b1b12014488" providerId="ADAL" clId="{F86A7495-3C09-1447-B65B-25D3EB6FD444}" dt="2023-02-19T16:57:24.809" v="2835"/>
          <ac:grpSpMkLst>
            <pc:docMk/>
            <pc:sldMk cId="2451748813" sldId="364"/>
            <ac:grpSpMk id="18" creationId="{ECEB0EF7-24EF-994F-8C5D-35132C8689BC}"/>
          </ac:grpSpMkLst>
        </pc:grpChg>
        <pc:grpChg chg="del mod">
          <ac:chgData name="Mannix, Josh" userId="67577199-83d9-4857-9803-9b1b12014488" providerId="ADAL" clId="{F86A7495-3C09-1447-B65B-25D3EB6FD444}" dt="2023-02-19T16:57:24.553" v="2834" actId="478"/>
          <ac:grpSpMkLst>
            <pc:docMk/>
            <pc:sldMk cId="2451748813" sldId="364"/>
            <ac:grpSpMk id="21" creationId="{5869F68A-61FC-5540-81F5-768737AE0007}"/>
          </ac:grpSpMkLst>
        </pc:grpChg>
      </pc:sldChg>
      <pc:sldChg chg="modSp add mod modAnim">
        <pc:chgData name="Mannix, Josh" userId="67577199-83d9-4857-9803-9b1b12014488" providerId="ADAL" clId="{F86A7495-3C09-1447-B65B-25D3EB6FD444}" dt="2023-02-19T17:18:33.318" v="3944"/>
        <pc:sldMkLst>
          <pc:docMk/>
          <pc:sldMk cId="4187480846" sldId="365"/>
        </pc:sldMkLst>
        <pc:spChg chg="mod">
          <ac:chgData name="Mannix, Josh" userId="67577199-83d9-4857-9803-9b1b12014488" providerId="ADAL" clId="{F86A7495-3C09-1447-B65B-25D3EB6FD444}" dt="2023-02-19T16:41:55.858" v="2828" actId="404"/>
          <ac:spMkLst>
            <pc:docMk/>
            <pc:sldMk cId="4187480846" sldId="365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56:56.360" v="2830" actId="1076"/>
          <ac:spMkLst>
            <pc:docMk/>
            <pc:sldMk cId="4187480846" sldId="365"/>
            <ac:spMk id="260" creationId="{00000000-0000-0000-0000-000000000000}"/>
          </ac:spMkLst>
        </pc:spChg>
      </pc:sldChg>
      <pc:sldChg chg="modSp add mod modAnim">
        <pc:chgData name="Mannix, Josh" userId="67577199-83d9-4857-9803-9b1b12014488" providerId="ADAL" clId="{F86A7495-3C09-1447-B65B-25D3EB6FD444}" dt="2023-02-19T17:18:53.271" v="3948"/>
        <pc:sldMkLst>
          <pc:docMk/>
          <pc:sldMk cId="2320482910" sldId="366"/>
        </pc:sldMkLst>
        <pc:spChg chg="mod">
          <ac:chgData name="Mannix, Josh" userId="67577199-83d9-4857-9803-9b1b12014488" providerId="ADAL" clId="{F86A7495-3C09-1447-B65B-25D3EB6FD444}" dt="2023-02-19T17:01:58.334" v="3172" actId="20577"/>
          <ac:spMkLst>
            <pc:docMk/>
            <pc:sldMk cId="2320482910" sldId="366"/>
            <ac:spMk id="2" creationId="{ADC04ADF-3C89-B545-B3AC-998590695FDC}"/>
          </ac:spMkLst>
        </pc:spChg>
      </pc:sldChg>
      <pc:sldChg chg="addSp modSp add mod">
        <pc:chgData name="Mannix, Josh" userId="67577199-83d9-4857-9803-9b1b12014488" providerId="ADAL" clId="{F86A7495-3C09-1447-B65B-25D3EB6FD444}" dt="2023-02-19T17:03:07.722" v="3283" actId="1076"/>
        <pc:sldMkLst>
          <pc:docMk/>
          <pc:sldMk cId="2700936267" sldId="367"/>
        </pc:sldMkLst>
        <pc:spChg chg="mod">
          <ac:chgData name="Mannix, Josh" userId="67577199-83d9-4857-9803-9b1b12014488" providerId="ADAL" clId="{F86A7495-3C09-1447-B65B-25D3EB6FD444}" dt="2023-02-19T17:02:38.973" v="3279" actId="20577"/>
          <ac:spMkLst>
            <pc:docMk/>
            <pc:sldMk cId="2700936267" sldId="367"/>
            <ac:spMk id="2" creationId="{ADC04ADF-3C89-B545-B3AC-998590695FDC}"/>
          </ac:spMkLst>
        </pc:spChg>
        <pc:picChg chg="add mod">
          <ac:chgData name="Mannix, Josh" userId="67577199-83d9-4857-9803-9b1b12014488" providerId="ADAL" clId="{F86A7495-3C09-1447-B65B-25D3EB6FD444}" dt="2023-02-19T17:03:07.722" v="3283" actId="1076"/>
          <ac:picMkLst>
            <pc:docMk/>
            <pc:sldMk cId="2700936267" sldId="367"/>
            <ac:picMk id="4" creationId="{9D20A31B-8F39-4945-A60F-DF33D73FF156}"/>
          </ac:picMkLst>
        </pc:picChg>
      </pc:sldChg>
      <pc:sldChg chg="modSp add mod modAnim">
        <pc:chgData name="Mannix, Josh" userId="67577199-83d9-4857-9803-9b1b12014488" providerId="ADAL" clId="{F86A7495-3C09-1447-B65B-25D3EB6FD444}" dt="2023-02-19T17:19:21.584" v="3952"/>
        <pc:sldMkLst>
          <pc:docMk/>
          <pc:sldMk cId="1603344562" sldId="368"/>
        </pc:sldMkLst>
        <pc:spChg chg="mod">
          <ac:chgData name="Mannix, Josh" userId="67577199-83d9-4857-9803-9b1b12014488" providerId="ADAL" clId="{F86A7495-3C09-1447-B65B-25D3EB6FD444}" dt="2023-02-19T17:15:04.479" v="3704" actId="20577"/>
          <ac:spMkLst>
            <pc:docMk/>
            <pc:sldMk cId="1603344562" sldId="368"/>
            <ac:spMk id="2" creationId="{ADC04ADF-3C89-B545-B3AC-998590695FDC}"/>
          </ac:spMkLst>
        </pc:spChg>
        <pc:picChg chg="mod">
          <ac:chgData name="Mannix, Josh" userId="67577199-83d9-4857-9803-9b1b12014488" providerId="ADAL" clId="{F86A7495-3C09-1447-B65B-25D3EB6FD444}" dt="2023-02-19T17:11:06.782" v="3474" actId="14100"/>
          <ac:picMkLst>
            <pc:docMk/>
            <pc:sldMk cId="1603344562" sldId="368"/>
            <ac:picMk id="4" creationId="{9D20A31B-8F39-4945-A60F-DF33D73FF156}"/>
          </ac:picMkLst>
        </pc:picChg>
      </pc:sldChg>
      <pc:sldChg chg="modSp add mod modAnim">
        <pc:chgData name="Mannix, Josh" userId="67577199-83d9-4857-9803-9b1b12014488" providerId="ADAL" clId="{F86A7495-3C09-1447-B65B-25D3EB6FD444}" dt="2023-02-19T17:19:32.717" v="3954"/>
        <pc:sldMkLst>
          <pc:docMk/>
          <pc:sldMk cId="1122798935" sldId="369"/>
        </pc:sldMkLst>
        <pc:spChg chg="mod">
          <ac:chgData name="Mannix, Josh" userId="67577199-83d9-4857-9803-9b1b12014488" providerId="ADAL" clId="{F86A7495-3C09-1447-B65B-25D3EB6FD444}" dt="2023-02-19T17:16:25.297" v="3797" actId="20577"/>
          <ac:spMkLst>
            <pc:docMk/>
            <pc:sldMk cId="1122798935" sldId="369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F86A7495-3C09-1447-B65B-25D3EB6FD444}" dt="2023-02-19T17:19:55.900" v="3955"/>
        <pc:sldMkLst>
          <pc:docMk/>
          <pc:sldMk cId="771489125" sldId="370"/>
        </pc:sldMkLst>
        <pc:spChg chg="mod">
          <ac:chgData name="Mannix, Josh" userId="67577199-83d9-4857-9803-9b1b12014488" providerId="ADAL" clId="{F86A7495-3C09-1447-B65B-25D3EB6FD444}" dt="2023-02-19T17:17:47.588" v="3942" actId="20577"/>
          <ac:spMkLst>
            <pc:docMk/>
            <pc:sldMk cId="771489125" sldId="370"/>
            <ac:spMk id="2" creationId="{ADC04ADF-3C89-B545-B3AC-998590695FDC}"/>
          </ac:spMkLst>
        </pc:spChg>
        <pc:picChg chg="mod">
          <ac:chgData name="Mannix, Josh" userId="67577199-83d9-4857-9803-9b1b12014488" providerId="ADAL" clId="{F86A7495-3C09-1447-B65B-25D3EB6FD444}" dt="2023-02-19T17:15:48.669" v="3724" actId="14100"/>
          <ac:picMkLst>
            <pc:docMk/>
            <pc:sldMk cId="771489125" sldId="370"/>
            <ac:picMk id="4" creationId="{9D20A31B-8F39-4945-A60F-DF33D73FF156}"/>
          </ac:picMkLst>
        </pc:picChg>
      </pc:sldChg>
      <pc:sldChg chg="addSp delSp modSp add mod modAnim">
        <pc:chgData name="Mannix, Josh" userId="67577199-83d9-4857-9803-9b1b12014488" providerId="ADAL" clId="{F86A7495-3C09-1447-B65B-25D3EB6FD444}" dt="2023-02-19T17:49:52.843" v="5777"/>
        <pc:sldMkLst>
          <pc:docMk/>
          <pc:sldMk cId="2790023374" sldId="371"/>
        </pc:sldMkLst>
        <pc:spChg chg="mod">
          <ac:chgData name="Mannix, Josh" userId="67577199-83d9-4857-9803-9b1b12014488" providerId="ADAL" clId="{F86A7495-3C09-1447-B65B-25D3EB6FD444}" dt="2023-02-19T17:49:31.456" v="5775" actId="20577"/>
          <ac:spMkLst>
            <pc:docMk/>
            <pc:sldMk cId="2790023374" sldId="371"/>
            <ac:spMk id="2" creationId="{ADC04ADF-3C89-B545-B3AC-998590695FDC}"/>
          </ac:spMkLst>
        </pc:spChg>
        <pc:graphicFrameChg chg="add mod modGraphic">
          <ac:chgData name="Mannix, Josh" userId="67577199-83d9-4857-9803-9b1b12014488" providerId="ADAL" clId="{F86A7495-3C09-1447-B65B-25D3EB6FD444}" dt="2023-02-19T17:30:14.993" v="4621" actId="1076"/>
          <ac:graphicFrameMkLst>
            <pc:docMk/>
            <pc:sldMk cId="2790023374" sldId="371"/>
            <ac:graphicFrameMk id="4" creationId="{6E13F14E-775B-A846-AFB8-F673616257AE}"/>
          </ac:graphicFrameMkLst>
        </pc:graphicFrameChg>
        <pc:graphicFrameChg chg="add del mod">
          <ac:chgData name="Mannix, Josh" userId="67577199-83d9-4857-9803-9b1b12014488" providerId="ADAL" clId="{F86A7495-3C09-1447-B65B-25D3EB6FD444}" dt="2023-02-19T17:30:41.344" v="4623"/>
          <ac:graphicFrameMkLst>
            <pc:docMk/>
            <pc:sldMk cId="2790023374" sldId="371"/>
            <ac:graphicFrameMk id="5" creationId="{11403DD3-E8D0-F944-A4BA-C4576AC51794}"/>
          </ac:graphicFrameMkLst>
        </pc:graphicFrameChg>
      </pc:sldChg>
      <pc:sldChg chg="modSp add mod modAnim">
        <pc:chgData name="Mannix, Josh" userId="67577199-83d9-4857-9803-9b1b12014488" providerId="ADAL" clId="{F86A7495-3C09-1447-B65B-25D3EB6FD444}" dt="2023-02-19T17:49:26.001" v="5771" actId="20577"/>
        <pc:sldMkLst>
          <pc:docMk/>
          <pc:sldMk cId="2872574644" sldId="372"/>
        </pc:sldMkLst>
        <pc:spChg chg="mod">
          <ac:chgData name="Mannix, Josh" userId="67577199-83d9-4857-9803-9b1b12014488" providerId="ADAL" clId="{F86A7495-3C09-1447-B65B-25D3EB6FD444}" dt="2023-02-19T17:49:26.001" v="5771" actId="20577"/>
          <ac:spMkLst>
            <pc:docMk/>
            <pc:sldMk cId="2872574644" sldId="372"/>
            <ac:spMk id="2" creationId="{ADC04ADF-3C89-B545-B3AC-998590695FDC}"/>
          </ac:spMkLst>
        </pc:spChg>
        <pc:graphicFrameChg chg="mod">
          <ac:chgData name="Mannix, Josh" userId="67577199-83d9-4857-9803-9b1b12014488" providerId="ADAL" clId="{F86A7495-3C09-1447-B65B-25D3EB6FD444}" dt="2023-02-19T17:31:08.246" v="4637" actId="1076"/>
          <ac:graphicFrameMkLst>
            <pc:docMk/>
            <pc:sldMk cId="2872574644" sldId="372"/>
            <ac:graphicFrameMk id="4" creationId="{6E13F14E-775B-A846-AFB8-F673616257AE}"/>
          </ac:graphicFrameMkLst>
        </pc:graphicFrameChg>
      </pc:sldChg>
      <pc:sldChg chg="add del">
        <pc:chgData name="Mannix, Josh" userId="67577199-83d9-4857-9803-9b1b12014488" providerId="ADAL" clId="{F86A7495-3C09-1447-B65B-25D3EB6FD444}" dt="2023-02-19T17:33:13.975" v="4708" actId="2696"/>
        <pc:sldMkLst>
          <pc:docMk/>
          <pc:sldMk cId="3030284574" sldId="373"/>
        </pc:sldMkLst>
      </pc:sldChg>
      <pc:sldChg chg="add del">
        <pc:chgData name="Mannix, Josh" userId="67577199-83d9-4857-9803-9b1b12014488" providerId="ADAL" clId="{F86A7495-3C09-1447-B65B-25D3EB6FD444}" dt="2023-02-19T17:33:13.975" v="4708" actId="2696"/>
        <pc:sldMkLst>
          <pc:docMk/>
          <pc:sldMk cId="4039768626" sldId="374"/>
        </pc:sldMkLst>
      </pc:sldChg>
      <pc:sldChg chg="modSp add modAnim">
        <pc:chgData name="Mannix, Josh" userId="67577199-83d9-4857-9803-9b1b12014488" providerId="ADAL" clId="{F86A7495-3C09-1447-B65B-25D3EB6FD444}" dt="2023-02-19T17:49:17.901" v="5765" actId="20577"/>
        <pc:sldMkLst>
          <pc:docMk/>
          <pc:sldMk cId="466391632" sldId="375"/>
        </pc:sldMkLst>
        <pc:spChg chg="mod">
          <ac:chgData name="Mannix, Josh" userId="67577199-83d9-4857-9803-9b1b12014488" providerId="ADAL" clId="{F86A7495-3C09-1447-B65B-25D3EB6FD444}" dt="2023-02-19T17:49:17.901" v="5765" actId="20577"/>
          <ac:spMkLst>
            <pc:docMk/>
            <pc:sldMk cId="466391632" sldId="375"/>
            <ac:spMk id="2" creationId="{ADC04ADF-3C89-B545-B3AC-998590695FDC}"/>
          </ac:spMkLst>
        </pc:spChg>
      </pc:sldChg>
      <pc:sldChg chg="modSp add modAnim">
        <pc:chgData name="Mannix, Josh" userId="67577199-83d9-4857-9803-9b1b12014488" providerId="ADAL" clId="{F86A7495-3C09-1447-B65B-25D3EB6FD444}" dt="2023-02-19T18:04:44.758" v="5784" actId="20577"/>
        <pc:sldMkLst>
          <pc:docMk/>
          <pc:sldMk cId="3691747362" sldId="376"/>
        </pc:sldMkLst>
        <pc:spChg chg="mod">
          <ac:chgData name="Mannix, Josh" userId="67577199-83d9-4857-9803-9b1b12014488" providerId="ADAL" clId="{F86A7495-3C09-1447-B65B-25D3EB6FD444}" dt="2023-02-19T18:04:44.758" v="5784" actId="20577"/>
          <ac:spMkLst>
            <pc:docMk/>
            <pc:sldMk cId="3691747362" sldId="376"/>
            <ac:spMk id="2" creationId="{ADC04ADF-3C89-B545-B3AC-998590695FDC}"/>
          </ac:spMkLst>
        </pc:spChg>
      </pc:sldChg>
      <pc:sldChg chg="modSp add del modAnim">
        <pc:chgData name="Mannix, Josh" userId="67577199-83d9-4857-9803-9b1b12014488" providerId="ADAL" clId="{F86A7495-3C09-1447-B65B-25D3EB6FD444}" dt="2023-02-19T17:36:06.227" v="4879" actId="2696"/>
        <pc:sldMkLst>
          <pc:docMk/>
          <pc:sldMk cId="4133663986" sldId="376"/>
        </pc:sldMkLst>
        <pc:spChg chg="mod">
          <ac:chgData name="Mannix, Josh" userId="67577199-83d9-4857-9803-9b1b12014488" providerId="ADAL" clId="{F86A7495-3C09-1447-B65B-25D3EB6FD444}" dt="2023-02-19T17:36:02.581" v="4878" actId="20577"/>
          <ac:spMkLst>
            <pc:docMk/>
            <pc:sldMk cId="4133663986" sldId="376"/>
            <ac:spMk id="2" creationId="{ADC04ADF-3C89-B545-B3AC-998590695FDC}"/>
          </ac:spMkLst>
        </pc:spChg>
      </pc:sldChg>
      <pc:sldMasterChg chg="modTransition modSldLayout">
        <pc:chgData name="Mannix, Josh" userId="67577199-83d9-4857-9803-9b1b12014488" providerId="ADAL" clId="{F86A7495-3C09-1447-B65B-25D3EB6FD444}" dt="2023-02-19T16:17:20.932" v="1428"/>
        <pc:sldMasterMkLst>
          <pc:docMk/>
          <pc:sldMasterMk cId="0" sldId="2147483657"/>
        </pc:sldMasterMkLst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48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49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51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54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56"/>
          </pc:sldLayoutMkLst>
        </pc:sldLayoutChg>
      </pc:sldMasterChg>
    </pc:docChg>
  </pc:docChgLst>
  <pc:docChgLst>
    <pc:chgData name="Josh Mannix" userId="67577199-83d9-4857-9803-9b1b12014488" providerId="ADAL" clId="{24418697-0009-6F43-A2EE-4262252A0940}"/>
    <pc:docChg chg="undo custSel addSld delSld modSld">
      <pc:chgData name="Josh Mannix" userId="67577199-83d9-4857-9803-9b1b12014488" providerId="ADAL" clId="{24418697-0009-6F43-A2EE-4262252A0940}" dt="2022-08-17T19:56:52.189" v="1312" actId="1076"/>
      <pc:docMkLst>
        <pc:docMk/>
      </pc:docMkLst>
      <pc:sldChg chg="addSp modSp mod">
        <pc:chgData name="Josh Mannix" userId="67577199-83d9-4857-9803-9b1b12014488" providerId="ADAL" clId="{24418697-0009-6F43-A2EE-4262252A0940}" dt="2022-08-17T13:33:48.651" v="516" actId="1076"/>
        <pc:sldMkLst>
          <pc:docMk/>
          <pc:sldMk cId="0" sldId="256"/>
        </pc:sldMkLst>
        <pc:spChg chg="mod">
          <ac:chgData name="Josh Mannix" userId="67577199-83d9-4857-9803-9b1b12014488" providerId="ADAL" clId="{24418697-0009-6F43-A2EE-4262252A0940}" dt="2022-08-17T13:33:21.633" v="514" actId="14100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33:48.651" v="516" actId="1076"/>
          <ac:picMkLst>
            <pc:docMk/>
            <pc:sldMk cId="0" sldId="256"/>
            <ac:picMk id="2050" creationId="{88741C6C-8D0D-2345-BBFC-8A52FAB8AC25}"/>
          </ac:picMkLst>
        </pc:picChg>
      </pc:sldChg>
      <pc:sldChg chg="modSp mod">
        <pc:chgData name="Josh Mannix" userId="67577199-83d9-4857-9803-9b1b12014488" providerId="ADAL" clId="{24418697-0009-6F43-A2EE-4262252A0940}" dt="2022-08-17T13:15:53.583" v="30" actId="20577"/>
        <pc:sldMkLst>
          <pc:docMk/>
          <pc:sldMk cId="0" sldId="257"/>
        </pc:sldMkLst>
        <pc:spChg chg="mod">
          <ac:chgData name="Josh Mannix" userId="67577199-83d9-4857-9803-9b1b12014488" providerId="ADAL" clId="{24418697-0009-6F43-A2EE-4262252A0940}" dt="2022-08-17T13:15:53.583" v="30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15:17.367" v="4" actId="20577"/>
          <ac:spMkLst>
            <pc:docMk/>
            <pc:sldMk cId="0" sldId="257"/>
            <ac:spMk id="195" creationId="{00000000-0000-0000-0000-000000000000}"/>
          </ac:spMkLst>
        </pc:spChg>
      </pc:sldChg>
      <pc:sldChg chg="addSp delSp modSp mod">
        <pc:chgData name="Josh Mannix" userId="67577199-83d9-4857-9803-9b1b12014488" providerId="ADAL" clId="{24418697-0009-6F43-A2EE-4262252A0940}" dt="2022-08-17T19:45:26.381" v="1275" actId="20577"/>
        <pc:sldMkLst>
          <pc:docMk/>
          <pc:sldMk cId="0" sldId="259"/>
        </pc:sldMkLst>
        <pc:spChg chg="mod">
          <ac:chgData name="Josh Mannix" userId="67577199-83d9-4857-9803-9b1b12014488" providerId="ADAL" clId="{24418697-0009-6F43-A2EE-4262252A0940}" dt="2022-08-17T19:45:26.381" v="1275" actId="20577"/>
          <ac:spMkLst>
            <pc:docMk/>
            <pc:sldMk cId="0" sldId="259"/>
            <ac:spMk id="223" creationId="{00000000-0000-0000-0000-000000000000}"/>
          </ac:spMkLst>
        </pc:spChg>
        <pc:spChg chg="del mod">
          <ac:chgData name="Josh Mannix" userId="67577199-83d9-4857-9803-9b1b12014488" providerId="ADAL" clId="{24418697-0009-6F43-A2EE-4262252A0940}" dt="2022-08-17T19:05:06.638" v="777" actId="478"/>
          <ac:spMkLst>
            <pc:docMk/>
            <pc:sldMk cId="0" sldId="259"/>
            <ac:spMk id="22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22:01.153" v="806" actId="1076"/>
          <ac:picMkLst>
            <pc:docMk/>
            <pc:sldMk cId="0" sldId="259"/>
            <ac:picMk id="2" creationId="{6EAF91F5-AF07-B74D-9E42-71DEB18B1555}"/>
          </ac:picMkLst>
        </pc:picChg>
        <pc:picChg chg="add mod">
          <ac:chgData name="Josh Mannix" userId="67577199-83d9-4857-9803-9b1b12014488" providerId="ADAL" clId="{24418697-0009-6F43-A2EE-4262252A0940}" dt="2022-08-17T19:35:10.240" v="875" actId="1076"/>
          <ac:picMkLst>
            <pc:docMk/>
            <pc:sldMk cId="0" sldId="259"/>
            <ac:picMk id="3" creationId="{C48F0228-32BC-E742-B9BC-41AEBCB4F6C9}"/>
          </ac:picMkLst>
        </pc:picChg>
        <pc:picChg chg="add mod">
          <ac:chgData name="Josh Mannix" userId="67577199-83d9-4857-9803-9b1b12014488" providerId="ADAL" clId="{24418697-0009-6F43-A2EE-4262252A0940}" dt="2022-08-17T19:35:26.618" v="881" actId="14100"/>
          <ac:picMkLst>
            <pc:docMk/>
            <pc:sldMk cId="0" sldId="259"/>
            <ac:picMk id="4" creationId="{371C640B-9AEF-A342-BBBE-B7A7EEB2E422}"/>
          </ac:picMkLst>
        </pc:picChg>
        <pc:picChg chg="add del mod">
          <ac:chgData name="Josh Mannix" userId="67577199-83d9-4857-9803-9b1b12014488" providerId="ADAL" clId="{24418697-0009-6F43-A2EE-4262252A0940}" dt="2022-08-17T19:22:26.209" v="808" actId="478"/>
          <ac:picMkLst>
            <pc:docMk/>
            <pc:sldMk cId="0" sldId="259"/>
            <ac:picMk id="5" creationId="{032C4BFA-F57D-604F-B7B9-8ED33A064FBC}"/>
          </ac:picMkLst>
        </pc:picChg>
        <pc:picChg chg="add mod">
          <ac:chgData name="Josh Mannix" userId="67577199-83d9-4857-9803-9b1b12014488" providerId="ADAL" clId="{24418697-0009-6F43-A2EE-4262252A0940}" dt="2022-08-17T19:24:47.288" v="811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24418697-0009-6F43-A2EE-4262252A0940}" dt="2022-08-17T19:35:31.371" v="882" actId="1076"/>
          <ac:picMkLst>
            <pc:docMk/>
            <pc:sldMk cId="0" sldId="259"/>
            <ac:picMk id="8" creationId="{14A65373-52FB-CA42-86E9-419879A8F4E6}"/>
          </ac:picMkLst>
        </pc:picChg>
        <pc:picChg chg="add del mod modCrop">
          <ac:chgData name="Josh Mannix" userId="67577199-83d9-4857-9803-9b1b12014488" providerId="ADAL" clId="{24418697-0009-6F43-A2EE-4262252A0940}" dt="2022-08-17T19:35:19.512" v="878" actId="478"/>
          <ac:picMkLst>
            <pc:docMk/>
            <pc:sldMk cId="0" sldId="259"/>
            <ac:picMk id="10" creationId="{A7837EDC-E045-6040-A895-40EF24175FCE}"/>
          </ac:picMkLst>
        </pc:picChg>
        <pc:picChg chg="add mod">
          <ac:chgData name="Josh Mannix" userId="67577199-83d9-4857-9803-9b1b12014488" providerId="ADAL" clId="{24418697-0009-6F43-A2EE-4262252A0940}" dt="2022-08-17T19:35:32.605" v="883" actId="1076"/>
          <ac:picMkLst>
            <pc:docMk/>
            <pc:sldMk cId="0" sldId="259"/>
            <ac:picMk id="12" creationId="{DD9E8BF4-C82E-3E4B-BEB0-A74FDA5A67F6}"/>
          </ac:picMkLst>
        </pc:picChg>
        <pc:picChg chg="add mod">
          <ac:chgData name="Josh Mannix" userId="67577199-83d9-4857-9803-9b1b12014488" providerId="ADAL" clId="{24418697-0009-6F43-A2EE-4262252A0940}" dt="2022-08-17T19:34:59.132" v="870" actId="1076"/>
          <ac:picMkLst>
            <pc:docMk/>
            <pc:sldMk cId="0" sldId="259"/>
            <ac:picMk id="14" creationId="{2FE09C26-003F-E14C-8DE8-0268BD07AAEB}"/>
          </ac:picMkLst>
        </pc:picChg>
      </pc:sldChg>
      <pc:sldChg chg="addSp modSp mod">
        <pc:chgData name="Josh Mannix" userId="67577199-83d9-4857-9803-9b1b12014488" providerId="ADAL" clId="{24418697-0009-6F43-A2EE-4262252A0940}" dt="2022-08-17T19:46:40.844" v="1279" actId="164"/>
        <pc:sldMkLst>
          <pc:docMk/>
          <pc:sldMk cId="0" sldId="261"/>
        </pc:sldMkLst>
        <pc:spChg chg="mod">
          <ac:chgData name="Josh Mannix" userId="67577199-83d9-4857-9803-9b1b12014488" providerId="ADAL" clId="{24418697-0009-6F43-A2EE-4262252A0940}" dt="2022-08-17T13:58:11.330" v="760" actId="207"/>
          <ac:spMkLst>
            <pc:docMk/>
            <pc:sldMk cId="0" sldId="261"/>
            <ac:spMk id="249" creationId="{00000000-0000-0000-0000-000000000000}"/>
          </ac:spMkLst>
        </pc:spChg>
        <pc:grpChg chg="add">
          <ac:chgData name="Josh Mannix" userId="67577199-83d9-4857-9803-9b1b12014488" providerId="ADAL" clId="{24418697-0009-6F43-A2EE-4262252A0940}" dt="2022-08-17T19:46:40.844" v="1279" actId="164"/>
          <ac:grpSpMkLst>
            <pc:docMk/>
            <pc:sldMk cId="0" sldId="261"/>
            <ac:grpSpMk id="4" creationId="{11703149-2179-114C-BEBA-C280511D2FA9}"/>
          </ac:grpSpMkLst>
        </pc:grpChg>
        <pc:picChg chg="add mod">
          <ac:chgData name="Josh Mannix" userId="67577199-83d9-4857-9803-9b1b12014488" providerId="ADAL" clId="{24418697-0009-6F43-A2EE-4262252A0940}" dt="2022-08-17T13:57:56.031" v="759" actId="1076"/>
          <ac:picMkLst>
            <pc:docMk/>
            <pc:sldMk cId="0" sldId="261"/>
            <ac:picMk id="3" creationId="{91E2C44B-68AB-BE4B-AA8D-FBEDFDAB5DB3}"/>
          </ac:picMkLst>
        </pc:picChg>
      </pc:sldChg>
      <pc:sldChg chg="modSp mod">
        <pc:chgData name="Josh Mannix" userId="67577199-83d9-4857-9803-9b1b12014488" providerId="ADAL" clId="{24418697-0009-6F43-A2EE-4262252A0940}" dt="2022-08-17T13:15:34.683" v="15" actId="20577"/>
        <pc:sldMkLst>
          <pc:docMk/>
          <pc:sldMk cId="0" sldId="262"/>
        </pc:sldMkLst>
        <pc:spChg chg="mod">
          <ac:chgData name="Josh Mannix" userId="67577199-83d9-4857-9803-9b1b12014488" providerId="ADAL" clId="{24418697-0009-6F43-A2EE-4262252A0940}" dt="2022-08-17T13:15:34.683" v="15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3:32:33.993" v="513" actId="2710"/>
        <pc:sldMkLst>
          <pc:docMk/>
          <pc:sldMk cId="0" sldId="263"/>
        </pc:sldMkLst>
        <pc:spChg chg="mod">
          <ac:chgData name="Josh Mannix" userId="67577199-83d9-4857-9803-9b1b12014488" providerId="ADAL" clId="{24418697-0009-6F43-A2EE-4262252A0940}" dt="2022-08-17T13:26:56.566" v="111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32:33.993" v="513" actId="2710"/>
          <ac:spMkLst>
            <pc:docMk/>
            <pc:sldMk cId="0" sldId="263"/>
            <ac:spMk id="27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28:15.834" v="180" actId="1076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24418697-0009-6F43-A2EE-4262252A0940}" dt="2022-08-17T13:15:50.093" v="29" actId="20577"/>
        <pc:sldMkLst>
          <pc:docMk/>
          <pc:sldMk cId="0" sldId="264"/>
        </pc:sldMkLst>
        <pc:spChg chg="mod">
          <ac:chgData name="Josh Mannix" userId="67577199-83d9-4857-9803-9b1b12014488" providerId="ADAL" clId="{24418697-0009-6F43-A2EE-4262252A0940}" dt="2022-08-17T13:15:50.093" v="29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9:56:52.189" v="1312" actId="1076"/>
        <pc:sldMkLst>
          <pc:docMk/>
          <pc:sldMk cId="0" sldId="265"/>
        </pc:sldMkLst>
        <pc:spChg chg="mod">
          <ac:chgData name="Josh Mannix" userId="67577199-83d9-4857-9803-9b1b12014488" providerId="ADAL" clId="{24418697-0009-6F43-A2EE-4262252A0940}" dt="2022-08-17T13:15:47.509" v="28" actId="20577"/>
          <ac:spMkLst>
            <pc:docMk/>
            <pc:sldMk cId="0" sldId="265"/>
            <ac:spMk id="296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9:56:49.303" v="1311" actId="14100"/>
          <ac:spMkLst>
            <pc:docMk/>
            <pc:sldMk cId="0" sldId="265"/>
            <ac:spMk id="297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56:39.596" v="1308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24418697-0009-6F43-A2EE-4262252A0940}" dt="2022-08-17T19:56:52.189" v="1312" actId="1076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4"/>
        </pc:sldMkLst>
      </pc:sldChg>
      <pc:sldChg chg="addSp delSp modSp new mod">
        <pc:chgData name="Josh Mannix" userId="67577199-83d9-4857-9803-9b1b12014488" providerId="ADAL" clId="{24418697-0009-6F43-A2EE-4262252A0940}" dt="2022-08-17T19:46:13.783" v="1278"/>
        <pc:sldMkLst>
          <pc:docMk/>
          <pc:sldMk cId="3383633691" sldId="305"/>
        </pc:sldMkLst>
        <pc:spChg chg="mod">
          <ac:chgData name="Josh Mannix" userId="67577199-83d9-4857-9803-9b1b12014488" providerId="ADAL" clId="{24418697-0009-6F43-A2EE-4262252A0940}" dt="2022-08-17T13:30:21.270" v="394" actId="20577"/>
          <ac:spMkLst>
            <pc:docMk/>
            <pc:sldMk cId="3383633691" sldId="305"/>
            <ac:spMk id="2" creationId="{561B4EFE-0BA1-434B-A149-ACD91ED52840}"/>
          </ac:spMkLst>
        </pc:spChg>
        <pc:spChg chg="mod">
          <ac:chgData name="Josh Mannix" userId="67577199-83d9-4857-9803-9b1b12014488" providerId="ADAL" clId="{24418697-0009-6F43-A2EE-4262252A0940}" dt="2022-08-17T13:53:37.493" v="553" actId="404"/>
          <ac:spMkLst>
            <pc:docMk/>
            <pc:sldMk cId="3383633691" sldId="305"/>
            <ac:spMk id="3" creationId="{57C1841A-3E74-C14E-BD69-B67D1D24DCCA}"/>
          </ac:spMkLst>
        </pc:spChg>
        <pc:spChg chg="del">
          <ac:chgData name="Josh Mannix" userId="67577199-83d9-4857-9803-9b1b12014488" providerId="ADAL" clId="{24418697-0009-6F43-A2EE-4262252A0940}" dt="2022-08-17T13:30:46.697" v="399" actId="478"/>
          <ac:spMkLst>
            <pc:docMk/>
            <pc:sldMk cId="3383633691" sldId="305"/>
            <ac:spMk id="4" creationId="{BCFD4B3C-7687-8F42-8F8C-37920C56DDCB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8" creationId="{EEEEFA7F-D5CD-F04D-94A5-999AFE3CE86C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9" creationId="{B7283AA6-2D0D-3F48-9D48-8C74E6CBD992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0" creationId="{FBD2D5D6-FB51-4949-BF04-7A2657D4A400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1" creationId="{076F4BF8-557E-7540-9E16-628A373967A3}"/>
          </ac:spMkLst>
        </pc:spChg>
        <pc:picChg chg="add mod">
          <ac:chgData name="Josh Mannix" userId="67577199-83d9-4857-9803-9b1b12014488" providerId="ADAL" clId="{24418697-0009-6F43-A2EE-4262252A0940}" dt="2022-08-17T13:30:42.419" v="398" actId="14100"/>
          <ac:picMkLst>
            <pc:docMk/>
            <pc:sldMk cId="3383633691" sldId="305"/>
            <ac:picMk id="7" creationId="{3BB1197C-4726-FC46-9184-C84676CABE68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43.737" v="1280"/>
        <pc:sldMkLst>
          <pc:docMk/>
          <pc:sldMk cId="843801443" sldId="306"/>
        </pc:sldMkLst>
        <pc:spChg chg="mod">
          <ac:chgData name="Josh Mannix" userId="67577199-83d9-4857-9803-9b1b12014488" providerId="ADAL" clId="{24418697-0009-6F43-A2EE-4262252A0940}" dt="2022-08-17T13:53:12.930" v="539" actId="20577"/>
          <ac:spMkLst>
            <pc:docMk/>
            <pc:sldMk cId="843801443" sldId="306"/>
            <ac:spMk id="2" creationId="{07647AC4-F3C8-684B-9789-1695CAF2BD09}"/>
          </ac:spMkLst>
        </pc:spChg>
        <pc:spChg chg="mod">
          <ac:chgData name="Josh Mannix" userId="67577199-83d9-4857-9803-9b1b12014488" providerId="ADAL" clId="{24418697-0009-6F43-A2EE-4262252A0940}" dt="2022-08-17T13:56:43.112" v="751" actId="20577"/>
          <ac:spMkLst>
            <pc:docMk/>
            <pc:sldMk cId="843801443" sldId="306"/>
            <ac:spMk id="3" creationId="{6739A668-3076-3441-BA71-59BC04D4BB53}"/>
          </ac:spMkLst>
        </pc:spChg>
        <pc:spChg chg="mod">
          <ac:chgData name="Josh Mannix" userId="67577199-83d9-4857-9803-9b1b12014488" providerId="ADAL" clId="{24418697-0009-6F43-A2EE-4262252A0940}" dt="2022-08-17T13:56:16.309" v="730" actId="5793"/>
          <ac:spMkLst>
            <pc:docMk/>
            <pc:sldMk cId="843801443" sldId="306"/>
            <ac:spMk id="4" creationId="{039CEAAA-F396-BA44-99F0-252F9C52430B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8" creationId="{DCB1607C-3D1C-0948-B42F-738FDAABD7C3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9" creationId="{74EC556E-426F-9643-92CE-0FB603605917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0" creationId="{830F1484-70F8-BA45-B15F-2458A03957FD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1" creationId="{C1693308-3F46-3449-BA00-B349F9C4544A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2" creationId="{FB1AE760-06F2-AE45-BC7D-951A27B652F7}"/>
          </ac:spMkLst>
        </pc:spChg>
        <pc:grpChg chg="add mod">
          <ac:chgData name="Josh Mannix" userId="67577199-83d9-4857-9803-9b1b12014488" providerId="ADAL" clId="{24418697-0009-6F43-A2EE-4262252A0940}" dt="2022-08-17T19:46:43.737" v="1280"/>
          <ac:grpSpMkLst>
            <pc:docMk/>
            <pc:sldMk cId="843801443" sldId="306"/>
            <ac:grpSpMk id="7" creationId="{B4A72B78-F47C-224B-BCF8-2C5ABDF6C851}"/>
          </ac:grpSpMkLst>
        </pc:grpChg>
        <pc:picChg chg="add mod">
          <ac:chgData name="Josh Mannix" userId="67577199-83d9-4857-9803-9b1b12014488" providerId="ADAL" clId="{24418697-0009-6F43-A2EE-4262252A0940}" dt="2022-08-17T13:57:23.374" v="754" actId="1076"/>
          <ac:picMkLst>
            <pc:docMk/>
            <pc:sldMk cId="843801443" sldId="306"/>
            <ac:picMk id="3074" creationId="{A9A43E0A-B593-E647-968B-0F62024C0CD6}"/>
          </ac:picMkLst>
        </pc:picChg>
      </pc:sldChg>
      <pc:sldChg chg="addSp delSp modSp new">
        <pc:chgData name="Josh Mannix" userId="67577199-83d9-4857-9803-9b1b12014488" providerId="ADAL" clId="{24418697-0009-6F43-A2EE-4262252A0940}" dt="2022-08-17T19:46:46.200" v="1281"/>
        <pc:sldMkLst>
          <pc:docMk/>
          <pc:sldMk cId="2744040277" sldId="307"/>
        </pc:sldMkLst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7" creationId="{2C9440C6-87C0-3F46-B63C-1CB02782B872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8" creationId="{63D0E90A-C68C-A74A-83D5-FA89769ED9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9" creationId="{5F6B172E-F5E4-1243-B750-3FD51D684C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0" creationId="{929EA0E0-3821-6D47-B1F1-FE53FCDFD185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1" creationId="{8263B988-B9CC-1744-9BCA-6F56476ADBA7}"/>
          </ac:spMkLst>
        </pc:spChg>
        <pc:grpChg chg="add mod">
          <ac:chgData name="Josh Mannix" userId="67577199-83d9-4857-9803-9b1b12014488" providerId="ADAL" clId="{24418697-0009-6F43-A2EE-4262252A0940}" dt="2022-08-17T19:46:46.200" v="1281"/>
          <ac:grpSpMkLst>
            <pc:docMk/>
            <pc:sldMk cId="2744040277" sldId="307"/>
            <ac:grpSpMk id="6" creationId="{ECDE8BB0-ADAE-874B-9A7C-86D5E4B57550}"/>
          </ac:grpSpMkLst>
        </pc:grpChg>
        <pc:picChg chg="add del mod">
          <ac:chgData name="Josh Mannix" userId="67577199-83d9-4857-9803-9b1b12014488" providerId="ADAL" clId="{24418697-0009-6F43-A2EE-4262252A0940}" dt="2022-08-17T14:06:05.631" v="768" actId="478"/>
          <ac:picMkLst>
            <pc:docMk/>
            <pc:sldMk cId="2744040277" sldId="307"/>
            <ac:picMk id="4098" creationId="{A9DF0041-A893-6C4F-A168-E6EBF5706E7D}"/>
          </ac:picMkLst>
        </pc:picChg>
        <pc:picChg chg="add del">
          <ac:chgData name="Josh Mannix" userId="67577199-83d9-4857-9803-9b1b12014488" providerId="ADAL" clId="{24418697-0009-6F43-A2EE-4262252A0940}" dt="2022-08-17T14:08:28.343" v="770" actId="478"/>
          <ac:picMkLst>
            <pc:docMk/>
            <pc:sldMk cId="2744040277" sldId="307"/>
            <ac:picMk id="4100" creationId="{406281DB-E8E1-154B-A19C-041E3E88C808}"/>
          </ac:picMkLst>
        </pc:picChg>
        <pc:picChg chg="add mod">
          <ac:chgData name="Josh Mannix" userId="67577199-83d9-4857-9803-9b1b12014488" providerId="ADAL" clId="{24418697-0009-6F43-A2EE-4262252A0940}" dt="2022-08-17T14:08:40.624" v="773" actId="1076"/>
          <ac:picMkLst>
            <pc:docMk/>
            <pc:sldMk cId="2744040277" sldId="307"/>
            <ac:picMk id="4102" creationId="{CEF452E6-5DC5-E94E-9305-E23D647632DA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01.453" v="1276"/>
        <pc:sldMkLst>
          <pc:docMk/>
          <pc:sldMk cId="2109807637" sldId="308"/>
        </pc:sldMkLst>
        <pc:spChg chg="mod">
          <ac:chgData name="Josh Mannix" userId="67577199-83d9-4857-9803-9b1b12014488" providerId="ADAL" clId="{24418697-0009-6F43-A2EE-4262252A0940}" dt="2022-08-17T19:35:54.713" v="908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Josh Mannix" userId="67577199-83d9-4857-9803-9b1b12014488" providerId="ADAL" clId="{24418697-0009-6F43-A2EE-4262252A0940}" dt="2022-08-17T19:43:08.737" v="1243" actId="20577"/>
          <ac:spMkLst>
            <pc:docMk/>
            <pc:sldMk cId="2109807637" sldId="308"/>
            <ac:spMk id="3" creationId="{268D834C-B585-BA44-8441-48AAC0366738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6" creationId="{C3802FF1-BF20-954C-AA10-D8F408155690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7" creationId="{E298CE1A-4E93-8E4A-AD2E-BE78677ACCE4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8" creationId="{458DF7CD-4B13-2140-AC64-D3620648966E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9" creationId="{D1CDFEE4-2604-A54C-9511-58BE63809859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1" creationId="{CDDF3E32-64BE-BF47-BCC0-2C77A014EA41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2" creationId="{529F9560-636D-B24A-BE93-7B142EAB6483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3" creationId="{97789F5F-386D-504D-B31A-114246A3B7AA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4" creationId="{1FCF53F2-CC97-0A43-B10A-564B615DE41C}"/>
          </ac:spMkLst>
        </pc:spChg>
        <pc:spChg chg="add 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5" creationId="{5A96DF0B-510A-6340-ABEB-8CBA25410479}"/>
          </ac:spMkLst>
        </pc:spChg>
        <pc:grpChg chg="add mod">
          <ac:chgData name="Josh Mannix" userId="67577199-83d9-4857-9803-9b1b12014488" providerId="ADAL" clId="{24418697-0009-6F43-A2EE-4262252A0940}" dt="2022-08-17T19:35:50.759" v="898"/>
          <ac:grpSpMkLst>
            <pc:docMk/>
            <pc:sldMk cId="2109807637" sldId="308"/>
            <ac:grpSpMk id="5" creationId="{65BDA962-00BC-6B4E-97FC-82EF3E831146}"/>
          </ac:grpSpMkLst>
        </pc:grpChg>
        <pc:grpChg chg="add mod">
          <ac:chgData name="Josh Mannix" userId="67577199-83d9-4857-9803-9b1b12014488" providerId="ADAL" clId="{24418697-0009-6F43-A2EE-4262252A0940}" dt="2022-08-17T19:46:01.453" v="1276"/>
          <ac:grpSpMkLst>
            <pc:docMk/>
            <pc:sldMk cId="2109807637" sldId="308"/>
            <ac:grpSpMk id="10" creationId="{F2D9BA5E-92B5-6541-9258-4E6252E19D74}"/>
          </ac:grpSpMkLst>
        </pc:grpChg>
      </pc:sldChg>
      <pc:sldMasterChg chg="delSldLayout">
        <pc:chgData name="Josh Mannix" userId="67577199-83d9-4857-9803-9b1b12014488" providerId="ADAL" clId="{24418697-0009-6F43-A2EE-4262252A0940}" dt="2022-08-17T19:04:43.017" v="774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0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3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5"/>
          </pc:sldLayoutMkLst>
        </pc:sldLayoutChg>
      </pc:sldMasterChg>
    </pc:docChg>
  </pc:docChgLst>
  <pc:docChgLst>
    <pc:chgData name="Mannix, Josh" userId="67577199-83d9-4857-9803-9b1b12014488" providerId="ADAL" clId="{8E966735-FEF3-A441-858E-225347157258}"/>
    <pc:docChg chg="custSel addSld delSld modSld">
      <pc:chgData name="Mannix, Josh" userId="67577199-83d9-4857-9803-9b1b12014488" providerId="ADAL" clId="{8E966735-FEF3-A441-858E-225347157258}" dt="2023-01-11T18:45:41.757" v="408" actId="478"/>
      <pc:docMkLst>
        <pc:docMk/>
      </pc:docMkLst>
      <pc:sldChg chg="modSp mod">
        <pc:chgData name="Mannix, Josh" userId="67577199-83d9-4857-9803-9b1b12014488" providerId="ADAL" clId="{8E966735-FEF3-A441-858E-225347157258}" dt="2023-01-09T20:10:04.325" v="45" actId="20577"/>
        <pc:sldMkLst>
          <pc:docMk/>
          <pc:sldMk cId="0" sldId="256"/>
        </pc:sldMkLst>
        <pc:spChg chg="mod">
          <ac:chgData name="Mannix, Josh" userId="67577199-83d9-4857-9803-9b1b12014488" providerId="ADAL" clId="{8E966735-FEF3-A441-858E-225347157258}" dt="2023-01-09T20:09:56.155" v="33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8E966735-FEF3-A441-858E-225347157258}" dt="2023-01-09T20:10:04.325" v="45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14.338" v="66" actId="20577"/>
        <pc:sldMkLst>
          <pc:docMk/>
          <pc:sldMk cId="0" sldId="257"/>
        </pc:sldMkLst>
        <pc:spChg chg="mod">
          <ac:chgData name="Mannix, Josh" userId="67577199-83d9-4857-9803-9b1b12014488" providerId="ADAL" clId="{8E966735-FEF3-A441-858E-225347157258}" dt="2023-01-09T20:10:14.338" v="66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37.134" v="93" actId="1076"/>
        <pc:sldMkLst>
          <pc:docMk/>
          <pc:sldMk cId="0" sldId="258"/>
        </pc:sldMkLst>
        <pc:spChg chg="mod">
          <ac:chgData name="Mannix, Josh" userId="67577199-83d9-4857-9803-9b1b12014488" providerId="ADAL" clId="{8E966735-FEF3-A441-858E-225347157258}" dt="2023-01-09T20:10:37.134" v="93" actId="1076"/>
          <ac:spMkLst>
            <pc:docMk/>
            <pc:sldMk cId="0" sldId="258"/>
            <ac:spMk id="216" creationId="{00000000-0000-0000-0000-000000000000}"/>
          </ac:spMkLst>
        </pc:spChg>
      </pc:sldChg>
      <pc:sldChg chg="del">
        <pc:chgData name="Mannix, Josh" userId="67577199-83d9-4857-9803-9b1b12014488" providerId="ADAL" clId="{8E966735-FEF3-A441-858E-225347157258}" dt="2023-01-09T20:10:40.816" v="94" actId="2696"/>
        <pc:sldMkLst>
          <pc:docMk/>
          <pc:sldMk cId="0" sldId="259"/>
        </pc:sldMkLst>
      </pc:sldChg>
      <pc:sldChg chg="addSp delSp modSp mod">
        <pc:chgData name="Mannix, Josh" userId="67577199-83d9-4857-9803-9b1b12014488" providerId="ADAL" clId="{8E966735-FEF3-A441-858E-225347157258}" dt="2023-01-09T20:18:10.898" v="393" actId="1076"/>
        <pc:sldMkLst>
          <pc:docMk/>
          <pc:sldMk cId="2109807637" sldId="308"/>
        </pc:sldMkLst>
        <pc:spChg chg="mod">
          <ac:chgData name="Mannix, Josh" userId="67577199-83d9-4857-9803-9b1b12014488" providerId="ADAL" clId="{8E966735-FEF3-A441-858E-225347157258}" dt="2023-01-09T20:15:51.305" v="254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Mannix, Josh" userId="67577199-83d9-4857-9803-9b1b12014488" providerId="ADAL" clId="{8E966735-FEF3-A441-858E-225347157258}" dt="2023-01-09T20:18:10.898" v="393" actId="1076"/>
          <ac:spMkLst>
            <pc:docMk/>
            <pc:sldMk cId="2109807637" sldId="308"/>
            <ac:spMk id="3" creationId="{268D834C-B585-BA44-8441-48AAC0366738}"/>
          </ac:spMkLst>
        </pc:spChg>
        <pc:picChg chg="del">
          <ac:chgData name="Mannix, Josh" userId="67577199-83d9-4857-9803-9b1b12014488" providerId="ADAL" clId="{8E966735-FEF3-A441-858E-225347157258}" dt="2023-01-09T20:10:51.836" v="106" actId="478"/>
          <ac:picMkLst>
            <pc:docMk/>
            <pc:sldMk cId="2109807637" sldId="308"/>
            <ac:picMk id="16" creationId="{9DF45670-9FE7-BD4E-833C-D1ABAE4D71EF}"/>
          </ac:picMkLst>
        </pc:picChg>
        <pc:picChg chg="add del mod modCrop">
          <ac:chgData name="Mannix, Josh" userId="67577199-83d9-4857-9803-9b1b12014488" providerId="ADAL" clId="{8E966735-FEF3-A441-858E-225347157258}" dt="2023-01-09T20:17:11.125" v="321" actId="478"/>
          <ac:picMkLst>
            <pc:docMk/>
            <pc:sldMk cId="2109807637" sldId="308"/>
            <ac:picMk id="17" creationId="{BAB8425A-0007-D464-6E4A-8EDE284B170C}"/>
          </ac:picMkLst>
        </pc:picChg>
        <pc:picChg chg="add mod">
          <ac:chgData name="Mannix, Josh" userId="67577199-83d9-4857-9803-9b1b12014488" providerId="ADAL" clId="{8E966735-FEF3-A441-858E-225347157258}" dt="2023-01-09T20:17:24.365" v="325" actId="1076"/>
          <ac:picMkLst>
            <pc:docMk/>
            <pc:sldMk cId="2109807637" sldId="308"/>
            <ac:picMk id="18" creationId="{62689719-FE1F-9B36-A5E9-ED9974F2221A}"/>
          </ac:picMkLst>
        </pc:picChg>
        <pc:picChg chg="add del mod">
          <ac:chgData name="Mannix, Josh" userId="67577199-83d9-4857-9803-9b1b12014488" providerId="ADAL" clId="{8E966735-FEF3-A441-858E-225347157258}" dt="2023-01-09T20:15:53.668" v="255" actId="478"/>
          <ac:picMkLst>
            <pc:docMk/>
            <pc:sldMk cId="2109807637" sldId="308"/>
            <ac:picMk id="1026" creationId="{90B3DA81-710E-4A8E-9063-0679341F8796}"/>
          </ac:picMkLst>
        </pc:picChg>
      </pc:sldChg>
      <pc:sldChg chg="add">
        <pc:chgData name="Mannix, Josh" userId="67577199-83d9-4857-9803-9b1b12014488" providerId="ADAL" clId="{8E966735-FEF3-A441-858E-225347157258}" dt="2023-01-09T20:15:46.965" v="242"/>
        <pc:sldMkLst>
          <pc:docMk/>
          <pc:sldMk cId="2327765963" sldId="314"/>
        </pc:sldMkLst>
      </pc:sldChg>
      <pc:sldChg chg="modAnim">
        <pc:chgData name="Mannix, Josh" userId="67577199-83d9-4857-9803-9b1b12014488" providerId="ADAL" clId="{8E966735-FEF3-A441-858E-225347157258}" dt="2023-01-11T17:42:07.282" v="406"/>
        <pc:sldMkLst>
          <pc:docMk/>
          <pc:sldMk cId="1725268783" sldId="315"/>
        </pc:sldMkLst>
      </pc:sldChg>
      <pc:sldChg chg="delSp modSp mod">
        <pc:chgData name="Mannix, Josh" userId="67577199-83d9-4857-9803-9b1b12014488" providerId="ADAL" clId="{8E966735-FEF3-A441-858E-225347157258}" dt="2023-01-11T18:45:41.757" v="408" actId="478"/>
        <pc:sldMkLst>
          <pc:docMk/>
          <pc:sldMk cId="1837633903" sldId="318"/>
        </pc:sldMkLst>
        <pc:spChg chg="del mod">
          <ac:chgData name="Mannix, Josh" userId="67577199-83d9-4857-9803-9b1b12014488" providerId="ADAL" clId="{8E966735-FEF3-A441-858E-225347157258}" dt="2023-01-11T18:45:41.757" v="408" actId="478"/>
          <ac:spMkLst>
            <pc:docMk/>
            <pc:sldMk cId="1837633903" sldId="318"/>
            <ac:spMk id="8" creationId="{52CFAD41-934F-A54E-B26B-221CB6C3A93A}"/>
          </ac:spMkLst>
        </pc:spChg>
      </pc:sldChg>
    </pc:docChg>
  </pc:docChgLst>
  <pc:docChgLst>
    <pc:chgData name="Josh Mannix" userId="67577199-83d9-4857-9803-9b1b12014488" providerId="ADAL" clId="{81669D67-2DF3-B64D-AC02-A5F3B93D15C2}"/>
    <pc:docChg chg="undo custSel addSld delSld modSld">
      <pc:chgData name="Josh Mannix" userId="67577199-83d9-4857-9803-9b1b12014488" providerId="ADAL" clId="{81669D67-2DF3-B64D-AC02-A5F3B93D15C2}" dt="2023-01-24T22:18:36.499" v="2387" actId="20577"/>
      <pc:docMkLst>
        <pc:docMk/>
      </pc:docMkLst>
      <pc:sldChg chg="modSp mod">
        <pc:chgData name="Josh Mannix" userId="67577199-83d9-4857-9803-9b1b12014488" providerId="ADAL" clId="{81669D67-2DF3-B64D-AC02-A5F3B93D15C2}" dt="2023-01-24T22:18:36.499" v="2387" actId="20577"/>
        <pc:sldMkLst>
          <pc:docMk/>
          <pc:sldMk cId="0" sldId="256"/>
        </pc:sldMkLst>
        <pc:spChg chg="mod">
          <ac:chgData name="Josh Mannix" userId="67577199-83d9-4857-9803-9b1b12014488" providerId="ADAL" clId="{81669D67-2DF3-B64D-AC02-A5F3B93D15C2}" dt="2023-01-24T22:18:36.499" v="2387" actId="20577"/>
          <ac:spMkLst>
            <pc:docMk/>
            <pc:sldMk cId="0" sldId="256"/>
            <ac:spMk id="184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0:32:34.430" v="1831" actId="20577"/>
        <pc:sldMkLst>
          <pc:docMk/>
          <pc:sldMk cId="0" sldId="257"/>
        </pc:sldMkLst>
        <pc:spChg chg="mod">
          <ac:chgData name="Josh Mannix" userId="67577199-83d9-4857-9803-9b1b12014488" providerId="ADAL" clId="{81669D67-2DF3-B64D-AC02-A5F3B93D15C2}" dt="2023-01-24T16:08:36.764" v="7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32:34.430" v="1831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20:43.470" v="1296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0:20:58.930" v="1322" actId="1076"/>
        <pc:sldMkLst>
          <pc:docMk/>
          <pc:sldMk cId="0" sldId="262"/>
        </pc:sldMkLst>
        <pc:spChg chg="mod">
          <ac:chgData name="Josh Mannix" userId="67577199-83d9-4857-9803-9b1b12014488" providerId="ADAL" clId="{81669D67-2DF3-B64D-AC02-A5F3B93D15C2}" dt="2023-01-24T20:20:58.930" v="1322" actId="1076"/>
          <ac:spMkLst>
            <pc:docMk/>
            <pc:sldMk cId="0" sldId="262"/>
            <ac:spMk id="26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42:07.213" v="2235" actId="20577"/>
        <pc:sldMkLst>
          <pc:docMk/>
          <pc:sldMk cId="0" sldId="263"/>
        </pc:sldMkLst>
        <pc:spChg chg="mod">
          <ac:chgData name="Josh Mannix" userId="67577199-83d9-4857-9803-9b1b12014488" providerId="ADAL" clId="{81669D67-2DF3-B64D-AC02-A5F3B93D15C2}" dt="2023-01-24T20:27:20.810" v="1677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81669D67-2DF3-B64D-AC02-A5F3B93D15C2}" dt="2023-01-24T21:42:07.213" v="2235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06:48.686" v="1937" actId="20577"/>
        <pc:sldMkLst>
          <pc:docMk/>
          <pc:sldMk cId="1525334266" sldId="312"/>
        </pc:sldMkLst>
        <pc:spChg chg="mod">
          <ac:chgData name="Josh Mannix" userId="67577199-83d9-4857-9803-9b1b12014488" providerId="ADAL" clId="{81669D67-2DF3-B64D-AC02-A5F3B93D15C2}" dt="2023-01-24T21:06:48.686" v="1937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mod">
        <pc:chgData name="Josh Mannix" userId="67577199-83d9-4857-9803-9b1b12014488" providerId="ADAL" clId="{81669D67-2DF3-B64D-AC02-A5F3B93D15C2}" dt="2023-01-24T16:18:22.564" v="317" actId="1076"/>
        <pc:sldMkLst>
          <pc:docMk/>
          <pc:sldMk cId="2742753983" sldId="319"/>
        </pc:sldMkLst>
        <pc:picChg chg="del">
          <ac:chgData name="Josh Mannix" userId="67577199-83d9-4857-9803-9b1b12014488" providerId="ADAL" clId="{81669D67-2DF3-B64D-AC02-A5F3B93D15C2}" dt="2023-01-24T16:18:00.571" v="308" actId="478"/>
          <ac:picMkLst>
            <pc:docMk/>
            <pc:sldMk cId="2742753983" sldId="319"/>
            <ac:picMk id="3" creationId="{1DDF39C6-B3C9-C343-9DA3-4B431AA907D8}"/>
          </ac:picMkLst>
        </pc:picChg>
        <pc:picChg chg="del">
          <ac:chgData name="Josh Mannix" userId="67577199-83d9-4857-9803-9b1b12014488" providerId="ADAL" clId="{81669D67-2DF3-B64D-AC02-A5F3B93D15C2}" dt="2023-01-24T16:18:00.954" v="309" actId="478"/>
          <ac:picMkLst>
            <pc:docMk/>
            <pc:sldMk cId="2742753983" sldId="319"/>
            <ac:picMk id="18" creationId="{769B8142-CEBC-5F45-B12D-263C39AE81A8}"/>
          </ac:picMkLst>
        </pc:picChg>
        <pc:picChg chg="del">
          <ac:chgData name="Josh Mannix" userId="67577199-83d9-4857-9803-9b1b12014488" providerId="ADAL" clId="{81669D67-2DF3-B64D-AC02-A5F3B93D15C2}" dt="2023-01-24T16:18:01.325" v="310" actId="478"/>
          <ac:picMkLst>
            <pc:docMk/>
            <pc:sldMk cId="2742753983" sldId="319"/>
            <ac:picMk id="19" creationId="{D0BACF25-F4ED-5641-A8A9-FE718DCF42BE}"/>
          </ac:picMkLst>
        </pc:picChg>
        <pc:picChg chg="del">
          <ac:chgData name="Josh Mannix" userId="67577199-83d9-4857-9803-9b1b12014488" providerId="ADAL" clId="{81669D67-2DF3-B64D-AC02-A5F3B93D15C2}" dt="2023-01-24T16:18:02.282" v="311" actId="478"/>
          <ac:picMkLst>
            <pc:docMk/>
            <pc:sldMk cId="2742753983" sldId="319"/>
            <ac:picMk id="20" creationId="{9700EE68-B7F4-5642-B44C-E2B42992256C}"/>
          </ac:picMkLst>
        </pc:picChg>
        <pc:picChg chg="del">
          <ac:chgData name="Josh Mannix" userId="67577199-83d9-4857-9803-9b1b12014488" providerId="ADAL" clId="{81669D67-2DF3-B64D-AC02-A5F3B93D15C2}" dt="2023-01-24T16:18:02.709" v="312" actId="478"/>
          <ac:picMkLst>
            <pc:docMk/>
            <pc:sldMk cId="2742753983" sldId="319"/>
            <ac:picMk id="21" creationId="{1E138B9E-261C-C94D-8821-A16E3C1A7E7C}"/>
          </ac:picMkLst>
        </pc:picChg>
        <pc:picChg chg="del">
          <ac:chgData name="Josh Mannix" userId="67577199-83d9-4857-9803-9b1b12014488" providerId="ADAL" clId="{81669D67-2DF3-B64D-AC02-A5F3B93D15C2}" dt="2023-01-24T16:18:03.204" v="313" actId="478"/>
          <ac:picMkLst>
            <pc:docMk/>
            <pc:sldMk cId="2742753983" sldId="319"/>
            <ac:picMk id="22" creationId="{4385C207-6D32-1B46-A9FD-52A70C19BC28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3" creationId="{6CC14266-E7E1-E741-9626-6CC10F8E622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4" creationId="{7681D860-CE99-8D49-AEE9-1F08418718F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5" creationId="{A15F5B09-21A2-C342-B67B-DF2148C2D339}"/>
          </ac:picMkLst>
        </pc:picChg>
        <pc:picChg chg="add mod">
          <ac:chgData name="Josh Mannix" userId="67577199-83d9-4857-9803-9b1b12014488" providerId="ADAL" clId="{81669D67-2DF3-B64D-AC02-A5F3B93D15C2}" dt="2023-01-24T16:18:22.564" v="317" actId="1076"/>
          <ac:picMkLst>
            <pc:docMk/>
            <pc:sldMk cId="2742753983" sldId="319"/>
            <ac:picMk id="26" creationId="{99057FA9-CF60-2345-9CCC-7B8928928B45}"/>
          </ac:picMkLst>
        </pc:picChg>
        <pc:picChg chg="add mod">
          <ac:chgData name="Josh Mannix" userId="67577199-83d9-4857-9803-9b1b12014488" providerId="ADAL" clId="{81669D67-2DF3-B64D-AC02-A5F3B93D15C2}" dt="2023-01-24T16:18:20.228" v="316" actId="1076"/>
          <ac:picMkLst>
            <pc:docMk/>
            <pc:sldMk cId="2742753983" sldId="319"/>
            <ac:picMk id="27" creationId="{94542D54-011F-0742-85E6-2A6E0F0D9624}"/>
          </ac:picMkLst>
        </pc:picChg>
      </pc:sldChg>
      <pc:sldChg chg="addSp delSp modSp mod">
        <pc:chgData name="Josh Mannix" userId="67577199-83d9-4857-9803-9b1b12014488" providerId="ADAL" clId="{81669D67-2DF3-B64D-AC02-A5F3B93D15C2}" dt="2023-01-24T16:42:55.951" v="465" actId="20577"/>
        <pc:sldMkLst>
          <pc:docMk/>
          <pc:sldMk cId="3566866191" sldId="322"/>
        </pc:sldMkLst>
        <pc:spChg chg="mod">
          <ac:chgData name="Josh Mannix" userId="67577199-83d9-4857-9803-9b1b12014488" providerId="ADAL" clId="{81669D67-2DF3-B64D-AC02-A5F3B93D15C2}" dt="2023-01-24T16:42:55.951" v="465" actId="20577"/>
          <ac:spMkLst>
            <pc:docMk/>
            <pc:sldMk cId="3566866191" sldId="322"/>
            <ac:spMk id="2" creationId="{ADC04ADF-3C89-B545-B3AC-998590695FDC}"/>
          </ac:spMkLst>
        </pc:sp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1" creationId="{6C3D6011-239B-3444-9FEC-973EF6BDE75F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2" creationId="{0F6D2F6F-B4E0-2241-A319-E060D908A504}"/>
          </ac:picMkLst>
        </pc:picChg>
        <pc:picChg chg="add del mod">
          <ac:chgData name="Josh Mannix" userId="67577199-83d9-4857-9803-9b1b12014488" providerId="ADAL" clId="{81669D67-2DF3-B64D-AC02-A5F3B93D15C2}" dt="2023-01-24T16:17:24.930" v="291" actId="478"/>
          <ac:picMkLst>
            <pc:docMk/>
            <pc:sldMk cId="3566866191" sldId="322"/>
            <ac:picMk id="23" creationId="{8A22C110-E42E-7146-A679-31D5EBBCB0E5}"/>
          </ac:picMkLst>
        </pc:picChg>
        <pc:picChg chg="add mod">
          <ac:chgData name="Josh Mannix" userId="67577199-83d9-4857-9803-9b1b12014488" providerId="ADAL" clId="{81669D67-2DF3-B64D-AC02-A5F3B93D15C2}" dt="2023-01-24T16:17:28.808" v="293" actId="1076"/>
          <ac:picMkLst>
            <pc:docMk/>
            <pc:sldMk cId="3566866191" sldId="322"/>
            <ac:picMk id="24" creationId="{D8EB12DA-7154-B34B-AFCA-B604F4E52B3C}"/>
          </ac:picMkLst>
        </pc:picChg>
        <pc:picChg chg="add mod">
          <ac:chgData name="Josh Mannix" userId="67577199-83d9-4857-9803-9b1b12014488" providerId="ADAL" clId="{81669D67-2DF3-B64D-AC02-A5F3B93D15C2}" dt="2023-01-24T16:17:31.561" v="295" actId="1076"/>
          <ac:picMkLst>
            <pc:docMk/>
            <pc:sldMk cId="3566866191" sldId="322"/>
            <ac:picMk id="25" creationId="{5BD5E82B-FDF9-1F45-B750-C0F93E36AB07}"/>
          </ac:picMkLst>
        </pc:picChg>
        <pc:picChg chg="add mod">
          <ac:chgData name="Josh Mannix" userId="67577199-83d9-4857-9803-9b1b12014488" providerId="ADAL" clId="{81669D67-2DF3-B64D-AC02-A5F3B93D15C2}" dt="2023-01-24T16:18:33.688" v="320" actId="1076"/>
          <ac:picMkLst>
            <pc:docMk/>
            <pc:sldMk cId="3566866191" sldId="322"/>
            <ac:picMk id="26" creationId="{28D4D848-F980-BE49-ABFD-D890FF8AEA82}"/>
          </ac:picMkLst>
        </pc:picChg>
        <pc:picChg chg="add mod">
          <ac:chgData name="Josh Mannix" userId="67577199-83d9-4857-9803-9b1b12014488" providerId="ADAL" clId="{81669D67-2DF3-B64D-AC02-A5F3B93D15C2}" dt="2023-01-24T16:17:23.721" v="290" actId="688"/>
          <ac:picMkLst>
            <pc:docMk/>
            <pc:sldMk cId="3566866191" sldId="322"/>
            <ac:picMk id="1026" creationId="{EB53A4C4-E01F-6F47-B97A-24DE1D9671B2}"/>
          </ac:picMkLst>
        </pc:picChg>
      </pc:sldChg>
      <pc:sldChg chg="del">
        <pc:chgData name="Josh Mannix" userId="67577199-83d9-4857-9803-9b1b12014488" providerId="ADAL" clId="{81669D67-2DF3-B64D-AC02-A5F3B93D15C2}" dt="2023-01-24T16:16:08.235" v="259" actId="2696"/>
        <pc:sldMkLst>
          <pc:docMk/>
          <pc:sldMk cId="1921346418" sldId="323"/>
        </pc:sldMkLst>
      </pc:sldChg>
      <pc:sldChg chg="del">
        <pc:chgData name="Josh Mannix" userId="67577199-83d9-4857-9803-9b1b12014488" providerId="ADAL" clId="{81669D67-2DF3-B64D-AC02-A5F3B93D15C2}" dt="2023-01-24T16:10:47.834" v="9" actId="2696"/>
        <pc:sldMkLst>
          <pc:docMk/>
          <pc:sldMk cId="3723209488" sldId="324"/>
        </pc:sldMkLst>
      </pc:sldChg>
      <pc:sldChg chg="modSp del mod">
        <pc:chgData name="Josh Mannix" userId="67577199-83d9-4857-9803-9b1b12014488" providerId="ADAL" clId="{81669D67-2DF3-B64D-AC02-A5F3B93D15C2}" dt="2023-01-24T16:17:51.561" v="307" actId="2696"/>
        <pc:sldMkLst>
          <pc:docMk/>
          <pc:sldMk cId="1654196885" sldId="325"/>
        </pc:sldMkLst>
        <pc:spChg chg="mod">
          <ac:chgData name="Josh Mannix" userId="67577199-83d9-4857-9803-9b1b12014488" providerId="ADAL" clId="{81669D67-2DF3-B64D-AC02-A5F3B93D15C2}" dt="2023-01-24T16:16:12.671" v="276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addSp modSp mod modAnim">
        <pc:chgData name="Josh Mannix" userId="67577199-83d9-4857-9803-9b1b12014488" providerId="ADAL" clId="{81669D67-2DF3-B64D-AC02-A5F3B93D15C2}" dt="2023-01-24T16:57:41.114" v="955"/>
        <pc:sldMkLst>
          <pc:docMk/>
          <pc:sldMk cId="2669273031" sldId="326"/>
        </pc:sldMkLst>
        <pc:spChg chg="mod">
          <ac:chgData name="Josh Mannix" userId="67577199-83d9-4857-9803-9b1b12014488" providerId="ADAL" clId="{81669D67-2DF3-B64D-AC02-A5F3B93D15C2}" dt="2023-01-24T16:55:58.494" v="879" actId="20577"/>
          <ac:spMkLst>
            <pc:docMk/>
            <pc:sldMk cId="2669273031" sldId="326"/>
            <ac:spMk id="2" creationId="{ADC04ADF-3C89-B545-B3AC-998590695FDC}"/>
          </ac:spMkLst>
        </pc:spChg>
        <pc:spChg chg="add mod">
          <ac:chgData name="Josh Mannix" userId="67577199-83d9-4857-9803-9b1b12014488" providerId="ADAL" clId="{81669D67-2DF3-B64D-AC02-A5F3B93D15C2}" dt="2023-01-24T16:57:24.819" v="952" actId="207"/>
          <ac:spMkLst>
            <pc:docMk/>
            <pc:sldMk cId="2669273031" sldId="326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16:45:45.011" v="527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180415754" sldId="328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870157244" sldId="329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918276405" sldId="330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4226308442" sldId="331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206277357" sldId="332"/>
        </pc:sldMkLst>
      </pc:sldChg>
      <pc:sldChg chg="modSp mod">
        <pc:chgData name="Josh Mannix" userId="67577199-83d9-4857-9803-9b1b12014488" providerId="ADAL" clId="{81669D67-2DF3-B64D-AC02-A5F3B93D15C2}" dt="2023-01-24T21:43:28.812" v="2296" actId="20577"/>
        <pc:sldMkLst>
          <pc:docMk/>
          <pc:sldMk cId="3174111468" sldId="333"/>
        </pc:sldMkLst>
        <pc:spChg chg="mod">
          <ac:chgData name="Josh Mannix" userId="67577199-83d9-4857-9803-9b1b12014488" providerId="ADAL" clId="{81669D67-2DF3-B64D-AC02-A5F3B93D15C2}" dt="2023-01-24T21:43:28.812" v="2296" actId="20577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0:54.873" v="2116" actId="20577"/>
          <ac:spMkLst>
            <pc:docMk/>
            <pc:sldMk cId="3174111468" sldId="333"/>
            <ac:spMk id="11" creationId="{75042BC0-BE00-2440-A29B-4DDC2D2211E1}"/>
          </ac:spMkLst>
        </pc:spChg>
      </pc:sldChg>
      <pc:sldChg chg="modSp mod">
        <pc:chgData name="Josh Mannix" userId="67577199-83d9-4857-9803-9b1b12014488" providerId="ADAL" clId="{81669D67-2DF3-B64D-AC02-A5F3B93D15C2}" dt="2023-01-24T21:45:27.962" v="2385" actId="20577"/>
        <pc:sldMkLst>
          <pc:docMk/>
          <pc:sldMk cId="3370673050" sldId="334"/>
        </pc:sldMkLst>
        <pc:spChg chg="mod">
          <ac:chgData name="Josh Mannix" userId="67577199-83d9-4857-9803-9b1b12014488" providerId="ADAL" clId="{81669D67-2DF3-B64D-AC02-A5F3B93D15C2}" dt="2023-01-24T21:43:48.443" v="237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5:27.962" v="2385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del">
        <pc:chgData name="Josh Mannix" userId="67577199-83d9-4857-9803-9b1b12014488" providerId="ADAL" clId="{81669D67-2DF3-B64D-AC02-A5F3B93D15C2}" dt="2023-01-24T21:41:26.315" v="2196" actId="2696"/>
        <pc:sldMkLst>
          <pc:docMk/>
          <pc:sldMk cId="2038052553" sldId="335"/>
        </pc:sldMkLst>
      </pc:sldChg>
      <pc:sldChg chg="modSp add modAnim">
        <pc:chgData name="Josh Mannix" userId="67577199-83d9-4857-9803-9b1b12014488" providerId="ADAL" clId="{81669D67-2DF3-B64D-AC02-A5F3B93D15C2}" dt="2023-01-24T16:15:22.485" v="258"/>
        <pc:sldMkLst>
          <pc:docMk/>
          <pc:sldMk cId="414786472" sldId="337"/>
        </pc:sldMkLst>
        <pc:spChg chg="mod">
          <ac:chgData name="Josh Mannix" userId="67577199-83d9-4857-9803-9b1b12014488" providerId="ADAL" clId="{81669D67-2DF3-B64D-AC02-A5F3B93D15C2}" dt="2023-01-24T16:15:04.578" v="256" actId="20577"/>
          <ac:spMkLst>
            <pc:docMk/>
            <pc:sldMk cId="414786472" sldId="337"/>
            <ac:spMk id="2" creationId="{ADC04ADF-3C89-B545-B3AC-998590695FDC}"/>
          </ac:spMkLst>
        </pc:spChg>
      </pc:sldChg>
      <pc:sldChg chg="addSp delSp modSp add mod">
        <pc:chgData name="Josh Mannix" userId="67577199-83d9-4857-9803-9b1b12014488" providerId="ADAL" clId="{81669D67-2DF3-B64D-AC02-A5F3B93D15C2}" dt="2023-01-24T16:53:37.952" v="865" actId="20577"/>
        <pc:sldMkLst>
          <pc:docMk/>
          <pc:sldMk cId="1124642437" sldId="338"/>
        </pc:sldMkLst>
        <pc:spChg chg="mod">
          <ac:chgData name="Josh Mannix" userId="67577199-83d9-4857-9803-9b1b12014488" providerId="ADAL" clId="{81669D67-2DF3-B64D-AC02-A5F3B93D15C2}" dt="2023-01-24T16:53:37.952" v="865" actId="20577"/>
          <ac:spMkLst>
            <pc:docMk/>
            <pc:sldMk cId="1124642437" sldId="338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6:17:48.568" v="306" actId="20577"/>
          <ac:spMkLst>
            <pc:docMk/>
            <pc:sldMk cId="1124642437" sldId="338"/>
            <ac:spMk id="248" creationId="{00000000-0000-0000-0000-000000000000}"/>
          </ac:spMkLst>
        </pc:spChg>
        <pc:picChg chg="add mod">
          <ac:chgData name="Josh Mannix" userId="67577199-83d9-4857-9803-9b1b12014488" providerId="ADAL" clId="{81669D67-2DF3-B64D-AC02-A5F3B93D15C2}" dt="2023-01-24T16:45:06.129" v="510" actId="1036"/>
          <ac:picMkLst>
            <pc:docMk/>
            <pc:sldMk cId="1124642437" sldId="338"/>
            <ac:picMk id="5" creationId="{21A06E67-A980-6942-91A5-D623E0CF198D}"/>
          </ac:picMkLst>
        </pc:picChg>
        <pc:picChg chg="add del mod">
          <ac:chgData name="Josh Mannix" userId="67577199-83d9-4857-9803-9b1b12014488" providerId="ADAL" clId="{81669D67-2DF3-B64D-AC02-A5F3B93D15C2}" dt="2023-01-24T16:44:13.130" v="498" actId="478"/>
          <ac:picMkLst>
            <pc:docMk/>
            <pc:sldMk cId="1124642437" sldId="338"/>
            <ac:picMk id="20" creationId="{D7CA01A4-0500-0C46-BE3E-3857EEB84E5C}"/>
          </ac:picMkLst>
        </pc:picChg>
        <pc:picChg chg="mod">
          <ac:chgData name="Josh Mannix" userId="67577199-83d9-4857-9803-9b1b12014488" providerId="ADAL" clId="{81669D67-2DF3-B64D-AC02-A5F3B93D15C2}" dt="2023-01-24T16:18:39.992" v="321" actId="1076"/>
          <ac:picMkLst>
            <pc:docMk/>
            <pc:sldMk cId="1124642437" sldId="338"/>
            <ac:picMk id="26" creationId="{28D4D848-F980-BE49-ABFD-D890FF8AEA82}"/>
          </ac:picMkLst>
        </pc:picChg>
      </pc:sldChg>
      <pc:sldChg chg="delSp modSp add mod">
        <pc:chgData name="Josh Mannix" userId="67577199-83d9-4857-9803-9b1b12014488" providerId="ADAL" clId="{81669D67-2DF3-B64D-AC02-A5F3B93D15C2}" dt="2023-01-24T20:07:37.048" v="1235" actId="1036"/>
        <pc:sldMkLst>
          <pc:docMk/>
          <pc:sldMk cId="1087533937" sldId="339"/>
        </pc:sldMkLst>
        <pc:spChg chg="mod">
          <ac:chgData name="Josh Mannix" userId="67577199-83d9-4857-9803-9b1b12014488" providerId="ADAL" clId="{81669D67-2DF3-B64D-AC02-A5F3B93D15C2}" dt="2023-01-24T20:07:19.909" v="1214" actId="20577"/>
          <ac:spMkLst>
            <pc:docMk/>
            <pc:sldMk cId="1087533937" sldId="339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9:55:33.187" v="979" actId="20577"/>
          <ac:spMkLst>
            <pc:docMk/>
            <pc:sldMk cId="1087533937" sldId="339"/>
            <ac:spMk id="248" creationId="{00000000-0000-0000-0000-000000000000}"/>
          </ac:spMkLst>
        </pc:spChg>
        <pc:picChg chg="del">
          <ac:chgData name="Josh Mannix" userId="67577199-83d9-4857-9803-9b1b12014488" providerId="ADAL" clId="{81669D67-2DF3-B64D-AC02-A5F3B93D15C2}" dt="2023-01-24T19:56:50.038" v="981" actId="478"/>
          <ac:picMkLst>
            <pc:docMk/>
            <pc:sldMk cId="1087533937" sldId="339"/>
            <ac:picMk id="5" creationId="{21A06E67-A980-6942-91A5-D623E0CF198D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26" creationId="{28D4D848-F980-BE49-ABFD-D890FF8AEA82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1026" creationId="{EB53A4C4-E01F-6F47-B97A-24DE1D9671B2}"/>
          </ac:picMkLst>
        </pc:picChg>
      </pc:sldChg>
      <pc:sldChg chg="delSp modSp add mod delAnim modAnim">
        <pc:chgData name="Josh Mannix" userId="67577199-83d9-4857-9803-9b1b12014488" providerId="ADAL" clId="{81669D67-2DF3-B64D-AC02-A5F3B93D15C2}" dt="2023-01-24T20:19:35.485" v="1271"/>
        <pc:sldMkLst>
          <pc:docMk/>
          <pc:sldMk cId="1947176585" sldId="340"/>
        </pc:sldMkLst>
        <pc:spChg chg="mod">
          <ac:chgData name="Josh Mannix" userId="67577199-83d9-4857-9803-9b1b12014488" providerId="ADAL" clId="{81669D67-2DF3-B64D-AC02-A5F3B93D15C2}" dt="2023-01-24T20:19:24.398" v="1270" actId="20577"/>
          <ac:spMkLst>
            <pc:docMk/>
            <pc:sldMk cId="1947176585" sldId="340"/>
            <ac:spMk id="2" creationId="{ADC04ADF-3C89-B545-B3AC-998590695FDC}"/>
          </ac:spMkLst>
        </pc:spChg>
        <pc:spChg chg="del">
          <ac:chgData name="Josh Mannix" userId="67577199-83d9-4857-9803-9b1b12014488" providerId="ADAL" clId="{81669D67-2DF3-B64D-AC02-A5F3B93D15C2}" dt="2023-01-24T20:06:46.180" v="1153" actId="478"/>
          <ac:spMkLst>
            <pc:docMk/>
            <pc:sldMk cId="1947176585" sldId="340"/>
            <ac:spMk id="3" creationId="{5024ED54-8C79-504B-BA67-7DD2F2E8519D}"/>
          </ac:spMkLst>
        </pc:spChg>
      </pc:sldChg>
      <pc:sldChg chg="addSp delSp modSp add mod delAnim modAnim">
        <pc:chgData name="Josh Mannix" userId="67577199-83d9-4857-9803-9b1b12014488" providerId="ADAL" clId="{81669D67-2DF3-B64D-AC02-A5F3B93D15C2}" dt="2023-01-24T21:42:03.624" v="2229" actId="20577"/>
        <pc:sldMkLst>
          <pc:docMk/>
          <pc:sldMk cId="1695509057" sldId="341"/>
        </pc:sldMkLst>
        <pc:spChg chg="mod">
          <ac:chgData name="Josh Mannix" userId="67577199-83d9-4857-9803-9b1b12014488" providerId="ADAL" clId="{81669D67-2DF3-B64D-AC02-A5F3B93D15C2}" dt="2023-01-24T20:31:23.542" v="1817" actId="20577"/>
          <ac:spMkLst>
            <pc:docMk/>
            <pc:sldMk cId="1695509057" sldId="341"/>
            <ac:spMk id="2" creationId="{ADC04ADF-3C89-B545-B3AC-998590695FDC}"/>
          </ac:spMkLst>
        </pc:spChg>
        <pc:spChg chg="del mod">
          <ac:chgData name="Josh Mannix" userId="67577199-83d9-4857-9803-9b1b12014488" providerId="ADAL" clId="{81669D67-2DF3-B64D-AC02-A5F3B93D15C2}" dt="2023-01-24T20:28:25.958" v="1752" actId="478"/>
          <ac:spMkLst>
            <pc:docMk/>
            <pc:sldMk cId="1695509057" sldId="341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8" creationId="{11E1E121-4876-7C4F-8A09-07269BC7787B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9" creationId="{4AB1A4C2-21C5-4540-BAE3-83EAC8D1DDCF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0" creationId="{D11F964F-7311-A34D-892E-D32F9C73CF02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1" creationId="{620C8FAF-DB07-7345-A10F-1062988D4B41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2" creationId="{926458D2-D9B8-BA4C-84BC-448A55F7676F}"/>
          </ac:spMkLst>
        </pc:spChg>
        <pc:spChg chg="mod">
          <ac:chgData name="Josh Mannix" userId="67577199-83d9-4857-9803-9b1b12014488" providerId="ADAL" clId="{81669D67-2DF3-B64D-AC02-A5F3B93D15C2}" dt="2023-01-24T21:42:03.624" v="2229" actId="20577"/>
          <ac:spMkLst>
            <pc:docMk/>
            <pc:sldMk cId="1695509057" sldId="341"/>
            <ac:spMk id="248" creationId="{00000000-0000-0000-0000-000000000000}"/>
          </ac:spMkLst>
        </pc:spChg>
        <pc:grpChg chg="del">
          <ac:chgData name="Josh Mannix" userId="67577199-83d9-4857-9803-9b1b12014488" providerId="ADAL" clId="{81669D67-2DF3-B64D-AC02-A5F3B93D15C2}" dt="2023-01-24T20:27:37.737" v="1679" actId="478"/>
          <ac:grpSpMkLst>
            <pc:docMk/>
            <pc:sldMk cId="1695509057" sldId="341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81669D67-2DF3-B64D-AC02-A5F3B93D15C2}" dt="2023-01-24T20:27:37.960" v="1680"/>
          <ac:grpSpMkLst>
            <pc:docMk/>
            <pc:sldMk cId="1695509057" sldId="341"/>
            <ac:grpSpMk id="17" creationId="{F90C8981-1B2D-D840-90ED-8AD1B2F05569}"/>
          </ac:grpSpMkLst>
        </pc:grpChg>
      </pc:sldChg>
    </pc:docChg>
  </pc:docChgLst>
  <pc:docChgLst>
    <pc:chgData name="Mannix, Josh" userId="67577199-83d9-4857-9803-9b1b12014488" providerId="ADAL" clId="{10844B89-6063-944A-BF3B-F8F1A443B084}"/>
    <pc:docChg chg="custSel addSld delSld modSld sldOrd">
      <pc:chgData name="Mannix, Josh" userId="67577199-83d9-4857-9803-9b1b12014488" providerId="ADAL" clId="{10844B89-6063-944A-BF3B-F8F1A443B084}" dt="2023-01-27T18:44:15.153" v="2002" actId="20577"/>
      <pc:docMkLst>
        <pc:docMk/>
      </pc:docMkLst>
      <pc:sldChg chg="modSp mod">
        <pc:chgData name="Mannix, Josh" userId="67577199-83d9-4857-9803-9b1b12014488" providerId="ADAL" clId="{10844B89-6063-944A-BF3B-F8F1A443B084}" dt="2023-01-27T17:35:20.581" v="1966" actId="20577"/>
        <pc:sldMkLst>
          <pc:docMk/>
          <pc:sldMk cId="0" sldId="256"/>
        </pc:sldMkLst>
        <pc:spChg chg="mod">
          <ac:chgData name="Mannix, Josh" userId="67577199-83d9-4857-9803-9b1b12014488" providerId="ADAL" clId="{10844B89-6063-944A-BF3B-F8F1A443B084}" dt="2023-01-27T17:34:20.321" v="1958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10844B89-6063-944A-BF3B-F8F1A443B084}" dt="2023-01-27T17:35:20.581" v="1966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27.754" v="37" actId="20577"/>
        <pc:sldMkLst>
          <pc:docMk/>
          <pc:sldMk cId="0" sldId="257"/>
        </pc:sldMkLst>
        <pc:spChg chg="mod">
          <ac:chgData name="Mannix, Josh" userId="67577199-83d9-4857-9803-9b1b12014488" providerId="ADAL" clId="{10844B89-6063-944A-BF3B-F8F1A443B084}" dt="2023-01-23T17:25:27.754" v="37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33.646" v="41" actId="20577"/>
        <pc:sldMkLst>
          <pc:docMk/>
          <pc:sldMk cId="0" sldId="258"/>
        </pc:sldMkLst>
        <pc:spChg chg="mod">
          <ac:chgData name="Mannix, Josh" userId="67577199-83d9-4857-9803-9b1b12014488" providerId="ADAL" clId="{10844B89-6063-944A-BF3B-F8F1A443B084}" dt="2023-01-23T17:25:33.646" v="41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7:53.429" v="229" actId="20577"/>
        <pc:sldMkLst>
          <pc:docMk/>
          <pc:sldMk cId="0" sldId="260"/>
        </pc:sldMkLst>
        <pc:spChg chg="mod">
          <ac:chgData name="Mannix, Josh" userId="67577199-83d9-4857-9803-9b1b12014488" providerId="ADAL" clId="{10844B89-6063-944A-BF3B-F8F1A443B084}" dt="2023-01-23T17:27:53.429" v="229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7T18:44:15.153" v="2002" actId="20577"/>
        <pc:sldMkLst>
          <pc:docMk/>
          <pc:sldMk cId="1525334266" sldId="312"/>
        </pc:sldMkLst>
        <pc:spChg chg="mod">
          <ac:chgData name="Mannix, Josh" userId="67577199-83d9-4857-9803-9b1b12014488" providerId="ADAL" clId="{10844B89-6063-944A-BF3B-F8F1A443B084}" dt="2023-01-27T18:44:15.153" v="2002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mod">
        <pc:chgData name="Mannix, Josh" userId="67577199-83d9-4857-9803-9b1b12014488" providerId="ADAL" clId="{10844B89-6063-944A-BF3B-F8F1A443B084}" dt="2023-01-27T17:48:16.802" v="1978" actId="20577"/>
        <pc:sldMkLst>
          <pc:docMk/>
          <pc:sldMk cId="2327765963" sldId="314"/>
        </pc:sldMkLst>
        <pc:spChg chg="mod">
          <ac:chgData name="Mannix, Josh" userId="67577199-83d9-4857-9803-9b1b12014488" providerId="ADAL" clId="{10844B89-6063-944A-BF3B-F8F1A443B084}" dt="2023-01-27T17:48:16.802" v="1978" actId="20577"/>
          <ac:spMkLst>
            <pc:docMk/>
            <pc:sldMk cId="2327765963" sldId="314"/>
            <ac:spMk id="2" creationId="{0986599C-079B-FE46-B154-C62755C39F88}"/>
          </ac:spMkLst>
        </pc:spChg>
        <pc:spChg chg="mod">
          <ac:chgData name="Mannix, Josh" userId="67577199-83d9-4857-9803-9b1b12014488" providerId="ADAL" clId="{10844B89-6063-944A-BF3B-F8F1A443B084}" dt="2023-01-23T17:27:45.800" v="221" actId="1076"/>
          <ac:spMkLst>
            <pc:docMk/>
            <pc:sldMk cId="2327765963" sldId="314"/>
            <ac:spMk id="3" creationId="{268D834C-B585-BA44-8441-48AAC0366738}"/>
          </ac:spMkLst>
        </pc:spChg>
        <pc:picChg chg="add mod">
          <ac:chgData name="Mannix, Josh" userId="67577199-83d9-4857-9803-9b1b12014488" providerId="ADAL" clId="{10844B89-6063-944A-BF3B-F8F1A443B084}" dt="2023-01-23T17:26:00.537" v="46" actId="1076"/>
          <ac:picMkLst>
            <pc:docMk/>
            <pc:sldMk cId="2327765963" sldId="314"/>
            <ac:picMk id="16" creationId="{EF676086-7AF9-BAF5-08DC-784BD64C9EAC}"/>
          </ac:picMkLst>
        </pc:picChg>
        <pc:picChg chg="del">
          <ac:chgData name="Mannix, Josh" userId="67577199-83d9-4857-9803-9b1b12014488" providerId="ADAL" clId="{10844B89-6063-944A-BF3B-F8F1A443B084}" dt="2023-01-23T17:25:53.942" v="43" actId="478"/>
          <ac:picMkLst>
            <pc:docMk/>
            <pc:sldMk cId="2327765963" sldId="314"/>
            <ac:picMk id="17" creationId="{C79B9D57-F73C-3148-880A-45B97D1A38DD}"/>
          </ac:picMkLst>
        </pc:picChg>
      </pc:sldChg>
      <pc:sldChg chg="del">
        <pc:chgData name="Mannix, Josh" userId="67577199-83d9-4857-9803-9b1b12014488" providerId="ADAL" clId="{10844B89-6063-944A-BF3B-F8F1A443B084}" dt="2023-01-23T17:28:00.323" v="230" actId="2696"/>
        <pc:sldMkLst>
          <pc:docMk/>
          <pc:sldMk cId="2374920946" sldId="316"/>
        </pc:sldMkLst>
      </pc:sldChg>
      <pc:sldChg chg="addSp delSp modSp mod modAnim">
        <pc:chgData name="Mannix, Josh" userId="67577199-83d9-4857-9803-9b1b12014488" providerId="ADAL" clId="{10844B89-6063-944A-BF3B-F8F1A443B084}" dt="2023-01-23T17:42:23.306" v="1391" actId="1076"/>
        <pc:sldMkLst>
          <pc:docMk/>
          <pc:sldMk cId="2926030904" sldId="318"/>
        </pc:sldMkLst>
        <pc:spChg chg="mod">
          <ac:chgData name="Mannix, Josh" userId="67577199-83d9-4857-9803-9b1b12014488" providerId="ADAL" clId="{10844B89-6063-944A-BF3B-F8F1A443B084}" dt="2023-01-23T17:39:27.979" v="1384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7:10.297" v="984" actId="20577"/>
          <ac:spMkLst>
            <pc:docMk/>
            <pc:sldMk cId="2926030904" sldId="318"/>
            <ac:spMk id="248" creationId="{00000000-0000-0000-0000-000000000000}"/>
          </ac:spMkLst>
        </pc:spChg>
        <pc:picChg chg="add mod modCrop">
          <ac:chgData name="Mannix, Josh" userId="67577199-83d9-4857-9803-9b1b12014488" providerId="ADAL" clId="{10844B89-6063-944A-BF3B-F8F1A443B084}" dt="2023-01-23T17:42:23.306" v="1391" actId="1076"/>
          <ac:picMkLst>
            <pc:docMk/>
            <pc:sldMk cId="2926030904" sldId="318"/>
            <ac:picMk id="3" creationId="{68C27167-E05C-7A24-A2E4-3D7F989C2E9A}"/>
          </ac:picMkLst>
        </pc:picChg>
        <pc:picChg chg="del">
          <ac:chgData name="Mannix, Josh" userId="67577199-83d9-4857-9803-9b1b12014488" providerId="ADAL" clId="{10844B89-6063-944A-BF3B-F8F1A443B084}" dt="2023-01-23T17:41:19.972" v="1385" actId="478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mod">
        <pc:chgData name="Mannix, Josh" userId="67577199-83d9-4857-9803-9b1b12014488" providerId="ADAL" clId="{10844B89-6063-944A-BF3B-F8F1A443B084}" dt="2023-01-23T17:31:10.865" v="370" actId="20577"/>
        <pc:sldMkLst>
          <pc:docMk/>
          <pc:sldMk cId="2742753983" sldId="319"/>
        </pc:sldMkLst>
        <pc:spChg chg="mod">
          <ac:chgData name="Mannix, Josh" userId="67577199-83d9-4857-9803-9b1b12014488" providerId="ADAL" clId="{10844B89-6063-944A-BF3B-F8F1A443B084}" dt="2023-01-23T17:31:10.865" v="370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28:07.461" v="247" actId="20577"/>
          <ac:spMkLst>
            <pc:docMk/>
            <pc:sldMk cId="2742753983" sldId="319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35:31.979" v="725" actId="20577"/>
        <pc:sldMkLst>
          <pc:docMk/>
          <pc:sldMk cId="1441348668" sldId="320"/>
        </pc:sldMkLst>
        <pc:spChg chg="mod">
          <ac:chgData name="Mannix, Josh" userId="67577199-83d9-4857-9803-9b1b12014488" providerId="ADAL" clId="{10844B89-6063-944A-BF3B-F8F1A443B084}" dt="2023-01-23T17:35:17.072" v="711" actId="20577"/>
          <ac:spMkLst>
            <pc:docMk/>
            <pc:sldMk cId="1441348668" sldId="320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1.979" v="725" actId="20577"/>
          <ac:spMkLst>
            <pc:docMk/>
            <pc:sldMk cId="1441348668" sldId="320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49:39.788" v="1956" actId="6549"/>
        <pc:sldMkLst>
          <pc:docMk/>
          <pc:sldMk cId="4060266660" sldId="321"/>
        </pc:sldMkLst>
        <pc:spChg chg="mod">
          <ac:chgData name="Mannix, Josh" userId="67577199-83d9-4857-9803-9b1b12014488" providerId="ADAL" clId="{10844B89-6063-944A-BF3B-F8F1A443B084}" dt="2023-01-23T17:49:39.788" v="1956" actId="6549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7:26.878" v="1699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delSp modSp mod ord">
        <pc:chgData name="Mannix, Josh" userId="67577199-83d9-4857-9803-9b1b12014488" providerId="ADAL" clId="{10844B89-6063-944A-BF3B-F8F1A443B084}" dt="2023-01-23T17:46:34.115" v="1684" actId="403"/>
        <pc:sldMkLst>
          <pc:docMk/>
          <pc:sldMk cId="3566866191" sldId="322"/>
        </pc:sldMkLst>
        <pc:spChg chg="mod">
          <ac:chgData name="Mannix, Josh" userId="67577199-83d9-4857-9803-9b1b12014488" providerId="ADAL" clId="{10844B89-6063-944A-BF3B-F8F1A443B084}" dt="2023-01-23T17:46:34.115" v="1684" actId="403"/>
          <ac:spMkLst>
            <pc:docMk/>
            <pc:sldMk cId="3566866191" sldId="322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3:34.092" v="1407" actId="20577"/>
          <ac:spMkLst>
            <pc:docMk/>
            <pc:sldMk cId="3566866191" sldId="322"/>
            <ac:spMk id="248" creationId="{00000000-0000-0000-0000-000000000000}"/>
          </ac:spMkLst>
        </pc:spChg>
        <pc:picChg chg="mod">
          <ac:chgData name="Mannix, Josh" userId="67577199-83d9-4857-9803-9b1b12014488" providerId="ADAL" clId="{10844B89-6063-944A-BF3B-F8F1A443B084}" dt="2023-01-23T17:45:51.525" v="1680" actId="1076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Mannix, Josh" userId="67577199-83d9-4857-9803-9b1b12014488" providerId="ADAL" clId="{10844B89-6063-944A-BF3B-F8F1A443B084}" dt="2023-01-23T17:45:48.887" v="1679" actId="478"/>
          <ac:picMkLst>
            <pc:docMk/>
            <pc:sldMk cId="3566866191" sldId="322"/>
            <ac:picMk id="18" creationId="{6798B4A8-D6E9-A541-BD19-D9A05F20F183}"/>
          </ac:picMkLst>
        </pc:picChg>
        <pc:picChg chg="mod">
          <ac:chgData name="Mannix, Josh" userId="67577199-83d9-4857-9803-9b1b12014488" providerId="ADAL" clId="{10844B89-6063-944A-BF3B-F8F1A443B084}" dt="2023-01-23T17:45:52.613" v="1681" actId="1076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Mannix, Josh" userId="67577199-83d9-4857-9803-9b1b12014488" providerId="ADAL" clId="{10844B89-6063-944A-BF3B-F8F1A443B084}" dt="2023-01-23T17:45:47.532" v="1678" actId="478"/>
          <ac:picMkLst>
            <pc:docMk/>
            <pc:sldMk cId="3566866191" sldId="322"/>
            <ac:picMk id="20" creationId="{B11FEE84-A794-CE43-B4CC-C90ACA466F54}"/>
          </ac:picMkLst>
        </pc:picChg>
        <pc:picChg chg="mod">
          <ac:chgData name="Mannix, Josh" userId="67577199-83d9-4857-9803-9b1b12014488" providerId="ADAL" clId="{10844B89-6063-944A-BF3B-F8F1A443B084}" dt="2023-01-23T17:45:57.049" v="1683" actId="1076"/>
          <ac:picMkLst>
            <pc:docMk/>
            <pc:sldMk cId="3566866191" sldId="322"/>
            <ac:picMk id="21" creationId="{6C3D6011-239B-3444-9FEC-973EF6BDE75F}"/>
          </ac:picMkLst>
        </pc:picChg>
      </pc:sldChg>
      <pc:sldChg chg="del">
        <pc:chgData name="Mannix, Josh" userId="67577199-83d9-4857-9803-9b1b12014488" providerId="ADAL" clId="{10844B89-6063-944A-BF3B-F8F1A443B084}" dt="2023-01-23T17:25:14.015" v="26" actId="2696"/>
        <pc:sldMkLst>
          <pc:docMk/>
          <pc:sldMk cId="3164844292" sldId="327"/>
        </pc:sldMkLst>
      </pc:sldChg>
      <pc:sldChg chg="modSp add mod">
        <pc:chgData name="Mannix, Josh" userId="67577199-83d9-4857-9803-9b1b12014488" providerId="ADAL" clId="{10844B89-6063-944A-BF3B-F8F1A443B084}" dt="2023-01-23T17:36:48.279" v="966" actId="20577"/>
        <pc:sldMkLst>
          <pc:docMk/>
          <pc:sldMk cId="2132093768" sldId="336"/>
        </pc:sldMkLst>
        <pc:spChg chg="mod">
          <ac:chgData name="Mannix, Josh" userId="67577199-83d9-4857-9803-9b1b12014488" providerId="ADAL" clId="{10844B89-6063-944A-BF3B-F8F1A443B084}" dt="2023-01-23T17:36:48.279" v="966" actId="20577"/>
          <ac:spMkLst>
            <pc:docMk/>
            <pc:sldMk cId="2132093768" sldId="336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6.580" v="736" actId="20577"/>
          <ac:spMkLst>
            <pc:docMk/>
            <pc:sldMk cId="2132093768" sldId="336"/>
            <ac:spMk id="248" creationId="{00000000-0000-0000-0000-000000000000}"/>
          </ac:spMkLst>
        </pc:spChg>
      </pc:sldChg>
      <pc:sldChg chg="modAnim">
        <pc:chgData name="Mannix, Josh" userId="67577199-83d9-4857-9803-9b1b12014488" providerId="ADAL" clId="{10844B89-6063-944A-BF3B-F8F1A443B084}" dt="2023-01-27T17:46:35.114" v="1968"/>
        <pc:sldMkLst>
          <pc:docMk/>
          <pc:sldMk cId="1695509057" sldId="341"/>
        </pc:sldMkLst>
      </pc:sldChg>
    </pc:docChg>
  </pc:docChgLst>
  <pc:docChgLst>
    <pc:chgData name="Josh Mannix" userId="67577199-83d9-4857-9803-9b1b12014488" providerId="ADAL" clId="{674E90A8-30E3-1E41-AAAB-6BB9A415CE1A}"/>
    <pc:docChg chg="undo custSel addSld delSld modSld sldOrd">
      <pc:chgData name="Josh Mannix" userId="67577199-83d9-4857-9803-9b1b12014488" providerId="ADAL" clId="{674E90A8-30E3-1E41-AAAB-6BB9A415CE1A}" dt="2023-01-21T15:49:55.864" v="5469"/>
      <pc:docMkLst>
        <pc:docMk/>
      </pc:docMkLst>
      <pc:sldChg chg="addSp delSp modSp mod">
        <pc:chgData name="Josh Mannix" userId="67577199-83d9-4857-9803-9b1b12014488" providerId="ADAL" clId="{674E90A8-30E3-1E41-AAAB-6BB9A415CE1A}" dt="2023-01-17T16:08:38.082" v="5466" actId="1035"/>
        <pc:sldMkLst>
          <pc:docMk/>
          <pc:sldMk cId="0" sldId="256"/>
        </pc:sldMkLst>
        <pc:spChg chg="mod">
          <ac:chgData name="Josh Mannix" userId="67577199-83d9-4857-9803-9b1b12014488" providerId="ADAL" clId="{674E90A8-30E3-1E41-AAAB-6BB9A415CE1A}" dt="2023-01-16T20:15:34.831" v="39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15:43.065" v="51" actId="20577"/>
          <ac:spMkLst>
            <pc:docMk/>
            <pc:sldMk cId="0" sldId="256"/>
            <ac:spMk id="185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7T16:08:38.082" v="5466" actId="1035"/>
          <ac:picMkLst>
            <pc:docMk/>
            <pc:sldMk cId="0" sldId="256"/>
            <ac:picMk id="2" creationId="{79DF98E2-A59C-AE4D-A8CB-C469C2B4C3FA}"/>
          </ac:picMkLst>
        </pc:picChg>
        <pc:picChg chg="del">
          <ac:chgData name="Josh Mannix" userId="67577199-83d9-4857-9803-9b1b12014488" providerId="ADAL" clId="{674E90A8-30E3-1E41-AAAB-6BB9A415CE1A}" dt="2023-01-17T16:07:20.454" v="5450" actId="478"/>
          <ac:picMkLst>
            <pc:docMk/>
            <pc:sldMk cId="0" sldId="256"/>
            <ac:picMk id="3" creationId="{771971D2-7156-EF45-83D9-0794AB9ECC76}"/>
          </ac:picMkLst>
        </pc:picChg>
        <pc:picChg chg="add del mod">
          <ac:chgData name="Josh Mannix" userId="67577199-83d9-4857-9803-9b1b12014488" providerId="ADAL" clId="{674E90A8-30E3-1E41-AAAB-6BB9A415CE1A}" dt="2023-01-17T16:08:24.300" v="5463" actId="478"/>
          <ac:picMkLst>
            <pc:docMk/>
            <pc:sldMk cId="0" sldId="256"/>
            <ac:picMk id="4" creationId="{220F96F5-D78D-684F-80E4-3FB67B26B34C}"/>
          </ac:picMkLst>
        </pc:picChg>
      </pc:sldChg>
      <pc:sldChg chg="modSp mod">
        <pc:chgData name="Josh Mannix" userId="67577199-83d9-4857-9803-9b1b12014488" providerId="ADAL" clId="{674E90A8-30E3-1E41-AAAB-6BB9A415CE1A}" dt="2023-01-16T20:28:20.404" v="408" actId="6549"/>
        <pc:sldMkLst>
          <pc:docMk/>
          <pc:sldMk cId="0" sldId="257"/>
        </pc:sldMkLst>
        <pc:spChg chg="mod">
          <ac:chgData name="Josh Mannix" userId="67577199-83d9-4857-9803-9b1b12014488" providerId="ADAL" clId="{674E90A8-30E3-1E41-AAAB-6BB9A415CE1A}" dt="2023-01-16T20:28:06.904" v="378" actId="6549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4:24.389" v="70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8:20.404" v="408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0:24:30.230" v="89" actId="20577"/>
        <pc:sldMkLst>
          <pc:docMk/>
          <pc:sldMk cId="0" sldId="258"/>
        </pc:sldMkLst>
        <pc:spChg chg="mod">
          <ac:chgData name="Josh Mannix" userId="67577199-83d9-4857-9803-9b1b12014488" providerId="ADAL" clId="{674E90A8-30E3-1E41-AAAB-6BB9A415CE1A}" dt="2023-01-16T20:24:30.230" v="89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00.452" v="5315" actId="1076"/>
        <pc:sldMkLst>
          <pc:docMk/>
          <pc:sldMk cId="0" sldId="260"/>
        </pc:sldMkLst>
        <pc:spChg chg="mod">
          <ac:chgData name="Josh Mannix" userId="67577199-83d9-4857-9803-9b1b12014488" providerId="ADAL" clId="{674E90A8-30E3-1E41-AAAB-6BB9A415CE1A}" dt="2023-01-17T15:55:00.452" v="5315" actId="1076"/>
          <ac:spMkLst>
            <pc:docMk/>
            <pc:sldMk cId="0" sldId="260"/>
            <ac:spMk id="241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30:48.625" v="532" actId="2696"/>
        <pc:sldMkLst>
          <pc:docMk/>
          <pc:sldMk cId="0" sldId="261"/>
        </pc:sldMkLst>
      </pc:sldChg>
      <pc:sldChg chg="modSp mod">
        <pc:chgData name="Josh Mannix" userId="67577199-83d9-4857-9803-9b1b12014488" providerId="ADAL" clId="{674E90A8-30E3-1E41-AAAB-6BB9A415CE1A}" dt="2023-01-16T21:41:02.599" v="3385" actId="1076"/>
        <pc:sldMkLst>
          <pc:docMk/>
          <pc:sldMk cId="0" sldId="262"/>
        </pc:sldMkLst>
        <pc:spChg chg="mod">
          <ac:chgData name="Josh Mannix" userId="67577199-83d9-4857-9803-9b1b12014488" providerId="ADAL" clId="{674E90A8-30E3-1E41-AAAB-6BB9A415CE1A}" dt="2023-01-16T21:41:00.159" v="3383" actId="1076"/>
          <ac:spMkLst>
            <pc:docMk/>
            <pc:sldMk cId="0" sldId="262"/>
            <ac:spMk id="265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1:41:02.599" v="3385" actId="1076"/>
          <ac:spMkLst>
            <pc:docMk/>
            <pc:sldMk cId="0" sldId="262"/>
            <ac:spMk id="267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1:45:08.461" v="3674" actId="404"/>
        <pc:sldMkLst>
          <pc:docMk/>
          <pc:sldMk cId="0" sldId="263"/>
        </pc:sldMkLst>
        <pc:spChg chg="mod">
          <ac:chgData name="Josh Mannix" userId="67577199-83d9-4857-9803-9b1b12014488" providerId="ADAL" clId="{674E90A8-30E3-1E41-AAAB-6BB9A415CE1A}" dt="2023-01-16T21:45:08.461" v="3674" actId="404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6T21:42:46.742" v="3400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24.210" v="5332" actId="20577"/>
        <pc:sldMkLst>
          <pc:docMk/>
          <pc:sldMk cId="0" sldId="264"/>
        </pc:sldMkLst>
        <pc:spChg chg="mod">
          <ac:chgData name="Josh Mannix" userId="67577199-83d9-4857-9803-9b1b12014488" providerId="ADAL" clId="{674E90A8-30E3-1E41-AAAB-6BB9A415CE1A}" dt="2023-01-17T15:55:24.210" v="5332" actId="20577"/>
          <ac:spMkLst>
            <pc:docMk/>
            <pc:sldMk cId="0" sldId="264"/>
            <ac:spMk id="289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4:32.827" v="90" actId="2696"/>
        <pc:sldMkLst>
          <pc:docMk/>
          <pc:sldMk cId="2109807637" sldId="308"/>
        </pc:sldMkLst>
      </pc:sldChg>
      <pc:sldChg chg="addSp modSp mod">
        <pc:chgData name="Josh Mannix" userId="67577199-83d9-4857-9803-9b1b12014488" providerId="ADAL" clId="{674E90A8-30E3-1E41-AAAB-6BB9A415CE1A}" dt="2023-01-17T15:55:53.480" v="5333"/>
        <pc:sldMkLst>
          <pc:docMk/>
          <pc:sldMk cId="1525334266" sldId="312"/>
        </pc:sldMkLst>
        <pc:spChg chg="mod">
          <ac:chgData name="Josh Mannix" userId="67577199-83d9-4857-9803-9b1b12014488" providerId="ADAL" clId="{674E90A8-30E3-1E41-AAAB-6BB9A415CE1A}" dt="2023-01-16T20:29:51.281" v="531" actId="20577"/>
          <ac:spMkLst>
            <pc:docMk/>
            <pc:sldMk cId="1525334266" sldId="312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6" creationId="{285E42D2-97F5-7646-80A7-5CCFD3A6C2E3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7" creationId="{54591AC2-EC92-BB4C-AF90-6249333DA036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8" creationId="{8BECB7DB-3279-7E48-A562-5B027769D2C7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9" creationId="{D8774DA8-AA7F-9B44-B70C-FCF5C067763C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10" creationId="{05C6C1D0-FA94-F04E-BCB1-406980FA6B06}"/>
          </ac:spMkLst>
        </pc:spChg>
        <pc:grpChg chg="add mod">
          <ac:chgData name="Josh Mannix" userId="67577199-83d9-4857-9803-9b1b12014488" providerId="ADAL" clId="{674E90A8-30E3-1E41-AAAB-6BB9A415CE1A}" dt="2023-01-17T15:55:53.480" v="5333"/>
          <ac:grpSpMkLst>
            <pc:docMk/>
            <pc:sldMk cId="1525334266" sldId="312"/>
            <ac:grpSpMk id="5" creationId="{E892483C-5B4C-F747-B6C8-389796780303}"/>
          </ac:grpSpMkLst>
        </pc:grpChg>
      </pc:sldChg>
      <pc:sldChg chg="addSp delSp modSp mod">
        <pc:chgData name="Josh Mannix" userId="67577199-83d9-4857-9803-9b1b12014488" providerId="ADAL" clId="{674E90A8-30E3-1E41-AAAB-6BB9A415CE1A}" dt="2023-01-17T16:08:12.063" v="5458" actId="1076"/>
        <pc:sldMkLst>
          <pc:docMk/>
          <pc:sldMk cId="2327765963" sldId="314"/>
        </pc:sldMkLst>
        <pc:spChg chg="mod">
          <ac:chgData name="Josh Mannix" userId="67577199-83d9-4857-9803-9b1b12014488" providerId="ADAL" clId="{674E90A8-30E3-1E41-AAAB-6BB9A415CE1A}" dt="2023-01-16T20:24:43.887" v="122" actId="20577"/>
          <ac:spMkLst>
            <pc:docMk/>
            <pc:sldMk cId="2327765963" sldId="314"/>
            <ac:spMk id="2" creationId="{0986599C-079B-FE46-B154-C62755C39F88}"/>
          </ac:spMkLst>
        </pc:spChg>
        <pc:spChg chg="mod">
          <ac:chgData name="Josh Mannix" userId="67577199-83d9-4857-9803-9b1b12014488" providerId="ADAL" clId="{674E90A8-30E3-1E41-AAAB-6BB9A415CE1A}" dt="2023-01-16T20:26:50.616" v="366" actId="1076"/>
          <ac:spMkLst>
            <pc:docMk/>
            <pc:sldMk cId="2327765963" sldId="314"/>
            <ac:spMk id="3" creationId="{268D834C-B585-BA44-8441-48AAC0366738}"/>
          </ac:spMkLst>
        </pc:spChg>
        <pc:picChg chg="add del mod">
          <ac:chgData name="Josh Mannix" userId="67577199-83d9-4857-9803-9b1b12014488" providerId="ADAL" clId="{674E90A8-30E3-1E41-AAAB-6BB9A415CE1A}" dt="2023-01-17T16:07:57.727" v="5454" actId="478"/>
          <ac:picMkLst>
            <pc:docMk/>
            <pc:sldMk cId="2327765963" sldId="314"/>
            <ac:picMk id="16" creationId="{0E3086AA-BCDE-4B42-97F6-E72F7BC24D59}"/>
          </ac:picMkLst>
        </pc:picChg>
        <pc:picChg chg="add mod">
          <ac:chgData name="Josh Mannix" userId="67577199-83d9-4857-9803-9b1b12014488" providerId="ADAL" clId="{674E90A8-30E3-1E41-AAAB-6BB9A415CE1A}" dt="2023-01-17T16:08:12.063" v="5458" actId="1076"/>
          <ac:picMkLst>
            <pc:docMk/>
            <pc:sldMk cId="2327765963" sldId="314"/>
            <ac:picMk id="17" creationId="{C79B9D57-F73C-3148-880A-45B97D1A38DD}"/>
          </ac:picMkLst>
        </pc:picChg>
        <pc:picChg chg="del">
          <ac:chgData name="Josh Mannix" userId="67577199-83d9-4857-9803-9b1b12014488" providerId="ADAL" clId="{674E90A8-30E3-1E41-AAAB-6BB9A415CE1A}" dt="2023-01-16T20:24:45.720" v="123" actId="478"/>
          <ac:picMkLst>
            <pc:docMk/>
            <pc:sldMk cId="2327765963" sldId="314"/>
            <ac:picMk id="1026" creationId="{90B3DA81-710E-4A8E-9063-0679341F8796}"/>
          </ac:picMkLst>
        </pc:picChg>
      </pc:sldChg>
      <pc:sldChg chg="del">
        <pc:chgData name="Josh Mannix" userId="67577199-83d9-4857-9803-9b1b12014488" providerId="ADAL" clId="{674E90A8-30E3-1E41-AAAB-6BB9A415CE1A}" dt="2023-01-16T20:30:52.082" v="533" actId="2696"/>
        <pc:sldMkLst>
          <pc:docMk/>
          <pc:sldMk cId="1725268783" sldId="315"/>
        </pc:sldMkLst>
      </pc:sldChg>
      <pc:sldChg chg="addSp modSp mod modAnim">
        <pc:chgData name="Josh Mannix" userId="67577199-83d9-4857-9803-9b1b12014488" providerId="ADAL" clId="{674E90A8-30E3-1E41-AAAB-6BB9A415CE1A}" dt="2023-01-16T21:37:11.647" v="3360" actId="20577"/>
        <pc:sldMkLst>
          <pc:docMk/>
          <pc:sldMk cId="2374920946" sldId="316"/>
        </pc:sldMkLst>
        <pc:spChg chg="mod">
          <ac:chgData name="Josh Mannix" userId="67577199-83d9-4857-9803-9b1b12014488" providerId="ADAL" clId="{674E90A8-30E3-1E41-AAAB-6BB9A415CE1A}" dt="2023-01-16T21:37:11.647" v="3360" actId="20577"/>
          <ac:spMkLst>
            <pc:docMk/>
            <pc:sldMk cId="2374920946" sldId="316"/>
            <ac:spMk id="2" creationId="{ADC04ADF-3C89-B545-B3AC-998590695FDC}"/>
          </ac:spMkLst>
        </pc:spChg>
        <pc:spChg chg="add mod">
          <ac:chgData name="Josh Mannix" userId="67577199-83d9-4857-9803-9b1b12014488" providerId="ADAL" clId="{674E90A8-30E3-1E41-AAAB-6BB9A415CE1A}" dt="2023-01-16T20:33:32.103" v="850" actId="1076"/>
          <ac:spMkLst>
            <pc:docMk/>
            <pc:sldMk cId="2374920946" sldId="316"/>
            <ac:spMk id="3" creationId="{5B92F1A6-B412-DB45-8BE1-F27A36611F5D}"/>
          </ac:spMkLst>
        </pc:spChg>
        <pc:spChg chg="mod">
          <ac:chgData name="Josh Mannix" userId="67577199-83d9-4857-9803-9b1b12014488" providerId="ADAL" clId="{674E90A8-30E3-1E41-AAAB-6BB9A415CE1A}" dt="2023-01-16T20:32:51.315" v="789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modSp del mod">
        <pc:chgData name="Josh Mannix" userId="67577199-83d9-4857-9803-9b1b12014488" providerId="ADAL" clId="{674E90A8-30E3-1E41-AAAB-6BB9A415CE1A}" dt="2023-01-16T21:50:42.126" v="3945" actId="2696"/>
        <pc:sldMkLst>
          <pc:docMk/>
          <pc:sldMk cId="2429232393" sldId="317"/>
        </pc:sldMkLst>
        <pc:spChg chg="mod">
          <ac:chgData name="Josh Mannix" userId="67577199-83d9-4857-9803-9b1b12014488" providerId="ADAL" clId="{674E90A8-30E3-1E41-AAAB-6BB9A415CE1A}" dt="2023-01-16T21:50:28.089" v="3943" actId="20577"/>
          <ac:spMkLst>
            <pc:docMk/>
            <pc:sldMk cId="2429232393" sldId="317"/>
            <ac:spMk id="273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9:02.807" v="433" actId="2696"/>
        <pc:sldMkLst>
          <pc:docMk/>
          <pc:sldMk cId="1837633903" sldId="318"/>
        </pc:sldMkLst>
      </pc:sldChg>
      <pc:sldChg chg="addSp delSp modSp add mod ord modAnim">
        <pc:chgData name="Josh Mannix" userId="67577199-83d9-4857-9803-9b1b12014488" providerId="ADAL" clId="{674E90A8-30E3-1E41-AAAB-6BB9A415CE1A}" dt="2023-01-16T21:07:47.588" v="2288" actId="1076"/>
        <pc:sldMkLst>
          <pc:docMk/>
          <pc:sldMk cId="2926030904" sldId="318"/>
        </pc:sldMkLst>
        <pc:spChg chg="mod">
          <ac:chgData name="Josh Mannix" userId="67577199-83d9-4857-9803-9b1b12014488" providerId="ADAL" clId="{674E90A8-30E3-1E41-AAAB-6BB9A415CE1A}" dt="2023-01-16T20:57:39.562" v="1782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0:48:29.928" v="1339" actId="20577"/>
          <ac:spMkLst>
            <pc:docMk/>
            <pc:sldMk cId="2926030904" sldId="318"/>
            <ac:spMk id="248" creationId="{00000000-0000-0000-0000-000000000000}"/>
          </ac:spMkLst>
        </pc:spChg>
        <pc:picChg chg="add del mod modCrop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3" creationId="{1DDF39C6-B3C9-C343-9DA3-4B431AA907D8}"/>
          </ac:picMkLst>
        </pc:picChg>
        <pc:picChg chg="add del mod">
          <ac:chgData name="Josh Mannix" userId="67577199-83d9-4857-9803-9b1b12014488" providerId="ADAL" clId="{674E90A8-30E3-1E41-AAAB-6BB9A415CE1A}" dt="2023-01-16T20:37:18.051" v="1016" actId="478"/>
          <ac:picMkLst>
            <pc:docMk/>
            <pc:sldMk cId="2926030904" sldId="318"/>
            <ac:picMk id="17" creationId="{9BB23110-14EC-C943-AC76-12B6685B0642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8" creationId="{769B8142-CEBC-5F45-B12D-263C39AE81A8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9" creationId="{D0BACF25-F4ED-5641-A8A9-FE718DCF42BE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0" creationId="{9700EE68-B7F4-5642-B44C-E2B42992256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1" creationId="{1E138B9E-261C-C94D-8821-A16E3C1A7E7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2" creationId="{4385C207-6D32-1B46-A9FD-52A70C19BC28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3" creationId="{1FAA71D5-2AC0-1849-8111-5C7D095BB840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4" creationId="{04C5D66C-E297-8444-B059-EC2D96053BDC}"/>
          </ac:picMkLst>
        </pc:picChg>
        <pc:picChg chg="add mod">
          <ac:chgData name="Josh Mannix" userId="67577199-83d9-4857-9803-9b1b12014488" providerId="ADAL" clId="{674E90A8-30E3-1E41-AAAB-6BB9A415CE1A}" dt="2023-01-16T21:07:47.588" v="2288" actId="1076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add mod">
        <pc:chgData name="Josh Mannix" userId="67577199-83d9-4857-9803-9b1b12014488" providerId="ADAL" clId="{674E90A8-30E3-1E41-AAAB-6BB9A415CE1A}" dt="2023-01-16T21:43:26.337" v="3428" actId="115"/>
        <pc:sldMkLst>
          <pc:docMk/>
          <pc:sldMk cId="2742753983" sldId="319"/>
        </pc:sldMkLst>
        <pc:spChg chg="mod">
          <ac:chgData name="Josh Mannix" userId="67577199-83d9-4857-9803-9b1b12014488" providerId="ADAL" clId="{674E90A8-30E3-1E41-AAAB-6BB9A415CE1A}" dt="2023-01-16T21:43:26.337" v="3428" actId="115"/>
          <ac:spMkLst>
            <pc:docMk/>
            <pc:sldMk cId="2742753983" sldId="319"/>
            <ac:spMk id="2" creationId="{ADC04ADF-3C89-B545-B3AC-998590695FDC}"/>
          </ac:spMkLst>
        </pc:spChg>
      </pc:sldChg>
      <pc:sldChg chg="delSp modSp add mod modAnim">
        <pc:chgData name="Josh Mannix" userId="67577199-83d9-4857-9803-9b1b12014488" providerId="ADAL" clId="{674E90A8-30E3-1E41-AAAB-6BB9A415CE1A}" dt="2023-01-16T21:02:14.159" v="2122" actId="113"/>
        <pc:sldMkLst>
          <pc:docMk/>
          <pc:sldMk cId="1441348668" sldId="320"/>
        </pc:sldMkLst>
        <pc:spChg chg="mod">
          <ac:chgData name="Josh Mannix" userId="67577199-83d9-4857-9803-9b1b12014488" providerId="ADAL" clId="{674E90A8-30E3-1E41-AAAB-6BB9A415CE1A}" dt="2023-01-16T21:02:14.159" v="2122" actId="113"/>
          <ac:spMkLst>
            <pc:docMk/>
            <pc:sldMk cId="1441348668" sldId="320"/>
            <ac:spMk id="2" creationId="{ADC04ADF-3C89-B545-B3AC-998590695FDC}"/>
          </ac:spMkLst>
        </pc:sp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3" creationId="{1DDF39C6-B3C9-C343-9DA3-4B431AA907D8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18" creationId="{769B8142-CEBC-5F45-B12D-263C39AE81A8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19" creationId="{D0BACF25-F4ED-5641-A8A9-FE718DCF42BE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0" creationId="{9700EE68-B7F4-5642-B44C-E2B42992256C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21" creationId="{1E138B9E-261C-C94D-8821-A16E3C1A7E7C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2" creationId="{4385C207-6D32-1B46-A9FD-52A70C19BC28}"/>
          </ac:picMkLst>
        </pc:picChg>
      </pc:sldChg>
      <pc:sldChg chg="modSp add mod modAnim">
        <pc:chgData name="Josh Mannix" userId="67577199-83d9-4857-9803-9b1b12014488" providerId="ADAL" clId="{674E90A8-30E3-1E41-AAAB-6BB9A415CE1A}" dt="2023-01-21T15:49:29.185" v="5467"/>
        <pc:sldMkLst>
          <pc:docMk/>
          <pc:sldMk cId="4060266660" sldId="321"/>
        </pc:sldMkLst>
        <pc:spChg chg="mod">
          <ac:chgData name="Josh Mannix" userId="67577199-83d9-4857-9803-9b1b12014488" providerId="ADAL" clId="{674E90A8-30E3-1E41-AAAB-6BB9A415CE1A}" dt="2023-01-16T21:14:25.158" v="2609" actId="20577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05:39.944" v="2143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22:33.957" v="2819" actId="20577"/>
        <pc:sldMkLst>
          <pc:docMk/>
          <pc:sldMk cId="3566866191" sldId="322"/>
        </pc:sldMkLst>
        <pc:spChg chg="mod">
          <ac:chgData name="Josh Mannix" userId="67577199-83d9-4857-9803-9b1b12014488" providerId="ADAL" clId="{674E90A8-30E3-1E41-AAAB-6BB9A415CE1A}" dt="2023-01-16T21:06:50.211" v="2281" actId="20577"/>
          <ac:spMkLst>
            <pc:docMk/>
            <pc:sldMk cId="3566866191" sldId="322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06:53.279" v="2283"/>
          <ac:spMkLst>
            <pc:docMk/>
            <pc:sldMk cId="3566866191" sldId="322"/>
            <ac:spMk id="3" creationId="{DD9EE7D2-B6A3-D045-9857-B257427AC084}"/>
          </ac:spMkLst>
        </pc:spChg>
        <pc:spChg chg="mod">
          <ac:chgData name="Josh Mannix" userId="67577199-83d9-4857-9803-9b1b12014488" providerId="ADAL" clId="{674E90A8-30E3-1E41-AAAB-6BB9A415CE1A}" dt="2023-01-16T21:22:33.957" v="2819" actId="20577"/>
          <ac:spMkLst>
            <pc:docMk/>
            <pc:sldMk cId="3566866191" sldId="322"/>
            <ac:spMk id="248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7" creationId="{E204F786-F2CF-5443-9E7F-238D53D0CCE8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8" creationId="{6798B4A8-D6E9-A541-BD19-D9A05F20F183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9" creationId="{7CB575B7-1D1E-1142-8ACD-71942B7CF8D1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0" creationId="{B11FEE84-A794-CE43-B4CC-C90ACA466F54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1" creationId="{6C3D6011-239B-3444-9FEC-973EF6BDE75F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2" creationId="{0F6D2F6F-B4E0-2241-A319-E060D908A504}"/>
          </ac:picMkLst>
        </pc:picChg>
      </pc:sldChg>
      <pc:sldChg chg="modSp add mod modAnim">
        <pc:chgData name="Josh Mannix" userId="67577199-83d9-4857-9803-9b1b12014488" providerId="ADAL" clId="{674E90A8-30E3-1E41-AAAB-6BB9A415CE1A}" dt="2023-01-16T21:22:45.412" v="2845" actId="20577"/>
        <pc:sldMkLst>
          <pc:docMk/>
          <pc:sldMk cId="1921346418" sldId="323"/>
        </pc:sldMkLst>
        <pc:spChg chg="mod">
          <ac:chgData name="Josh Mannix" userId="67577199-83d9-4857-9803-9b1b12014488" providerId="ADAL" clId="{674E90A8-30E3-1E41-AAAB-6BB9A415CE1A}" dt="2023-01-16T21:16:18.862" v="2706" actId="16959"/>
          <ac:spMkLst>
            <pc:docMk/>
            <pc:sldMk cId="1921346418" sldId="323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5.412" v="2845" actId="20577"/>
          <ac:spMkLst>
            <pc:docMk/>
            <pc:sldMk cId="1921346418" sldId="323"/>
            <ac:spMk id="248" creationId="{00000000-0000-0000-0000-000000000000}"/>
          </ac:spMkLst>
        </pc:spChg>
      </pc:sldChg>
      <pc:sldChg chg="modSp add ord modAnim">
        <pc:chgData name="Josh Mannix" userId="67577199-83d9-4857-9803-9b1b12014488" providerId="ADAL" clId="{674E90A8-30E3-1E41-AAAB-6BB9A415CE1A}" dt="2023-01-16T21:22:40.577" v="2832" actId="20577"/>
        <pc:sldMkLst>
          <pc:docMk/>
          <pc:sldMk cId="3723209488" sldId="324"/>
        </pc:sldMkLst>
        <pc:spChg chg="mod">
          <ac:chgData name="Josh Mannix" userId="67577199-83d9-4857-9803-9b1b12014488" providerId="ADAL" clId="{674E90A8-30E3-1E41-AAAB-6BB9A415CE1A}" dt="2023-01-16T21:15:23.176" v="2650" actId="20577"/>
          <ac:spMkLst>
            <pc:docMk/>
            <pc:sldMk cId="3723209488" sldId="324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0.577" v="2832" actId="20577"/>
          <ac:spMkLst>
            <pc:docMk/>
            <pc:sldMk cId="3723209488" sldId="324"/>
            <ac:spMk id="248" creationId="{00000000-0000-0000-0000-000000000000}"/>
          </ac:spMkLst>
        </pc:spChg>
      </pc:sldChg>
      <pc:sldChg chg="modSp add mod">
        <pc:chgData name="Josh Mannix" userId="67577199-83d9-4857-9803-9b1b12014488" providerId="ADAL" clId="{674E90A8-30E3-1E41-AAAB-6BB9A415CE1A}" dt="2023-01-16T21:22:19.006" v="2806" actId="20577"/>
        <pc:sldMkLst>
          <pc:docMk/>
          <pc:sldMk cId="1654196885" sldId="325"/>
        </pc:sldMkLst>
        <pc:spChg chg="mod">
          <ac:chgData name="Josh Mannix" userId="67577199-83d9-4857-9803-9b1b12014488" providerId="ADAL" clId="{674E90A8-30E3-1E41-AAAB-6BB9A415CE1A}" dt="2023-01-16T21:22:19.006" v="2806" actId="20577"/>
          <ac:spMkLst>
            <pc:docMk/>
            <pc:sldMk cId="1654196885" sldId="325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1:29.997" v="2732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16T21:35:58.252" v="3318"/>
        <pc:sldMkLst>
          <pc:docMk/>
          <pc:sldMk cId="2669273031" sldId="326"/>
        </pc:sldMkLst>
        <pc:spChg chg="mod">
          <ac:chgData name="Josh Mannix" userId="67577199-83d9-4857-9803-9b1b12014488" providerId="ADAL" clId="{674E90A8-30E3-1E41-AAAB-6BB9A415CE1A}" dt="2023-01-16T21:35:42.698" v="3315" actId="20577"/>
          <ac:spMkLst>
            <pc:docMk/>
            <pc:sldMk cId="2669273031" sldId="326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30:31.152" v="2863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modSp new mod">
        <pc:chgData name="Josh Mannix" userId="67577199-83d9-4857-9803-9b1b12014488" providerId="ADAL" clId="{674E90A8-30E3-1E41-AAAB-6BB9A415CE1A}" dt="2023-01-16T21:49:37.024" v="3935" actId="20577"/>
        <pc:sldMkLst>
          <pc:docMk/>
          <pc:sldMk cId="3164844292" sldId="327"/>
        </pc:sldMkLst>
        <pc:spChg chg="mod">
          <ac:chgData name="Josh Mannix" userId="67577199-83d9-4857-9803-9b1b12014488" providerId="ADAL" clId="{674E90A8-30E3-1E41-AAAB-6BB9A415CE1A}" dt="2023-01-16T21:48:25.360" v="3695" actId="20577"/>
          <ac:spMkLst>
            <pc:docMk/>
            <pc:sldMk cId="3164844292" sldId="327"/>
            <ac:spMk id="2" creationId="{B1EC74F1-AE7D-4944-8C9C-27D602036411}"/>
          </ac:spMkLst>
        </pc:spChg>
        <pc:spChg chg="mod">
          <ac:chgData name="Josh Mannix" userId="67577199-83d9-4857-9803-9b1b12014488" providerId="ADAL" clId="{674E90A8-30E3-1E41-AAAB-6BB9A415CE1A}" dt="2023-01-16T21:49:37.024" v="3935" actId="20577"/>
          <ac:spMkLst>
            <pc:docMk/>
            <pc:sldMk cId="3164844292" sldId="327"/>
            <ac:spMk id="3" creationId="{98C170D8-6670-404A-99F3-45DC21C886F9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59:07.147" v="4354" actId="20577"/>
        <pc:sldMkLst>
          <pc:docMk/>
          <pc:sldMk cId="180415754" sldId="328"/>
        </pc:sldMkLst>
        <pc:spChg chg="mod">
          <ac:chgData name="Josh Mannix" userId="67577199-83d9-4857-9803-9b1b12014488" providerId="ADAL" clId="{674E90A8-30E3-1E41-AAAB-6BB9A415CE1A}" dt="2023-01-16T21:59:07.147" v="4354" actId="20577"/>
          <ac:spMkLst>
            <pc:docMk/>
            <pc:sldMk cId="180415754" sldId="328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58:19.576" v="4336"/>
          <ac:spMkLst>
            <pc:docMk/>
            <pc:sldMk cId="180415754" sldId="328"/>
            <ac:spMk id="3" creationId="{AAC6C04E-04EC-3743-9254-93DB7D83E2E2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7" creationId="{966E7F61-7AF7-714C-9C30-15CDF89CA539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8" creationId="{CF559DEC-63CF-AC4D-A7AE-BA6FC7C2C6F4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9" creationId="{2838305A-C2AA-9441-BBE1-0380394170E1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0" creationId="{14EF1695-79CC-0943-ABFE-09BBD101A19D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1" creationId="{032E83FA-82E4-D740-B42B-BD8E6E12BDEB}"/>
          </ac:spMkLst>
        </pc:spChg>
        <pc:spChg chg="mod">
          <ac:chgData name="Josh Mannix" userId="67577199-83d9-4857-9803-9b1b12014488" providerId="ADAL" clId="{674E90A8-30E3-1E41-AAAB-6BB9A415CE1A}" dt="2023-01-16T21:52:02.402" v="3958" actId="20577"/>
          <ac:spMkLst>
            <pc:docMk/>
            <pc:sldMk cId="180415754" sldId="328"/>
            <ac:spMk id="248" creationId="{00000000-0000-0000-0000-000000000000}"/>
          </ac:spMkLst>
        </pc:spChg>
        <pc:grpChg chg="del">
          <ac:chgData name="Josh Mannix" userId="67577199-83d9-4857-9803-9b1b12014488" providerId="ADAL" clId="{674E90A8-30E3-1E41-AAAB-6BB9A415CE1A}" dt="2023-01-16T21:50:49.195" v="3946" actId="478"/>
          <ac:grpSpMkLst>
            <pc:docMk/>
            <pc:sldMk cId="180415754" sldId="328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674E90A8-30E3-1E41-AAAB-6BB9A415CE1A}" dt="2023-01-16T21:50:49.441" v="3947"/>
          <ac:grpSpMkLst>
            <pc:docMk/>
            <pc:sldMk cId="180415754" sldId="328"/>
            <ac:grpSpMk id="16" creationId="{C22DF8AB-B1F6-0446-8422-0C8A3ABB57B8}"/>
          </ac:grpSpMkLst>
        </pc:grpChg>
      </pc:sldChg>
      <pc:sldChg chg="modSp add modAnim">
        <pc:chgData name="Josh Mannix" userId="67577199-83d9-4857-9803-9b1b12014488" providerId="ADAL" clId="{674E90A8-30E3-1E41-AAAB-6BB9A415CE1A}" dt="2023-01-17T15:42:13.399" v="4559"/>
        <pc:sldMkLst>
          <pc:docMk/>
          <pc:sldMk cId="870157244" sldId="329"/>
        </pc:sldMkLst>
        <pc:spChg chg="mod">
          <ac:chgData name="Josh Mannix" userId="67577199-83d9-4857-9803-9b1b12014488" providerId="ADAL" clId="{674E90A8-30E3-1E41-AAAB-6BB9A415CE1A}" dt="2023-01-17T15:41:40.813" v="4555" actId="20577"/>
          <ac:spMkLst>
            <pc:docMk/>
            <pc:sldMk cId="870157244" sldId="329"/>
            <ac:spMk id="2" creationId="{ADC04ADF-3C89-B545-B3AC-998590695FDC}"/>
          </ac:spMkLst>
        </pc:spChg>
      </pc:sldChg>
      <pc:sldChg chg="modSp add modAnim">
        <pc:chgData name="Josh Mannix" userId="67577199-83d9-4857-9803-9b1b12014488" providerId="ADAL" clId="{674E90A8-30E3-1E41-AAAB-6BB9A415CE1A}" dt="2023-01-17T15:45:00.791" v="4641"/>
        <pc:sldMkLst>
          <pc:docMk/>
          <pc:sldMk cId="2918276405" sldId="330"/>
        </pc:sldMkLst>
        <pc:spChg chg="mod">
          <ac:chgData name="Josh Mannix" userId="67577199-83d9-4857-9803-9b1b12014488" providerId="ADAL" clId="{674E90A8-30E3-1E41-AAAB-6BB9A415CE1A}" dt="2023-01-17T15:44:36.596" v="4639" actId="122"/>
          <ac:spMkLst>
            <pc:docMk/>
            <pc:sldMk cId="2918276405" sldId="330"/>
            <ac:spMk id="2" creationId="{ADC04ADF-3C89-B545-B3AC-998590695FDC}"/>
          </ac:spMkLst>
        </pc:spChg>
      </pc:sldChg>
      <pc:sldChg chg="modSp add mod">
        <pc:chgData name="Josh Mannix" userId="67577199-83d9-4857-9803-9b1b12014488" providerId="ADAL" clId="{674E90A8-30E3-1E41-AAAB-6BB9A415CE1A}" dt="2023-01-17T15:47:06.397" v="4883" actId="14100"/>
        <pc:sldMkLst>
          <pc:docMk/>
          <pc:sldMk cId="4226308442" sldId="331"/>
        </pc:sldMkLst>
        <pc:spChg chg="mod">
          <ac:chgData name="Josh Mannix" userId="67577199-83d9-4857-9803-9b1b12014488" providerId="ADAL" clId="{674E90A8-30E3-1E41-AAAB-6BB9A415CE1A}" dt="2023-01-17T15:47:06.397" v="4883" actId="14100"/>
          <ac:spMkLst>
            <pc:docMk/>
            <pc:sldMk cId="4226308442" sldId="331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7T15:45:23.377" v="4659" actId="20577"/>
          <ac:spMkLst>
            <pc:docMk/>
            <pc:sldMk cId="4226308442" sldId="331"/>
            <ac:spMk id="273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21T15:49:55.864" v="5469"/>
        <pc:sldMkLst>
          <pc:docMk/>
          <pc:sldMk cId="2206277357" sldId="332"/>
        </pc:sldMkLst>
        <pc:spChg chg="mod">
          <ac:chgData name="Josh Mannix" userId="67577199-83d9-4857-9803-9b1b12014488" providerId="ADAL" clId="{674E90A8-30E3-1E41-AAAB-6BB9A415CE1A}" dt="2023-01-17T15:52:57.208" v="5313" actId="20577"/>
          <ac:spMkLst>
            <pc:docMk/>
            <pc:sldMk cId="2206277357" sldId="332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7T15:47:22.398" v="4901" actId="20577"/>
          <ac:spMkLst>
            <pc:docMk/>
            <pc:sldMk cId="2206277357" sldId="332"/>
            <ac:spMk id="248" creationId="{00000000-0000-0000-0000-000000000000}"/>
          </ac:spMkLst>
        </pc:spChg>
      </pc:sldChg>
      <pc:sldChg chg="addSp modSp add mod modAnim">
        <pc:chgData name="Josh Mannix" userId="67577199-83d9-4857-9803-9b1b12014488" providerId="ADAL" clId="{674E90A8-30E3-1E41-AAAB-6BB9A415CE1A}" dt="2023-01-17T16:01:39.595" v="5429" actId="20577"/>
        <pc:sldMkLst>
          <pc:docMk/>
          <pc:sldMk cId="3174111468" sldId="333"/>
        </pc:sldMkLst>
        <pc:spChg chg="mod">
          <ac:chgData name="Josh Mannix" userId="67577199-83d9-4857-9803-9b1b12014488" providerId="ADAL" clId="{674E90A8-30E3-1E41-AAAB-6BB9A415CE1A}" dt="2023-01-17T15:56:08.433" v="5388" actId="20577"/>
          <ac:spMkLst>
            <pc:docMk/>
            <pc:sldMk cId="3174111468" sldId="333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9.595" v="5429" actId="20577"/>
          <ac:spMkLst>
            <pc:docMk/>
            <pc:sldMk cId="3174111468" sldId="333"/>
            <ac:spMk id="3" creationId="{174A2818-11F1-9527-987C-744698490DA5}"/>
          </ac:spMkLst>
        </pc:spChg>
        <pc:spChg chg="add mod">
          <ac:chgData name="Josh Mannix" userId="67577199-83d9-4857-9803-9b1b12014488" providerId="ADAL" clId="{674E90A8-30E3-1E41-AAAB-6BB9A415CE1A}" dt="2023-01-17T15:59:06.673" v="5411" actId="1076"/>
          <ac:spMkLst>
            <pc:docMk/>
            <pc:sldMk cId="3174111468" sldId="333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01.472" v="5443" actId="20577"/>
        <pc:sldMkLst>
          <pc:docMk/>
          <pc:sldMk cId="3370673050" sldId="334"/>
        </pc:sldMkLst>
        <pc:spChg chg="mod">
          <ac:chgData name="Josh Mannix" userId="67577199-83d9-4857-9803-9b1b12014488" providerId="ADAL" clId="{674E90A8-30E3-1E41-AAAB-6BB9A415CE1A}" dt="2023-01-17T15:59:25.723" v="5416" actId="20577"/>
          <ac:spMkLst>
            <pc:docMk/>
            <pc:sldMk cId="3370673050" sldId="334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0:44.406" v="542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01.472" v="5443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50.648" v="5448" actId="20577"/>
        <pc:sldMkLst>
          <pc:docMk/>
          <pc:sldMk cId="2038052553" sldId="335"/>
        </pc:sldMkLst>
        <pc:spChg chg="mod">
          <ac:chgData name="Josh Mannix" userId="67577199-83d9-4857-9803-9b1b12014488" providerId="ADAL" clId="{674E90A8-30E3-1E41-AAAB-6BB9A415CE1A}" dt="2023-01-17T16:00:06.414" v="5418" actId="20577"/>
          <ac:spMkLst>
            <pc:docMk/>
            <pc:sldMk cId="2038052553" sldId="335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2.372" v="5425"/>
          <ac:spMkLst>
            <pc:docMk/>
            <pc:sldMk cId="2038052553" sldId="335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50.648" v="5448" actId="20577"/>
          <ac:spMkLst>
            <pc:docMk/>
            <pc:sldMk cId="2038052553" sldId="335"/>
            <ac:spMk id="11" creationId="{75042BC0-BE00-2440-A29B-4DDC2D2211E1}"/>
          </ac:spMkLst>
        </pc:spChg>
      </pc:sldChg>
    </pc:docChg>
  </pc:docChgLst>
  <pc:docChgLst>
    <pc:chgData name="Josh Mannix" userId="67577199-83d9-4857-9803-9b1b12014488" providerId="ADAL" clId="{EF98B1BE-6431-E145-8E98-E24B24C476CA}"/>
    <pc:docChg chg="custSel addSld delSld modSld">
      <pc:chgData name="Josh Mannix" userId="67577199-83d9-4857-9803-9b1b12014488" providerId="ADAL" clId="{EF98B1BE-6431-E145-8E98-E24B24C476CA}" dt="2023-01-03T19:16:29.554" v="343" actId="20577"/>
      <pc:docMkLst>
        <pc:docMk/>
      </pc:docMkLst>
      <pc:sldChg chg="addSp delSp modSp mod">
        <pc:chgData name="Josh Mannix" userId="67577199-83d9-4857-9803-9b1b12014488" providerId="ADAL" clId="{EF98B1BE-6431-E145-8E98-E24B24C476CA}" dt="2023-01-02T16:20:34.235" v="148" actId="1076"/>
        <pc:sldMkLst>
          <pc:docMk/>
          <pc:sldMk cId="0" sldId="259"/>
        </pc:sldMkLst>
        <pc:picChg chg="mod">
          <ac:chgData name="Josh Mannix" userId="67577199-83d9-4857-9803-9b1b12014488" providerId="ADAL" clId="{EF98B1BE-6431-E145-8E98-E24B24C476CA}" dt="2023-01-02T16:20:28.899" v="146" actId="14100"/>
          <ac:picMkLst>
            <pc:docMk/>
            <pc:sldMk cId="0" sldId="259"/>
            <ac:picMk id="2" creationId="{6EAF91F5-AF07-B74D-9E42-71DEB18B1555}"/>
          </ac:picMkLst>
        </pc:picChg>
        <pc:picChg chg="mod">
          <ac:chgData name="Josh Mannix" userId="67577199-83d9-4857-9803-9b1b12014488" providerId="ADAL" clId="{EF98B1BE-6431-E145-8E98-E24B24C476CA}" dt="2023-01-02T16:20:13.772" v="141" actId="1076"/>
          <ac:picMkLst>
            <pc:docMk/>
            <pc:sldMk cId="0" sldId="259"/>
            <ac:picMk id="3" creationId="{C48F0228-32BC-E742-B9BC-41AEBCB4F6C9}"/>
          </ac:picMkLst>
        </pc:picChg>
        <pc:picChg chg="mod">
          <ac:chgData name="Josh Mannix" userId="67577199-83d9-4857-9803-9b1b12014488" providerId="ADAL" clId="{EF98B1BE-6431-E145-8E98-E24B24C476CA}" dt="2023-01-02T16:19:19.218" v="124" actId="1076"/>
          <ac:picMkLst>
            <pc:docMk/>
            <pc:sldMk cId="0" sldId="259"/>
            <ac:picMk id="4" creationId="{371C640B-9AEF-A342-BBBE-B7A7EEB2E422}"/>
          </ac:picMkLst>
        </pc:picChg>
        <pc:picChg chg="mod">
          <ac:chgData name="Josh Mannix" userId="67577199-83d9-4857-9803-9b1b12014488" providerId="ADAL" clId="{EF98B1BE-6431-E145-8E98-E24B24C476CA}" dt="2023-01-02T16:20:19.293" v="143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EF98B1BE-6431-E145-8E98-E24B24C476CA}" dt="2023-01-02T16:20:34.235" v="148" actId="1076"/>
          <ac:picMkLst>
            <pc:docMk/>
            <pc:sldMk cId="0" sldId="259"/>
            <ac:picMk id="7" creationId="{35AAC821-6F44-9140-BE2E-935879E5670E}"/>
          </ac:picMkLst>
        </pc:picChg>
        <pc:picChg chg="mod">
          <ac:chgData name="Josh Mannix" userId="67577199-83d9-4857-9803-9b1b12014488" providerId="ADAL" clId="{EF98B1BE-6431-E145-8E98-E24B24C476CA}" dt="2023-01-02T16:20:32.200" v="147" actId="1076"/>
          <ac:picMkLst>
            <pc:docMk/>
            <pc:sldMk cId="0" sldId="259"/>
            <ac:picMk id="8" creationId="{14A65373-52FB-CA42-86E9-419879A8F4E6}"/>
          </ac:picMkLst>
        </pc:picChg>
        <pc:picChg chg="add mod">
          <ac:chgData name="Josh Mannix" userId="67577199-83d9-4857-9803-9b1b12014488" providerId="ADAL" clId="{EF98B1BE-6431-E145-8E98-E24B24C476CA}" dt="2023-01-02T16:19:23.755" v="125" actId="1076"/>
          <ac:picMkLst>
            <pc:docMk/>
            <pc:sldMk cId="0" sldId="259"/>
            <ac:picMk id="10" creationId="{991D45BF-8653-C04D-A693-A9BA1F26709E}"/>
          </ac:picMkLst>
        </pc:picChg>
        <pc:picChg chg="mod">
          <ac:chgData name="Josh Mannix" userId="67577199-83d9-4857-9803-9b1b12014488" providerId="ADAL" clId="{EF98B1BE-6431-E145-8E98-E24B24C476CA}" dt="2023-01-02T16:20:23.028" v="144" actId="1076"/>
          <ac:picMkLst>
            <pc:docMk/>
            <pc:sldMk cId="0" sldId="259"/>
            <ac:picMk id="12" creationId="{DD9E8BF4-C82E-3E4B-BEB0-A74FDA5A67F6}"/>
          </ac:picMkLst>
        </pc:picChg>
        <pc:picChg chg="del">
          <ac:chgData name="Josh Mannix" userId="67577199-83d9-4857-9803-9b1b12014488" providerId="ADAL" clId="{EF98B1BE-6431-E145-8E98-E24B24C476CA}" dt="2023-01-02T16:19:06.062" v="120" actId="478"/>
          <ac:picMkLst>
            <pc:docMk/>
            <pc:sldMk cId="0" sldId="259"/>
            <ac:picMk id="14" creationId="{2FE09C26-003F-E14C-8DE8-0268BD07AAEB}"/>
          </ac:picMkLst>
        </pc:picChg>
      </pc:sldChg>
      <pc:sldChg chg="addSp delSp modSp mod">
        <pc:chgData name="Josh Mannix" userId="67577199-83d9-4857-9803-9b1b12014488" providerId="ADAL" clId="{EF98B1BE-6431-E145-8E98-E24B24C476CA}" dt="2023-01-03T19:16:29.554" v="343" actId="20577"/>
        <pc:sldMkLst>
          <pc:docMk/>
          <pc:sldMk cId="0" sldId="261"/>
        </pc:sldMkLst>
        <pc:spChg chg="mod">
          <ac:chgData name="Josh Mannix" userId="67577199-83d9-4857-9803-9b1b12014488" providerId="ADAL" clId="{EF98B1BE-6431-E145-8E98-E24B24C476CA}" dt="2023-01-03T19:16:29.554" v="343" actId="20577"/>
          <ac:spMkLst>
            <pc:docMk/>
            <pc:sldMk cId="0" sldId="261"/>
            <ac:spMk id="249" creationId="{00000000-0000-0000-0000-000000000000}"/>
          </ac:spMkLst>
        </pc:spChg>
        <pc:picChg chg="add mod">
          <ac:chgData name="Josh Mannix" userId="67577199-83d9-4857-9803-9b1b12014488" providerId="ADAL" clId="{EF98B1BE-6431-E145-8E98-E24B24C476CA}" dt="2023-01-02T16:15:40.122" v="108" actId="1076"/>
          <ac:picMkLst>
            <pc:docMk/>
            <pc:sldMk cId="0" sldId="261"/>
            <ac:picMk id="2" creationId="{25384156-B7D8-9E4D-8CEA-E27C908F3FEF}"/>
          </ac:picMkLst>
        </pc:picChg>
        <pc:picChg chg="del">
          <ac:chgData name="Josh Mannix" userId="67577199-83d9-4857-9803-9b1b12014488" providerId="ADAL" clId="{EF98B1BE-6431-E145-8E98-E24B24C476CA}" dt="2023-01-02T16:12:51.913" v="1" actId="478"/>
          <ac:picMkLst>
            <pc:docMk/>
            <pc:sldMk cId="0" sldId="261"/>
            <ac:picMk id="3" creationId="{91E2C44B-68AB-BE4B-AA8D-FBEDFDAB5DB3}"/>
          </ac:picMkLst>
        </pc:picChg>
      </pc:sldChg>
      <pc:sldChg chg="addSp delSp modSp mod">
        <pc:chgData name="Josh Mannix" userId="67577199-83d9-4857-9803-9b1b12014488" providerId="ADAL" clId="{EF98B1BE-6431-E145-8E98-E24B24C476CA}" dt="2023-01-02T16:51:13.683" v="170" actId="1076"/>
        <pc:sldMkLst>
          <pc:docMk/>
          <pc:sldMk cId="0" sldId="265"/>
        </pc:sldMkLst>
        <pc:spChg chg="mod">
          <ac:chgData name="Josh Mannix" userId="67577199-83d9-4857-9803-9b1b12014488" providerId="ADAL" clId="{EF98B1BE-6431-E145-8E98-E24B24C476CA}" dt="2023-01-02T16:51:02.798" v="167" actId="20577"/>
          <ac:spMkLst>
            <pc:docMk/>
            <pc:sldMk cId="0" sldId="265"/>
            <ac:spMk id="297" creationId="{00000000-0000-0000-0000-000000000000}"/>
          </ac:spMkLst>
        </pc:spChg>
        <pc:picChg chg="mod">
          <ac:chgData name="Josh Mannix" userId="67577199-83d9-4857-9803-9b1b12014488" providerId="ADAL" clId="{EF98B1BE-6431-E145-8E98-E24B24C476CA}" dt="2023-01-02T16:51:13.683" v="170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EF98B1BE-6431-E145-8E98-E24B24C476CA}" dt="2023-01-02T16:51:06.763" v="168" actId="1076"/>
          <ac:picMkLst>
            <pc:docMk/>
            <pc:sldMk cId="0" sldId="265"/>
            <ac:picMk id="4" creationId="{090E9B7E-7044-1D47-950C-AF5F97AF340F}"/>
          </ac:picMkLst>
        </pc:picChg>
        <pc:picChg chg="del">
          <ac:chgData name="Josh Mannix" userId="67577199-83d9-4857-9803-9b1b12014488" providerId="ADAL" clId="{EF98B1BE-6431-E145-8E98-E24B24C476CA}" dt="2023-01-02T16:49:43.758" v="149" actId="478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EF98B1BE-6431-E145-8E98-E24B24C476CA}" dt="2023-01-02T16:12:47.810" v="0" actId="2696"/>
        <pc:sldMkLst>
          <pc:docMk/>
          <pc:sldMk cId="3383633691" sldId="305"/>
        </pc:sldMkLst>
      </pc:sldChg>
      <pc:sldChg chg="modSp mod">
        <pc:chgData name="Josh Mannix" userId="67577199-83d9-4857-9803-9b1b12014488" providerId="ADAL" clId="{EF98B1BE-6431-E145-8E98-E24B24C476CA}" dt="2023-01-02T16:13:13.840" v="8" actId="20577"/>
        <pc:sldMkLst>
          <pc:docMk/>
          <pc:sldMk cId="843801443" sldId="306"/>
        </pc:sldMkLst>
        <pc:spChg chg="mod">
          <ac:chgData name="Josh Mannix" userId="67577199-83d9-4857-9803-9b1b12014488" providerId="ADAL" clId="{EF98B1BE-6431-E145-8E98-E24B24C476CA}" dt="2023-01-02T16:13:13.840" v="8" actId="20577"/>
          <ac:spMkLst>
            <pc:docMk/>
            <pc:sldMk cId="843801443" sldId="306"/>
            <ac:spMk id="3" creationId="{6739A668-3076-3441-BA71-59BC04D4BB53}"/>
          </ac:spMkLst>
        </pc:spChg>
      </pc:sldChg>
      <pc:sldChg chg="addSp delSp modSp add mod">
        <pc:chgData name="Josh Mannix" userId="67577199-83d9-4857-9803-9b1b12014488" providerId="ADAL" clId="{EF98B1BE-6431-E145-8E98-E24B24C476CA}" dt="2023-01-02T19:38:07.326" v="258" actId="478"/>
        <pc:sldMkLst>
          <pc:docMk/>
          <pc:sldMk cId="1755650736" sldId="309"/>
        </pc:sldMkLst>
        <pc:spChg chg="mod">
          <ac:chgData name="Josh Mannix" userId="67577199-83d9-4857-9803-9b1b12014488" providerId="ADAL" clId="{EF98B1BE-6431-E145-8E98-E24B24C476CA}" dt="2023-01-02T19:37:58.452" v="255" actId="20577"/>
          <ac:spMkLst>
            <pc:docMk/>
            <pc:sldMk cId="1755650736" sldId="309"/>
            <ac:spMk id="3" creationId="{6739A668-3076-3441-BA71-59BC04D4BB53}"/>
          </ac:spMkLst>
        </pc:spChg>
        <pc:spChg chg="add del mod">
          <ac:chgData name="Josh Mannix" userId="67577199-83d9-4857-9803-9b1b12014488" providerId="ADAL" clId="{EF98B1BE-6431-E145-8E98-E24B24C476CA}" dt="2023-01-02T19:38:07.326" v="258" actId="478"/>
          <ac:spMkLst>
            <pc:docMk/>
            <pc:sldMk cId="1755650736" sldId="309"/>
            <ac:spMk id="4" creationId="{60D859FD-3735-4E46-8EA3-FD0937D9445C}"/>
          </ac:spMkLst>
        </pc:spChg>
        <pc:spChg chg="add del mod">
          <ac:chgData name="Josh Mannix" userId="67577199-83d9-4857-9803-9b1b12014488" providerId="ADAL" clId="{EF98B1BE-6431-E145-8E98-E24B24C476CA}" dt="2023-01-02T19:38:05.346" v="257" actId="478"/>
          <ac:spMkLst>
            <pc:docMk/>
            <pc:sldMk cId="1755650736" sldId="309"/>
            <ac:spMk id="6" creationId="{4CB6B401-FA07-EC48-A68B-2491CAB6C872}"/>
          </ac:spMkLst>
        </pc:spChg>
        <pc:picChg chg="add mod">
          <ac:chgData name="Josh Mannix" userId="67577199-83d9-4857-9803-9b1b12014488" providerId="ADAL" clId="{EF98B1BE-6431-E145-8E98-E24B24C476CA}" dt="2023-01-02T19:37:53.418" v="243" actId="1076"/>
          <ac:picMkLst>
            <pc:docMk/>
            <pc:sldMk cId="1755650736" sldId="309"/>
            <ac:picMk id="1027" creationId="{3E9335C0-7765-104C-B748-FB3C0951354C}"/>
          </ac:picMkLst>
        </pc:picChg>
        <pc:picChg chg="del">
          <ac:chgData name="Josh Mannix" userId="67577199-83d9-4857-9803-9b1b12014488" providerId="ADAL" clId="{EF98B1BE-6431-E145-8E98-E24B24C476CA}" dt="2023-01-02T19:37:33.443" v="236" actId="478"/>
          <ac:picMkLst>
            <pc:docMk/>
            <pc:sldMk cId="1755650736" sldId="309"/>
            <ac:picMk id="3074" creationId="{A9A43E0A-B593-E647-968B-0F62024C0CD6}"/>
          </ac:picMkLst>
        </pc:picChg>
      </pc:sldChg>
    </pc:docChg>
  </pc:docChgLst>
  <pc:docChgLst>
    <pc:chgData name="Josh Mannix" userId="67577199-83d9-4857-9803-9b1b12014488" providerId="ADAL" clId="{D37E3B81-95DD-9249-ABF1-4F7C48F08A76}"/>
    <pc:docChg chg="undo custSel addSld delSld modSld sldOrd">
      <pc:chgData name="Josh Mannix" userId="67577199-83d9-4857-9803-9b1b12014488" providerId="ADAL" clId="{D37E3B81-95DD-9249-ABF1-4F7C48F08A76}" dt="2023-01-08T16:45:33.832" v="744"/>
      <pc:docMkLst>
        <pc:docMk/>
      </pc:docMkLst>
      <pc:sldChg chg="addSp delSp modSp mod">
        <pc:chgData name="Josh Mannix" userId="67577199-83d9-4857-9803-9b1b12014488" providerId="ADAL" clId="{D37E3B81-95DD-9249-ABF1-4F7C48F08A76}" dt="2023-01-05T16:42:23.065" v="9" actId="1076"/>
        <pc:sldMkLst>
          <pc:docMk/>
          <pc:sldMk cId="0" sldId="256"/>
        </pc:sldMkLst>
        <pc:spChg chg="mod">
          <ac:chgData name="Josh Mannix" userId="67577199-83d9-4857-9803-9b1b12014488" providerId="ADAL" clId="{D37E3B81-95DD-9249-ABF1-4F7C48F08A76}" dt="2023-01-05T16:40:31.562" v="5" actId="20577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D37E3B81-95DD-9249-ABF1-4F7C48F08A76}" dt="2023-01-05T16:42:23.065" v="9" actId="1076"/>
          <ac:picMkLst>
            <pc:docMk/>
            <pc:sldMk cId="0" sldId="256"/>
            <ac:picMk id="1026" creationId="{7957A2D8-36A1-454F-9EBE-DDDF3BEAE4A9}"/>
          </ac:picMkLst>
        </pc:picChg>
        <pc:picChg chg="del">
          <ac:chgData name="Josh Mannix" userId="67577199-83d9-4857-9803-9b1b12014488" providerId="ADAL" clId="{D37E3B81-95DD-9249-ABF1-4F7C48F08A76}" dt="2023-01-05T16:42:18.034" v="6" actId="478"/>
          <ac:picMkLst>
            <pc:docMk/>
            <pc:sldMk cId="0" sldId="256"/>
            <ac:picMk id="2050" creationId="{88741C6C-8D0D-2345-BBFC-8A52FAB8AC25}"/>
          </ac:picMkLst>
        </pc:picChg>
      </pc:sldChg>
      <pc:sldChg chg="modSp add del mod">
        <pc:chgData name="Josh Mannix" userId="67577199-83d9-4857-9803-9b1b12014488" providerId="ADAL" clId="{D37E3B81-95DD-9249-ABF1-4F7C48F08A76}" dt="2023-01-05T16:46:19.759" v="48" actId="20577"/>
        <pc:sldMkLst>
          <pc:docMk/>
          <pc:sldMk cId="0" sldId="257"/>
        </pc:sldMkLst>
        <pc:spChg chg="mod">
          <ac:chgData name="Josh Mannix" userId="67577199-83d9-4857-9803-9b1b12014488" providerId="ADAL" clId="{D37E3B81-95DD-9249-ABF1-4F7C48F08A76}" dt="2023-01-05T16:46:08.296" v="26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9.759" v="48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7.656" v="43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D37E3B81-95DD-9249-ABF1-4F7C48F08A76}" dt="2023-01-06T00:02:02.075" v="738" actId="1038"/>
        <pc:sldMkLst>
          <pc:docMk/>
          <pc:sldMk cId="0" sldId="261"/>
        </pc:sldMkLst>
        <pc:spChg chg="mod">
          <ac:chgData name="Josh Mannix" userId="67577199-83d9-4857-9803-9b1b12014488" providerId="ADAL" clId="{D37E3B81-95DD-9249-ABF1-4F7C48F08A76}" dt="2023-01-06T00:01:54.432" v="720" actId="20577"/>
          <ac:spMkLst>
            <pc:docMk/>
            <pc:sldMk cId="0" sldId="261"/>
            <ac:spMk id="249" creationId="{00000000-0000-0000-0000-000000000000}"/>
          </ac:spMkLst>
        </pc:spChg>
        <pc:picChg chg="mod">
          <ac:chgData name="Josh Mannix" userId="67577199-83d9-4857-9803-9b1b12014488" providerId="ADAL" clId="{D37E3B81-95DD-9249-ABF1-4F7C48F08A76}" dt="2023-01-06T00:02:02.075" v="738" actId="1038"/>
          <ac:picMkLst>
            <pc:docMk/>
            <pc:sldMk cId="0" sldId="261"/>
            <ac:picMk id="2" creationId="{25384156-B7D8-9E4D-8CEA-E27C908F3FEF}"/>
          </ac:picMkLst>
        </pc:picChg>
      </pc:sldChg>
      <pc:sldChg chg="modSp mod">
        <pc:chgData name="Josh Mannix" userId="67577199-83d9-4857-9803-9b1b12014488" providerId="ADAL" clId="{D37E3B81-95DD-9249-ABF1-4F7C48F08A76}" dt="2023-01-05T16:49:02.801" v="176" actId="20577"/>
        <pc:sldMkLst>
          <pc:docMk/>
          <pc:sldMk cId="0" sldId="262"/>
        </pc:sldMkLst>
        <pc:spChg chg="mod">
          <ac:chgData name="Josh Mannix" userId="67577199-83d9-4857-9803-9b1b12014488" providerId="ADAL" clId="{D37E3B81-95DD-9249-ABF1-4F7C48F08A76}" dt="2023-01-05T16:49:02.801" v="176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D37E3B81-95DD-9249-ABF1-4F7C48F08A76}" dt="2023-01-05T16:52:06.565" v="585" actId="20577"/>
        <pc:sldMkLst>
          <pc:docMk/>
          <pc:sldMk cId="0" sldId="263"/>
        </pc:sldMkLst>
        <pc:spChg chg="add mod">
          <ac:chgData name="Josh Mannix" userId="67577199-83d9-4857-9803-9b1b12014488" providerId="ADAL" clId="{D37E3B81-95DD-9249-ABF1-4F7C48F08A76}" dt="2023-01-05T16:52:06.565" v="585" actId="20577"/>
          <ac:spMkLst>
            <pc:docMk/>
            <pc:sldMk cId="0" sldId="263"/>
            <ac:spMk id="17" creationId="{0EC3D688-7D0E-4B4D-B613-C1BA1A4581EA}"/>
          </ac:spMkLst>
        </pc:spChg>
        <pc:spChg chg="mod">
          <ac:chgData name="Josh Mannix" userId="67577199-83d9-4857-9803-9b1b12014488" providerId="ADAL" clId="{D37E3B81-95DD-9249-ABF1-4F7C48F08A76}" dt="2023-01-05T16:49:07.109" v="192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50:36.429" v="398" actId="1076"/>
          <ac:spMkLst>
            <pc:docMk/>
            <pc:sldMk cId="0" sldId="263"/>
            <ac:spMk id="274" creationId="{00000000-0000-0000-0000-000000000000}"/>
          </ac:spMkLst>
        </pc:spChg>
        <pc:grpChg chg="add">
          <ac:chgData name="Josh Mannix" userId="67577199-83d9-4857-9803-9b1b12014488" providerId="ADAL" clId="{D37E3B81-95DD-9249-ABF1-4F7C48F08A76}" dt="2023-01-05T16:48:30.392" v="152" actId="164"/>
          <ac:grpSpMkLst>
            <pc:docMk/>
            <pc:sldMk cId="0" sldId="263"/>
            <ac:grpSpMk id="2" creationId="{6BCC6138-35BC-D847-8038-70026D9F50DA}"/>
          </ac:grpSpMkLst>
        </pc:grpChg>
        <pc:picChg chg="del">
          <ac:chgData name="Josh Mannix" userId="67577199-83d9-4857-9803-9b1b12014488" providerId="ADAL" clId="{D37E3B81-95DD-9249-ABF1-4F7C48F08A76}" dt="2023-01-05T16:48:57.804" v="160" actId="478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D37E3B81-95DD-9249-ABF1-4F7C48F08A76}" dt="2023-01-05T16:48:49.312" v="157" actId="20577"/>
        <pc:sldMkLst>
          <pc:docMk/>
          <pc:sldMk cId="0" sldId="264"/>
        </pc:sldMkLst>
        <pc:spChg chg="mod">
          <ac:chgData name="Josh Mannix" userId="67577199-83d9-4857-9803-9b1b12014488" providerId="ADAL" clId="{D37E3B81-95DD-9249-ABF1-4F7C48F08A76}" dt="2023-01-05T16:48:49.312" v="157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del mod">
        <pc:chgData name="Josh Mannix" userId="67577199-83d9-4857-9803-9b1b12014488" providerId="ADAL" clId="{D37E3B81-95DD-9249-ABF1-4F7C48F08A76}" dt="2023-01-05T16:48:50.974" v="158" actId="2696"/>
        <pc:sldMkLst>
          <pc:docMk/>
          <pc:sldMk cId="0" sldId="265"/>
        </pc:sldMkLst>
        <pc:grpChg chg="add">
          <ac:chgData name="Josh Mannix" userId="67577199-83d9-4857-9803-9b1b12014488" providerId="ADAL" clId="{D37E3B81-95DD-9249-ABF1-4F7C48F08A76}" dt="2023-01-05T16:48:12.052" v="149" actId="164"/>
          <ac:grpSpMkLst>
            <pc:docMk/>
            <pc:sldMk cId="0" sldId="265"/>
            <ac:grpSpMk id="2" creationId="{F9FB1498-BE0F-7941-B9E9-A51D02A3451C}"/>
          </ac:grpSpMkLst>
        </pc:grpChg>
      </pc:sldChg>
      <pc:sldChg chg="del">
        <pc:chgData name="Josh Mannix" userId="67577199-83d9-4857-9803-9b1b12014488" providerId="ADAL" clId="{D37E3B81-95DD-9249-ABF1-4F7C48F08A76}" dt="2023-01-06T00:02:06.480" v="739" actId="2696"/>
        <pc:sldMkLst>
          <pc:docMk/>
          <pc:sldMk cId="843801443" sldId="306"/>
        </pc:sldMkLst>
      </pc:sldChg>
      <pc:sldChg chg="addSp modSp mod">
        <pc:chgData name="Josh Mannix" userId="67577199-83d9-4857-9803-9b1b12014488" providerId="ADAL" clId="{D37E3B81-95DD-9249-ABF1-4F7C48F08A76}" dt="2023-01-05T16:47:36.034" v="146" actId="403"/>
        <pc:sldMkLst>
          <pc:docMk/>
          <pc:sldMk cId="2109807637" sldId="308"/>
        </pc:sldMkLst>
        <pc:spChg chg="mod">
          <ac:chgData name="Josh Mannix" userId="67577199-83d9-4857-9803-9b1b12014488" providerId="ADAL" clId="{D37E3B81-95DD-9249-ABF1-4F7C48F08A76}" dt="2023-01-05T16:47:36.034" v="146" actId="403"/>
          <ac:spMkLst>
            <pc:docMk/>
            <pc:sldMk cId="2109807637" sldId="308"/>
            <ac:spMk id="3" creationId="{268D834C-B585-BA44-8441-48AAC0366738}"/>
          </ac:spMkLst>
        </pc:spChg>
        <pc:picChg chg="add mod">
          <ac:chgData name="Josh Mannix" userId="67577199-83d9-4857-9803-9b1b12014488" providerId="ADAL" clId="{D37E3B81-95DD-9249-ABF1-4F7C48F08A76}" dt="2023-01-05T16:47:32.438" v="144" actId="1076"/>
          <ac:picMkLst>
            <pc:docMk/>
            <pc:sldMk cId="2109807637" sldId="308"/>
            <ac:picMk id="16" creationId="{9DF45670-9FE7-BD4E-833C-D1ABAE4D71EF}"/>
          </ac:picMkLst>
        </pc:picChg>
      </pc:sldChg>
      <pc:sldChg chg="del">
        <pc:chgData name="Josh Mannix" userId="67577199-83d9-4857-9803-9b1b12014488" providerId="ADAL" clId="{D37E3B81-95DD-9249-ABF1-4F7C48F08A76}" dt="2023-01-06T00:02:36.133" v="740" actId="2696"/>
        <pc:sldMkLst>
          <pc:docMk/>
          <pc:sldMk cId="1755650736" sldId="309"/>
        </pc:sldMkLst>
      </pc:sldChg>
      <pc:sldChg chg="addSp delSp modSp add mod ord">
        <pc:chgData name="Josh Mannix" userId="67577199-83d9-4857-9803-9b1b12014488" providerId="ADAL" clId="{D37E3B81-95DD-9249-ABF1-4F7C48F08A76}" dt="2023-01-05T16:48:18.992" v="151"/>
        <pc:sldMkLst>
          <pc:docMk/>
          <pc:sldMk cId="2998291648" sldId="310"/>
        </pc:sldMkLst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7" creationId="{7C65106A-0E19-D247-9BA5-5F38FDB08CB5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8" creationId="{FB1F3F7A-5B68-A442-8972-BEAA83BBC27D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9" creationId="{5CDD823A-6898-3742-8984-AFA65498ADC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0" creationId="{DC9FFA88-60BB-E84E-8D85-88EE21F35EE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1" creationId="{B01D71EB-6E9D-1C44-9769-ACF699408109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7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1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3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4" creationId="{00000000-0000-0000-0000-000000000000}"/>
          </ac:spMkLst>
        </pc:spChg>
        <pc:grpChg chg="add mod">
          <ac:chgData name="Josh Mannix" userId="67577199-83d9-4857-9803-9b1b12014488" providerId="ADAL" clId="{D37E3B81-95DD-9249-ABF1-4F7C48F08A76}" dt="2023-01-05T16:48:18.992" v="151"/>
          <ac:grpSpMkLst>
            <pc:docMk/>
            <pc:sldMk cId="2998291648" sldId="310"/>
            <ac:grpSpMk id="16" creationId="{A18E42A7-4FEF-8945-8C30-1179C56960B0}"/>
          </ac:grpSpMkLst>
        </pc:grpChg>
      </pc:sldChg>
      <pc:sldChg chg="addSp delSp modSp add mod">
        <pc:chgData name="Josh Mannix" userId="67577199-83d9-4857-9803-9b1b12014488" providerId="ADAL" clId="{D37E3B81-95DD-9249-ABF1-4F7C48F08A76}" dt="2023-01-08T16:45:33.832" v="744"/>
        <pc:sldMkLst>
          <pc:docMk/>
          <pc:sldMk cId="3974859501" sldId="311"/>
        </pc:sldMkLst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3" creationId="{21E5857D-62CB-2D42-AABF-6FFA81C8B076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4" creationId="{8C466E7F-6316-D949-BFF4-206F625A6781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5" creationId="{A58B423E-7C5C-4546-BF46-81EC22CFFD4A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6" creationId="{44E79BD5-6AE9-B240-842F-EC097BA1EED2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7" creationId="{93E26018-79D0-FD49-87A8-CCAF7BFF04B1}"/>
          </ac:spMkLst>
        </pc:spChg>
        <pc:grpChg chg="del mod">
          <ac:chgData name="Josh Mannix" userId="67577199-83d9-4857-9803-9b1b12014488" providerId="ADAL" clId="{D37E3B81-95DD-9249-ABF1-4F7C48F08A76}" dt="2023-01-08T16:45:33.537" v="743" actId="478"/>
          <ac:grpSpMkLst>
            <pc:docMk/>
            <pc:sldMk cId="3974859501" sldId="311"/>
            <ac:grpSpMk id="6" creationId="{ECDE8BB0-ADAE-874B-9A7C-86D5E4B57550}"/>
          </ac:grpSpMkLst>
        </pc:grpChg>
        <pc:grpChg chg="add mod">
          <ac:chgData name="Josh Mannix" userId="67577199-83d9-4857-9803-9b1b12014488" providerId="ADAL" clId="{D37E3B81-95DD-9249-ABF1-4F7C48F08A76}" dt="2023-01-08T16:45:33.832" v="744"/>
          <ac:grpSpMkLst>
            <pc:docMk/>
            <pc:sldMk cId="3974859501" sldId="311"/>
            <ac:grpSpMk id="12" creationId="{2A47988E-84AF-6A48-BCE9-90590B2CDDAC}"/>
          </ac:grpSpMkLst>
        </pc:grpChg>
      </pc:sldChg>
      <pc:sldMasterChg chg="addSldLayout delSldLayout">
        <pc:chgData name="Josh Mannix" userId="67577199-83d9-4857-9803-9b1b12014488" providerId="ADAL" clId="{D37E3B81-95DD-9249-ABF1-4F7C48F08A76}" dt="2023-01-06T00:02:36.133" v="740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D37E3B81-95DD-9249-ABF1-4F7C48F08A76}" dt="2023-01-06T00:02:36.133" v="740" actId="2696"/>
          <pc:sldLayoutMkLst>
            <pc:docMk/>
            <pc:sldMasterMk cId="0" sldId="2147483657"/>
            <pc:sldLayoutMk cId="0" sldId="2147483652"/>
          </pc:sldLayoutMkLst>
        </pc:sldLayoutChg>
        <pc:sldLayoutChg chg="add del">
          <pc:chgData name="Josh Mannix" userId="67577199-83d9-4857-9803-9b1b12014488" providerId="ADAL" clId="{D37E3B81-95DD-9249-ABF1-4F7C48F08A76}" dt="2023-01-05T16:45:44.792" v="11" actId="2696"/>
          <pc:sldLayoutMkLst>
            <pc:docMk/>
            <pc:sldMasterMk cId="0" sldId="2147483657"/>
            <pc:sldLayoutMk cId="0" sldId="2147483654"/>
          </pc:sldLayoutMkLst>
        </pc:sldLayoutChg>
      </pc:sldMasterChg>
    </pc:docChg>
  </pc:docChgLst>
  <pc:docChgLst>
    <pc:chgData name="Josh Mannix" userId="67577199-83d9-4857-9803-9b1b12014488" providerId="ADAL" clId="{77D60DD1-2211-E846-8485-16C07302A641}"/>
    <pc:docChg chg="undo custSel addSld delSld modSld">
      <pc:chgData name="Josh Mannix" userId="67577199-83d9-4857-9803-9b1b12014488" providerId="ADAL" clId="{77D60DD1-2211-E846-8485-16C07302A641}" dt="2023-01-12T17:58:59.477" v="2593" actId="164"/>
      <pc:docMkLst>
        <pc:docMk/>
      </pc:docMkLst>
      <pc:sldChg chg="addSp delSp modSp mod">
        <pc:chgData name="Josh Mannix" userId="67577199-83d9-4857-9803-9b1b12014488" providerId="ADAL" clId="{77D60DD1-2211-E846-8485-16C07302A641}" dt="2023-01-10T20:25:37.796" v="2592" actId="1076"/>
        <pc:sldMkLst>
          <pc:docMk/>
          <pc:sldMk cId="0" sldId="256"/>
        </pc:sldMkLst>
        <pc:spChg chg="mod">
          <ac:chgData name="Josh Mannix" userId="67577199-83d9-4857-9803-9b1b12014488" providerId="ADAL" clId="{77D60DD1-2211-E846-8485-16C07302A641}" dt="2023-01-10T19:55:17.473" v="50" actId="20577"/>
          <ac:spMkLst>
            <pc:docMk/>
            <pc:sldMk cId="0" sldId="256"/>
            <ac:spMk id="184" creationId="{00000000-0000-0000-0000-000000000000}"/>
          </ac:spMkLst>
        </pc:spChg>
        <pc:picChg chg="add del mod">
          <ac:chgData name="Josh Mannix" userId="67577199-83d9-4857-9803-9b1b12014488" providerId="ADAL" clId="{77D60DD1-2211-E846-8485-16C07302A641}" dt="2023-01-10T20:25:26.502" v="2589" actId="478"/>
          <ac:picMkLst>
            <pc:docMk/>
            <pc:sldMk cId="0" sldId="256"/>
            <ac:picMk id="2" creationId="{2235DF91-2108-134F-854E-7040A258242E}"/>
          </ac:picMkLst>
        </pc:picChg>
        <pc:picChg chg="add mod">
          <ac:chgData name="Josh Mannix" userId="67577199-83d9-4857-9803-9b1b12014488" providerId="ADAL" clId="{77D60DD1-2211-E846-8485-16C07302A641}" dt="2023-01-10T20:25:37.796" v="2592" actId="1076"/>
          <ac:picMkLst>
            <pc:docMk/>
            <pc:sldMk cId="0" sldId="256"/>
            <ac:picMk id="3" creationId="{771971D2-7156-EF45-83D9-0794AB9ECC76}"/>
          </ac:picMkLst>
        </pc:picChg>
        <pc:picChg chg="del">
          <ac:chgData name="Josh Mannix" userId="67577199-83d9-4857-9803-9b1b12014488" providerId="ADAL" clId="{77D60DD1-2211-E846-8485-16C07302A641}" dt="2023-01-10T20:25:00.380" v="2586" actId="478"/>
          <ac:picMkLst>
            <pc:docMk/>
            <pc:sldMk cId="0" sldId="256"/>
            <ac:picMk id="1026" creationId="{7957A2D8-36A1-454F-9EBE-DDDF3BEAE4A9}"/>
          </ac:picMkLst>
        </pc:picChg>
      </pc:sldChg>
      <pc:sldChg chg="modSp mod">
        <pc:chgData name="Josh Mannix" userId="67577199-83d9-4857-9803-9b1b12014488" providerId="ADAL" clId="{77D60DD1-2211-E846-8485-16C07302A641}" dt="2023-01-10T19:56:03.406" v="111" actId="20577"/>
        <pc:sldMkLst>
          <pc:docMk/>
          <pc:sldMk cId="0" sldId="257"/>
        </pc:sldMkLst>
        <pc:spChg chg="mod">
          <ac:chgData name="Josh Mannix" userId="67577199-83d9-4857-9803-9b1b12014488" providerId="ADAL" clId="{77D60DD1-2211-E846-8485-16C07302A641}" dt="2023-01-10T19:56:03.406" v="111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33.806" v="75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46.996" v="87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20:21:58.674" v="2583" actId="20577"/>
        <pc:sldMkLst>
          <pc:docMk/>
          <pc:sldMk cId="0" sldId="260"/>
        </pc:sldMkLst>
        <pc:spChg chg="mod">
          <ac:chgData name="Josh Mannix" userId="67577199-83d9-4857-9803-9b1b12014488" providerId="ADAL" clId="{77D60DD1-2211-E846-8485-16C07302A641}" dt="2023-01-10T20:21:58.674" v="2583" actId="20577"/>
          <ac:spMkLst>
            <pc:docMk/>
            <pc:sldMk cId="0" sldId="260"/>
            <ac:spMk id="241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20:20:34.281" v="2534" actId="1076"/>
          <ac:spMkLst>
            <pc:docMk/>
            <pc:sldMk cId="0" sldId="260"/>
            <ac:spMk id="243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19:56:47.875" v="143" actId="208"/>
        <pc:sldMkLst>
          <pc:docMk/>
          <pc:sldMk cId="0" sldId="261"/>
        </pc:sldMkLst>
        <pc:spChg chg="mod">
          <ac:chgData name="Josh Mannix" userId="67577199-83d9-4857-9803-9b1b12014488" providerId="ADAL" clId="{77D60DD1-2211-E846-8485-16C07302A641}" dt="2023-01-10T19:56:13.340" v="134" actId="20577"/>
          <ac:spMkLst>
            <pc:docMk/>
            <pc:sldMk cId="0" sldId="261"/>
            <ac:spMk id="248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19:56:37.426" v="141" actId="478"/>
          <ac:spMkLst>
            <pc:docMk/>
            <pc:sldMk cId="0" sldId="261"/>
            <ac:spMk id="249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14.904" v="135" actId="478"/>
          <ac:picMkLst>
            <pc:docMk/>
            <pc:sldMk cId="0" sldId="261"/>
            <ac:picMk id="2" creationId="{25384156-B7D8-9E4D-8CEA-E27C908F3FEF}"/>
          </ac:picMkLst>
        </pc:picChg>
        <pc:picChg chg="add mod">
          <ac:chgData name="Josh Mannix" userId="67577199-83d9-4857-9803-9b1b12014488" providerId="ADAL" clId="{77D60DD1-2211-E846-8485-16C07302A641}" dt="2023-01-10T19:56:47.875" v="143" actId="208"/>
          <ac:picMkLst>
            <pc:docMk/>
            <pc:sldMk cId="0" sldId="261"/>
            <ac:picMk id="5" creationId="{47FBA35A-5AC1-7247-93DA-7D4CD220AFE1}"/>
          </ac:picMkLst>
        </pc:picChg>
      </pc:sldChg>
      <pc:sldChg chg="addSp delSp modSp mod">
        <pc:chgData name="Josh Mannix" userId="67577199-83d9-4857-9803-9b1b12014488" providerId="ADAL" clId="{77D60DD1-2211-E846-8485-16C07302A641}" dt="2023-01-10T20:02:04.355" v="1054"/>
        <pc:sldMkLst>
          <pc:docMk/>
          <pc:sldMk cId="0" sldId="262"/>
        </pc:sldMkLst>
        <pc:spChg chg="add del mod">
          <ac:chgData name="Josh Mannix" userId="67577199-83d9-4857-9803-9b1b12014488" providerId="ADAL" clId="{77D60DD1-2211-E846-8485-16C07302A641}" dt="2023-01-10T20:02:04.355" v="1054"/>
          <ac:spMkLst>
            <pc:docMk/>
            <pc:sldMk cId="0" sldId="262"/>
            <ac:spMk id="2" creationId="{41D67E70-A44A-3546-B581-53B0120FD07C}"/>
          </ac:spMkLst>
        </pc:spChg>
        <pc:spChg chg="mod">
          <ac:chgData name="Josh Mannix" userId="67577199-83d9-4857-9803-9b1b12014488" providerId="ADAL" clId="{77D60DD1-2211-E846-8485-16C07302A641}" dt="2023-01-10T20:02:00.609" v="1051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20:17:00.314" v="2328" actId="20577"/>
        <pc:sldMkLst>
          <pc:docMk/>
          <pc:sldMk cId="0" sldId="263"/>
        </pc:sldMkLst>
        <pc:spChg chg="add del mod">
          <ac:chgData name="Josh Mannix" userId="67577199-83d9-4857-9803-9b1b12014488" providerId="ADAL" clId="{77D60DD1-2211-E846-8485-16C07302A641}" dt="2023-01-10T20:04:23.329" v="1539" actId="478"/>
          <ac:spMkLst>
            <pc:docMk/>
            <pc:sldMk cId="0" sldId="263"/>
            <ac:spMk id="4" creationId="{879E2A53-03BD-6045-ABC8-12EE083F1DAC}"/>
          </ac:spMkLst>
        </pc:spChg>
        <pc:spChg chg="del">
          <ac:chgData name="Josh Mannix" userId="67577199-83d9-4857-9803-9b1b12014488" providerId="ADAL" clId="{77D60DD1-2211-E846-8485-16C07302A641}" dt="2023-01-10T20:02:11.206" v="1067" actId="478"/>
          <ac:spMkLst>
            <pc:docMk/>
            <pc:sldMk cId="0" sldId="263"/>
            <ac:spMk id="17" creationId="{0EC3D688-7D0E-4B4D-B613-C1BA1A4581EA}"/>
          </ac:spMkLst>
        </pc:spChg>
        <pc:spChg chg="add mod">
          <ac:chgData name="Josh Mannix" userId="67577199-83d9-4857-9803-9b1b12014488" providerId="ADAL" clId="{77D60DD1-2211-E846-8485-16C07302A641}" dt="2023-01-10T20:17:00.314" v="2328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77D60DD1-2211-E846-8485-16C07302A641}" dt="2023-01-10T20:02:09.019" v="1066" actId="20577"/>
          <ac:spMkLst>
            <pc:docMk/>
            <pc:sldMk cId="0" sldId="263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1.432" v="1537" actId="478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16:22:47.684" v="11" actId="20577"/>
        <pc:sldMkLst>
          <pc:docMk/>
          <pc:sldMk cId="0" sldId="264"/>
        </pc:sldMkLst>
        <pc:spChg chg="mod">
          <ac:chgData name="Josh Mannix" userId="67577199-83d9-4857-9803-9b1b12014488" providerId="ADAL" clId="{77D60DD1-2211-E846-8485-16C07302A641}" dt="2023-01-10T16:22:47.684" v="11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77D60DD1-2211-E846-8485-16C07302A641}" dt="2023-01-12T17:58:59.477" v="2593" actId="164"/>
        <pc:sldMkLst>
          <pc:docMk/>
          <pc:sldMk cId="2109807637" sldId="308"/>
        </pc:sldMkLst>
        <pc:spChg chg="mod">
          <ac:chgData name="Josh Mannix" userId="67577199-83d9-4857-9803-9b1b12014488" providerId="ADAL" clId="{77D60DD1-2211-E846-8485-16C07302A641}" dt="2023-01-10T20:23:00.518" v="2585" actId="1076"/>
          <ac:spMkLst>
            <pc:docMk/>
            <pc:sldMk cId="2109807637" sldId="308"/>
            <ac:spMk id="3" creationId="{268D834C-B585-BA44-8441-48AAC0366738}"/>
          </ac:spMkLst>
        </pc:spChg>
        <pc:grpChg chg="add">
          <ac:chgData name="Josh Mannix" userId="67577199-83d9-4857-9803-9b1b12014488" providerId="ADAL" clId="{77D60DD1-2211-E846-8485-16C07302A641}" dt="2023-01-12T17:58:59.477" v="2593" actId="164"/>
          <ac:grpSpMkLst>
            <pc:docMk/>
            <pc:sldMk cId="2109807637" sldId="308"/>
            <ac:grpSpMk id="16" creationId="{25DD7BC9-B4F9-9D41-99B2-B01EF3AB58DD}"/>
          </ac:grpSpMkLst>
        </pc:grpChg>
      </pc:sldChg>
      <pc:sldChg chg="del">
        <pc:chgData name="Josh Mannix" userId="67577199-83d9-4857-9803-9b1b12014488" providerId="ADAL" clId="{77D60DD1-2211-E846-8485-16C07302A641}" dt="2023-01-10T16:22:50.078" v="12" actId="2696"/>
        <pc:sldMkLst>
          <pc:docMk/>
          <pc:sldMk cId="2998291648" sldId="310"/>
        </pc:sldMkLst>
      </pc:sldChg>
      <pc:sldChg chg="del">
        <pc:chgData name="Josh Mannix" userId="67577199-83d9-4857-9803-9b1b12014488" providerId="ADAL" clId="{77D60DD1-2211-E846-8485-16C07302A641}" dt="2023-01-10T20:14:57.419" v="2054" actId="2696"/>
        <pc:sldMkLst>
          <pc:docMk/>
          <pc:sldMk cId="3974859501" sldId="311"/>
        </pc:sldMkLst>
      </pc:sldChg>
      <pc:sldChg chg="modSp mod">
        <pc:chgData name="Josh Mannix" userId="67577199-83d9-4857-9803-9b1b12014488" providerId="ADAL" clId="{77D60DD1-2211-E846-8485-16C07302A641}" dt="2023-01-10T16:23:00.072" v="38" actId="20577"/>
        <pc:sldMkLst>
          <pc:docMk/>
          <pc:sldMk cId="1525334266" sldId="312"/>
        </pc:sldMkLst>
        <pc:spChg chg="mod">
          <ac:chgData name="Josh Mannix" userId="67577199-83d9-4857-9803-9b1b12014488" providerId="ADAL" clId="{77D60DD1-2211-E846-8485-16C07302A641}" dt="2023-01-10T16:23:00.072" v="3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del">
        <pc:chgData name="Josh Mannix" userId="67577199-83d9-4857-9803-9b1b12014488" providerId="ADAL" clId="{77D60DD1-2211-E846-8485-16C07302A641}" dt="2023-01-10T20:02:03.726" v="1052" actId="2696"/>
        <pc:sldMkLst>
          <pc:docMk/>
          <pc:sldMk cId="342055200" sldId="313"/>
        </pc:sldMkLst>
      </pc:sldChg>
      <pc:sldChg chg="addSp delSp modSp add mod chgLayout">
        <pc:chgData name="Josh Mannix" userId="67577199-83d9-4857-9803-9b1b12014488" providerId="ADAL" clId="{77D60DD1-2211-E846-8485-16C07302A641}" dt="2023-01-10T20:00:16.241" v="734" actId="20577"/>
        <pc:sldMkLst>
          <pc:docMk/>
          <pc:sldMk cId="1725268783" sldId="315"/>
        </pc:sldMkLst>
        <pc:spChg chg="add mod ord">
          <ac:chgData name="Josh Mannix" userId="67577199-83d9-4857-9803-9b1b12014488" providerId="ADAL" clId="{77D60DD1-2211-E846-8485-16C07302A641}" dt="2023-01-10T20:00:16.241" v="734" actId="20577"/>
          <ac:spMkLst>
            <pc:docMk/>
            <pc:sldMk cId="1725268783" sldId="315"/>
            <ac:spMk id="2" creationId="{ADC04ADF-3C89-B545-B3AC-998590695FDC}"/>
          </ac:spMkLst>
        </pc:spChg>
        <pc:spChg chg="mod ord">
          <ac:chgData name="Josh Mannix" userId="67577199-83d9-4857-9803-9b1b12014488" providerId="ADAL" clId="{77D60DD1-2211-E846-8485-16C07302A641}" dt="2023-01-10T19:59:47.463" v="713" actId="20577"/>
          <ac:spMkLst>
            <pc:docMk/>
            <pc:sldMk cId="1725268783" sldId="315"/>
            <ac:spMk id="248" creationId="{00000000-0000-0000-0000-000000000000}"/>
          </ac:spMkLst>
        </pc:spChg>
        <pc:spChg chg="mod ord">
          <ac:chgData name="Josh Mannix" userId="67577199-83d9-4857-9803-9b1b12014488" providerId="ADAL" clId="{77D60DD1-2211-E846-8485-16C07302A641}" dt="2023-01-10T19:57:02.609" v="146" actId="700"/>
          <ac:spMkLst>
            <pc:docMk/>
            <pc:sldMk cId="1725268783" sldId="315"/>
            <ac:spMk id="250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59.386" v="145" actId="478"/>
          <ac:picMkLst>
            <pc:docMk/>
            <pc:sldMk cId="1725268783" sldId="315"/>
            <ac:picMk id="5" creationId="{47FBA35A-5AC1-7247-93DA-7D4CD220AFE1}"/>
          </ac:picMkLst>
        </pc:picChg>
      </pc:sldChg>
      <pc:sldChg chg="modSp add mod">
        <pc:chgData name="Josh Mannix" userId="67577199-83d9-4857-9803-9b1b12014488" providerId="ADAL" clId="{77D60DD1-2211-E846-8485-16C07302A641}" dt="2023-01-10T20:16:40.429" v="2324" actId="1076"/>
        <pc:sldMkLst>
          <pc:docMk/>
          <pc:sldMk cId="2374920946" sldId="316"/>
        </pc:sldMkLst>
        <pc:spChg chg="mod">
          <ac:chgData name="Josh Mannix" userId="67577199-83d9-4857-9803-9b1b12014488" providerId="ADAL" clId="{77D60DD1-2211-E846-8485-16C07302A641}" dt="2023-01-10T20:16:40.429" v="2324" actId="1076"/>
          <ac:spMkLst>
            <pc:docMk/>
            <pc:sldMk cId="2374920946" sldId="316"/>
            <ac:spMk id="2" creationId="{ADC04ADF-3C89-B545-B3AC-998590695FDC}"/>
          </ac:spMkLst>
        </pc:spChg>
        <pc:spChg chg="mod">
          <ac:chgData name="Josh Mannix" userId="67577199-83d9-4857-9803-9b1b12014488" providerId="ADAL" clId="{77D60DD1-2211-E846-8485-16C07302A641}" dt="2023-01-10T19:59:52.156" v="728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77D60DD1-2211-E846-8485-16C07302A641}" dt="2023-01-10T20:12:32.703" v="2053"/>
        <pc:sldMkLst>
          <pc:docMk/>
          <pc:sldMk cId="2429232393" sldId="317"/>
        </pc:sldMkLst>
        <pc:spChg chg="add del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07:29.420" v="1796" actId="478"/>
          <ac:spMkLst>
            <pc:docMk/>
            <pc:sldMk cId="2429232393" sldId="317"/>
            <ac:spMk id="18" creationId="{96A9CAF9-7B9F-4649-B9A5-7EA5FB087436}"/>
          </ac:spMkLst>
        </pc:spChg>
        <pc:spChg chg="add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19" creationId="{0E8E6554-8074-464E-883F-610F01ADED14}"/>
          </ac:spMkLst>
        </pc:spChg>
        <pc:spChg chg="mod">
          <ac:chgData name="Josh Mannix" userId="67577199-83d9-4857-9803-9b1b12014488" providerId="ADAL" clId="{77D60DD1-2211-E846-8485-16C07302A641}" dt="2023-01-10T20:03:52.390" v="1514" actId="20577"/>
          <ac:spMkLst>
            <pc:docMk/>
            <pc:sldMk cId="2429232393" sldId="317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8.855" v="1540" actId="478"/>
          <ac:spMkLst>
            <pc:docMk/>
            <pc:sldMk cId="2429232393" sldId="317"/>
            <ac:spMk id="274" creationId="{00000000-0000-0000-0000-000000000000}"/>
          </ac:spMkLst>
        </pc:spChg>
      </pc:sldChg>
      <pc:sldChg chg="addSp delSp modSp add mod delAnim">
        <pc:chgData name="Josh Mannix" userId="67577199-83d9-4857-9803-9b1b12014488" providerId="ADAL" clId="{77D60DD1-2211-E846-8485-16C07302A641}" dt="2023-01-10T20:19:51.115" v="2506" actId="20577"/>
        <pc:sldMkLst>
          <pc:docMk/>
          <pc:sldMk cId="1837633903" sldId="318"/>
        </pc:sldMkLst>
        <pc:spChg chg="del mod">
          <ac:chgData name="Josh Mannix" userId="67577199-83d9-4857-9803-9b1b12014488" providerId="ADAL" clId="{77D60DD1-2211-E846-8485-16C07302A641}" dt="2023-01-10T20:17:25.523" v="2333" actId="478"/>
          <ac:spMkLst>
            <pc:docMk/>
            <pc:sldMk cId="1837633903" sldId="318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17:26.966" v="2334" actId="478"/>
          <ac:spMkLst>
            <pc:docMk/>
            <pc:sldMk cId="1837633903" sldId="318"/>
            <ac:spMk id="7" creationId="{B4DBC9BC-97C6-C449-9BE5-5443DD953F5F}"/>
          </ac:spMkLst>
        </pc:spChg>
        <pc:spChg chg="add mod">
          <ac:chgData name="Josh Mannix" userId="67577199-83d9-4857-9803-9b1b12014488" providerId="ADAL" clId="{77D60DD1-2211-E846-8485-16C07302A641}" dt="2023-01-10T20:19:51.115" v="2506" actId="20577"/>
          <ac:spMkLst>
            <pc:docMk/>
            <pc:sldMk cId="1837633903" sldId="318"/>
            <ac:spMk id="8" creationId="{52CFAD41-934F-A54E-B26B-221CB6C3A93A}"/>
          </ac:spMkLst>
        </pc:spChg>
        <pc:spChg chg="del">
          <ac:chgData name="Josh Mannix" userId="67577199-83d9-4857-9803-9b1b12014488" providerId="ADAL" clId="{77D60DD1-2211-E846-8485-16C07302A641}" dt="2023-01-10T20:17:28.472" v="2335" actId="478"/>
          <ac:spMkLst>
            <pc:docMk/>
            <pc:sldMk cId="1837633903" sldId="318"/>
            <ac:spMk id="19" creationId="{0E8E6554-8074-464E-883F-610F01ADED14}"/>
          </ac:spMkLst>
        </pc:spChg>
        <pc:picChg chg="add mod">
          <ac:chgData name="Josh Mannix" userId="67577199-83d9-4857-9803-9b1b12014488" providerId="ADAL" clId="{77D60DD1-2211-E846-8485-16C07302A641}" dt="2023-01-10T20:19:07.302" v="2494" actId="1076"/>
          <ac:picMkLst>
            <pc:docMk/>
            <pc:sldMk cId="1837633903" sldId="318"/>
            <ac:picMk id="5" creationId="{3ADCD200-35C5-7348-82B9-EAA3D7F627D6}"/>
          </ac:picMkLst>
        </pc:picChg>
      </pc:sldChg>
    </pc:docChg>
  </pc:docChgLst>
  <pc:docChgLst>
    <pc:chgData name="Mannix, Josh" userId="67577199-83d9-4857-9803-9b1b12014488" providerId="ADAL" clId="{E2CEF9CD-7BE3-4748-99BA-25C6D0FC0F28}"/>
    <pc:docChg chg="undo custSel addSld delSld modSld">
      <pc:chgData name="Mannix, Josh" userId="67577199-83d9-4857-9803-9b1b12014488" providerId="ADAL" clId="{E2CEF9CD-7BE3-4748-99BA-25C6D0FC0F28}" dt="2023-02-03T20:54:09.747" v="2994" actId="6549"/>
      <pc:docMkLst>
        <pc:docMk/>
      </pc:docMkLst>
      <pc:sldChg chg="modSp mod">
        <pc:chgData name="Mannix, Josh" userId="67577199-83d9-4857-9803-9b1b12014488" providerId="ADAL" clId="{E2CEF9CD-7BE3-4748-99BA-25C6D0FC0F28}" dt="2023-02-03T17:24:36.715" v="39" actId="20577"/>
        <pc:sldMkLst>
          <pc:docMk/>
          <pc:sldMk cId="0" sldId="256"/>
        </pc:sldMkLst>
        <pc:spChg chg="mod">
          <ac:chgData name="Mannix, Josh" userId="67577199-83d9-4857-9803-9b1b12014488" providerId="ADAL" clId="{E2CEF9CD-7BE3-4748-99BA-25C6D0FC0F28}" dt="2023-02-03T17:24:26.591" v="22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24:36.715" v="39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35:59.998" v="84" actId="20577"/>
        <pc:sldMkLst>
          <pc:docMk/>
          <pc:sldMk cId="0" sldId="257"/>
        </pc:sldMkLst>
        <pc:spChg chg="mod">
          <ac:chgData name="Mannix, Josh" userId="67577199-83d9-4857-9803-9b1b12014488" providerId="ADAL" clId="{E2CEF9CD-7BE3-4748-99BA-25C6D0FC0F28}" dt="2023-02-03T17:35:48.028" v="66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35:49.877" v="67" actId="6549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35:59.998" v="84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36:25.375" v="96" actId="20577"/>
        <pc:sldMkLst>
          <pc:docMk/>
          <pc:sldMk cId="0" sldId="258"/>
        </pc:sldMkLst>
        <pc:spChg chg="mod">
          <ac:chgData name="Mannix, Josh" userId="67577199-83d9-4857-9803-9b1b12014488" providerId="ADAL" clId="{E2CEF9CD-7BE3-4748-99BA-25C6D0FC0F28}" dt="2023-02-03T17:36:25.375" v="96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40:51.607" v="399" actId="20577"/>
        <pc:sldMkLst>
          <pc:docMk/>
          <pc:sldMk cId="0" sldId="260"/>
        </pc:sldMkLst>
        <pc:spChg chg="mod">
          <ac:chgData name="Mannix, Josh" userId="67577199-83d9-4857-9803-9b1b12014488" providerId="ADAL" clId="{E2CEF9CD-7BE3-4748-99BA-25C6D0FC0F28}" dt="2023-02-03T17:40:51.607" v="399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41:05.070" v="408" actId="20577"/>
        <pc:sldMkLst>
          <pc:docMk/>
          <pc:sldMk cId="0" sldId="262"/>
        </pc:sldMkLst>
        <pc:spChg chg="mod">
          <ac:chgData name="Mannix, Josh" userId="67577199-83d9-4857-9803-9b1b12014488" providerId="ADAL" clId="{E2CEF9CD-7BE3-4748-99BA-25C6D0FC0F28}" dt="2023-02-03T17:41:05.070" v="408" actId="20577"/>
          <ac:spMkLst>
            <pc:docMk/>
            <pc:sldMk cId="0" sldId="262"/>
            <ac:spMk id="265" creationId="{00000000-0000-0000-0000-000000000000}"/>
          </ac:spMkLst>
        </pc:spChg>
      </pc:sldChg>
      <pc:sldChg chg="del">
        <pc:chgData name="Mannix, Josh" userId="67577199-83d9-4857-9803-9b1b12014488" providerId="ADAL" clId="{E2CEF9CD-7BE3-4748-99BA-25C6D0FC0F28}" dt="2023-02-03T17:41:17.947" v="410" actId="2696"/>
        <pc:sldMkLst>
          <pc:docMk/>
          <pc:sldMk cId="2327765963" sldId="314"/>
        </pc:sldMkLst>
      </pc:sldChg>
      <pc:sldChg chg="modSp add del mod">
        <pc:chgData name="Mannix, Josh" userId="67577199-83d9-4857-9803-9b1b12014488" providerId="ADAL" clId="{E2CEF9CD-7BE3-4748-99BA-25C6D0FC0F28}" dt="2023-02-03T17:45:10.207" v="817" actId="2696"/>
        <pc:sldMkLst>
          <pc:docMk/>
          <pc:sldMk cId="1895428252" sldId="342"/>
        </pc:sldMkLst>
        <pc:spChg chg="mod">
          <ac:chgData name="Mannix, Josh" userId="67577199-83d9-4857-9803-9b1b12014488" providerId="ADAL" clId="{E2CEF9CD-7BE3-4748-99BA-25C6D0FC0F28}" dt="2023-02-03T17:37:08.882" v="117" actId="20577"/>
          <ac:spMkLst>
            <pc:docMk/>
            <pc:sldMk cId="1895428252" sldId="342"/>
            <ac:spMk id="2" creationId="{0986599C-079B-FE46-B154-C62755C39F88}"/>
          </ac:spMkLst>
        </pc:spChg>
      </pc:sldChg>
      <pc:sldChg chg="addSp modSp new mod modClrScheme chgLayout">
        <pc:chgData name="Mannix, Josh" userId="67577199-83d9-4857-9803-9b1b12014488" providerId="ADAL" clId="{E2CEF9CD-7BE3-4748-99BA-25C6D0FC0F28}" dt="2023-02-03T17:39:58.547" v="390" actId="404"/>
        <pc:sldMkLst>
          <pc:docMk/>
          <pc:sldMk cId="2097593377" sldId="343"/>
        </pc:sldMkLst>
        <pc:spChg chg="mod ord">
          <ac:chgData name="Mannix, Josh" userId="67577199-83d9-4857-9803-9b1b12014488" providerId="ADAL" clId="{E2CEF9CD-7BE3-4748-99BA-25C6D0FC0F28}" dt="2023-02-03T17:37:41.906" v="146" actId="700"/>
          <ac:spMkLst>
            <pc:docMk/>
            <pc:sldMk cId="2097593377" sldId="343"/>
            <ac:spMk id="2" creationId="{50F8CF5B-8A03-ECBD-AB67-1BDF5211B17A}"/>
          </ac:spMkLst>
        </pc:spChg>
        <pc:spChg chg="mod ord">
          <ac:chgData name="Mannix, Josh" userId="67577199-83d9-4857-9803-9b1b12014488" providerId="ADAL" clId="{E2CEF9CD-7BE3-4748-99BA-25C6D0FC0F28}" dt="2023-02-03T17:37:41.906" v="146" actId="700"/>
          <ac:spMkLst>
            <pc:docMk/>
            <pc:sldMk cId="2097593377" sldId="343"/>
            <ac:spMk id="3" creationId="{6B0E18AD-ACA4-8637-732B-73F3B047B5A6}"/>
          </ac:spMkLst>
        </pc:spChg>
        <pc:spChg chg="add mod ord">
          <ac:chgData name="Mannix, Josh" userId="67577199-83d9-4857-9803-9b1b12014488" providerId="ADAL" clId="{E2CEF9CD-7BE3-4748-99BA-25C6D0FC0F28}" dt="2023-02-03T17:39:58.547" v="390" actId="404"/>
          <ac:spMkLst>
            <pc:docMk/>
            <pc:sldMk cId="2097593377" sldId="343"/>
            <ac:spMk id="4" creationId="{C001A4E9-48E2-0BA1-BAD9-B708C71D1D81}"/>
          </ac:spMkLst>
        </pc:spChg>
        <pc:picChg chg="add mod">
          <ac:chgData name="Mannix, Josh" userId="67577199-83d9-4857-9803-9b1b12014488" providerId="ADAL" clId="{E2CEF9CD-7BE3-4748-99BA-25C6D0FC0F28}" dt="2023-02-03T17:39:41.802" v="311" actId="1076"/>
          <ac:picMkLst>
            <pc:docMk/>
            <pc:sldMk cId="2097593377" sldId="343"/>
            <ac:picMk id="5" creationId="{427D6765-F0DA-E551-DB16-4445413086AB}"/>
          </ac:picMkLst>
        </pc:picChg>
      </pc:sldChg>
      <pc:sldChg chg="delSp modSp add mod">
        <pc:chgData name="Mannix, Josh" userId="67577199-83d9-4857-9803-9b1b12014488" providerId="ADAL" clId="{E2CEF9CD-7BE3-4748-99BA-25C6D0FC0F28}" dt="2023-02-03T17:44:35.501" v="815" actId="20577"/>
        <pc:sldMkLst>
          <pc:docMk/>
          <pc:sldMk cId="1511853694" sldId="344"/>
        </pc:sldMkLst>
        <pc:spChg chg="mod">
          <ac:chgData name="Mannix, Josh" userId="67577199-83d9-4857-9803-9b1b12014488" providerId="ADAL" clId="{E2CEF9CD-7BE3-4748-99BA-25C6D0FC0F28}" dt="2023-02-03T17:44:35.501" v="815" actId="20577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17:41:24.406" v="422" actId="20577"/>
          <ac:spMkLst>
            <pc:docMk/>
            <pc:sldMk cId="1511853694" sldId="344"/>
            <ac:spMk id="248" creationId="{00000000-0000-0000-0000-000000000000}"/>
          </ac:spMkLst>
        </pc:sp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3" creationId="{6CC14266-E7E1-E741-9626-6CC10F8E6227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4" creationId="{7681D860-CE99-8D49-AEE9-1F08418718F7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5" creationId="{A15F5B09-21A2-C342-B67B-DF2148C2D339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6" creationId="{99057FA9-CF60-2345-9CCC-7B8928928B45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7" creationId="{94542D54-011F-0742-85E6-2A6E0F0D9624}"/>
          </ac:picMkLst>
        </pc:picChg>
      </pc:sldChg>
      <pc:sldChg chg="modSp add mod">
        <pc:chgData name="Mannix, Josh" userId="67577199-83d9-4857-9803-9b1b12014488" providerId="ADAL" clId="{E2CEF9CD-7BE3-4748-99BA-25C6D0FC0F28}" dt="2023-02-03T17:49:10.584" v="1317" actId="20577"/>
        <pc:sldMkLst>
          <pc:docMk/>
          <pc:sldMk cId="780264670" sldId="345"/>
        </pc:sldMkLst>
        <pc:spChg chg="mod">
          <ac:chgData name="Mannix, Josh" userId="67577199-83d9-4857-9803-9b1b12014488" providerId="ADAL" clId="{E2CEF9CD-7BE3-4748-99BA-25C6D0FC0F28}" dt="2023-02-03T17:49:10.584" v="1317" actId="20577"/>
          <ac:spMkLst>
            <pc:docMk/>
            <pc:sldMk cId="780264670" sldId="345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17:45:22.862" v="847" actId="20577"/>
          <ac:spMkLst>
            <pc:docMk/>
            <pc:sldMk cId="780264670" sldId="345"/>
            <ac:spMk id="248" creationId="{00000000-0000-0000-0000-000000000000}"/>
          </ac:spMkLst>
        </pc:spChg>
      </pc:sldChg>
      <pc:sldChg chg="modSp add mod">
        <pc:chgData name="Mannix, Josh" userId="67577199-83d9-4857-9803-9b1b12014488" providerId="ADAL" clId="{E2CEF9CD-7BE3-4748-99BA-25C6D0FC0F28}" dt="2023-02-03T20:12:50.413" v="1728" actId="20577"/>
        <pc:sldMkLst>
          <pc:docMk/>
          <pc:sldMk cId="2551219225" sldId="346"/>
        </pc:sldMkLst>
        <pc:spChg chg="mod">
          <ac:chgData name="Mannix, Josh" userId="67577199-83d9-4857-9803-9b1b12014488" providerId="ADAL" clId="{E2CEF9CD-7BE3-4748-99BA-25C6D0FC0F28}" dt="2023-02-03T20:12:50.413" v="1728" actId="20577"/>
          <ac:spMkLst>
            <pc:docMk/>
            <pc:sldMk cId="2551219225" sldId="346"/>
            <ac:spMk id="2" creationId="{ADC04ADF-3C89-B545-B3AC-998590695FDC}"/>
          </ac:spMkLst>
        </pc:spChg>
      </pc:sldChg>
      <pc:sldChg chg="addSp delSp modSp add mod modAnim">
        <pc:chgData name="Mannix, Josh" userId="67577199-83d9-4857-9803-9b1b12014488" providerId="ADAL" clId="{E2CEF9CD-7BE3-4748-99BA-25C6D0FC0F28}" dt="2023-02-03T20:17:45.086" v="1812" actId="14100"/>
        <pc:sldMkLst>
          <pc:docMk/>
          <pc:sldMk cId="2613500484" sldId="347"/>
        </pc:sldMkLst>
        <pc:spChg chg="del mod">
          <ac:chgData name="Mannix, Josh" userId="67577199-83d9-4857-9803-9b1b12014488" providerId="ADAL" clId="{E2CEF9CD-7BE3-4748-99BA-25C6D0FC0F28}" dt="2023-02-03T20:16:00.247" v="1744" actId="478"/>
          <ac:spMkLst>
            <pc:docMk/>
            <pc:sldMk cId="2613500484" sldId="347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20:17:45.086" v="1812" actId="14100"/>
          <ac:spMkLst>
            <pc:docMk/>
            <pc:sldMk cId="2613500484" sldId="347"/>
            <ac:spMk id="248" creationId="{00000000-0000-0000-0000-000000000000}"/>
          </ac:spMkLst>
        </pc:spChg>
        <pc:picChg chg="add mod">
          <ac:chgData name="Mannix, Josh" userId="67577199-83d9-4857-9803-9b1b12014488" providerId="ADAL" clId="{E2CEF9CD-7BE3-4748-99BA-25C6D0FC0F28}" dt="2023-02-03T20:15:57.931" v="1743" actId="1076"/>
          <ac:picMkLst>
            <pc:docMk/>
            <pc:sldMk cId="2613500484" sldId="347"/>
            <ac:picMk id="5" creationId="{1574AAB4-2684-5844-729A-083DE53A4350}"/>
          </ac:picMkLst>
        </pc:picChg>
        <pc:picChg chg="add mod">
          <ac:chgData name="Mannix, Josh" userId="67577199-83d9-4857-9803-9b1b12014488" providerId="ADAL" clId="{E2CEF9CD-7BE3-4748-99BA-25C6D0FC0F28}" dt="2023-02-03T20:16:19.082" v="1746" actId="1076"/>
          <ac:picMkLst>
            <pc:docMk/>
            <pc:sldMk cId="2613500484" sldId="347"/>
            <ac:picMk id="7" creationId="{3AE08D98-936A-B324-5CAD-D4728820EE34}"/>
          </ac:picMkLst>
        </pc:picChg>
        <pc:picChg chg="add mod">
          <ac:chgData name="Mannix, Josh" userId="67577199-83d9-4857-9803-9b1b12014488" providerId="ADAL" clId="{E2CEF9CD-7BE3-4748-99BA-25C6D0FC0F28}" dt="2023-02-03T20:16:42.451" v="1752" actId="1076"/>
          <ac:picMkLst>
            <pc:docMk/>
            <pc:sldMk cId="2613500484" sldId="347"/>
            <ac:picMk id="9" creationId="{42299798-D93D-A1BF-5D61-BE74B16C0CA8}"/>
          </ac:picMkLst>
        </pc:picChg>
      </pc:sldChg>
      <pc:sldChg chg="addSp modSp add mod modAnim">
        <pc:chgData name="Mannix, Josh" userId="67577199-83d9-4857-9803-9b1b12014488" providerId="ADAL" clId="{E2CEF9CD-7BE3-4748-99BA-25C6D0FC0F28}" dt="2023-02-03T20:26:30.172" v="2348"/>
        <pc:sldMkLst>
          <pc:docMk/>
          <pc:sldMk cId="804135539" sldId="348"/>
        </pc:sldMkLst>
        <pc:spChg chg="mod">
          <ac:chgData name="Mannix, Josh" userId="67577199-83d9-4857-9803-9b1b12014488" providerId="ADAL" clId="{E2CEF9CD-7BE3-4748-99BA-25C6D0FC0F28}" dt="2023-02-03T20:24:46.894" v="2216" actId="20577"/>
          <ac:spMkLst>
            <pc:docMk/>
            <pc:sldMk cId="804135539" sldId="348"/>
            <ac:spMk id="2" creationId="{ADC04ADF-3C89-B545-B3AC-998590695FDC}"/>
          </ac:spMkLst>
        </pc:spChg>
        <pc:spChg chg="add mod">
          <ac:chgData name="Mannix, Josh" userId="67577199-83d9-4857-9803-9b1b12014488" providerId="ADAL" clId="{E2CEF9CD-7BE3-4748-99BA-25C6D0FC0F28}" dt="2023-02-03T20:26:21.745" v="2347" actId="14100"/>
          <ac:spMkLst>
            <pc:docMk/>
            <pc:sldMk cId="804135539" sldId="348"/>
            <ac:spMk id="3" creationId="{8FA81075-767B-9DF0-0F59-120692DF2C47}"/>
          </ac:spMkLst>
        </pc:spChg>
        <pc:spChg chg="mod">
          <ac:chgData name="Mannix, Josh" userId="67577199-83d9-4857-9803-9b1b12014488" providerId="ADAL" clId="{E2CEF9CD-7BE3-4748-99BA-25C6D0FC0F28}" dt="2023-02-03T20:19:05.159" v="1850" actId="20577"/>
          <ac:spMkLst>
            <pc:docMk/>
            <pc:sldMk cId="804135539" sldId="348"/>
            <ac:spMk id="248" creationId="{00000000-0000-0000-0000-000000000000}"/>
          </ac:spMkLst>
        </pc:spChg>
      </pc:sldChg>
      <pc:sldChg chg="addSp modSp add mod modAnim">
        <pc:chgData name="Mannix, Josh" userId="67577199-83d9-4857-9803-9b1b12014488" providerId="ADAL" clId="{E2CEF9CD-7BE3-4748-99BA-25C6D0FC0F28}" dt="2023-02-03T20:53:29.273" v="2987"/>
        <pc:sldMkLst>
          <pc:docMk/>
          <pc:sldMk cId="90263954" sldId="349"/>
        </pc:sldMkLst>
        <pc:spChg chg="mod">
          <ac:chgData name="Mannix, Josh" userId="67577199-83d9-4857-9803-9b1b12014488" providerId="ADAL" clId="{E2CEF9CD-7BE3-4748-99BA-25C6D0FC0F28}" dt="2023-02-03T20:46:14.094" v="2687" actId="20577"/>
          <ac:spMkLst>
            <pc:docMk/>
            <pc:sldMk cId="90263954" sldId="349"/>
            <ac:spMk id="2" creationId="{ADC04ADF-3C89-B545-B3AC-998590695FDC}"/>
          </ac:spMkLst>
        </pc:spChg>
        <pc:spChg chg="add mod">
          <ac:chgData name="Mannix, Josh" userId="67577199-83d9-4857-9803-9b1b12014488" providerId="ADAL" clId="{E2CEF9CD-7BE3-4748-99BA-25C6D0FC0F28}" dt="2023-02-03T20:53:18.787" v="2985" actId="207"/>
          <ac:spMkLst>
            <pc:docMk/>
            <pc:sldMk cId="90263954" sldId="349"/>
            <ac:spMk id="3" creationId="{F0FBEDA3-2416-9F24-609C-655A47C0F635}"/>
          </ac:spMkLst>
        </pc:spChg>
        <pc:spChg chg="mod">
          <ac:chgData name="Mannix, Josh" userId="67577199-83d9-4857-9803-9b1b12014488" providerId="ADAL" clId="{E2CEF9CD-7BE3-4748-99BA-25C6D0FC0F28}" dt="2023-02-03T20:26:59.524" v="2371" actId="20577"/>
          <ac:spMkLst>
            <pc:docMk/>
            <pc:sldMk cId="90263954" sldId="349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3:39.547" v="2988"/>
        <pc:sldMkLst>
          <pc:docMk/>
          <pc:sldMk cId="2307921756" sldId="350"/>
        </pc:sldMkLst>
        <pc:spChg chg="mod">
          <ac:chgData name="Mannix, Josh" userId="67577199-83d9-4857-9803-9b1b12014488" providerId="ADAL" clId="{E2CEF9CD-7BE3-4748-99BA-25C6D0FC0F28}" dt="2023-02-03T20:47:46.496" v="2732" actId="13926"/>
          <ac:spMkLst>
            <pc:docMk/>
            <pc:sldMk cId="2307921756" sldId="35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3:44.636" v="2989"/>
        <pc:sldMkLst>
          <pc:docMk/>
          <pc:sldMk cId="1160480442" sldId="351"/>
        </pc:sldMkLst>
        <pc:spChg chg="mod">
          <ac:chgData name="Mannix, Josh" userId="67577199-83d9-4857-9803-9b1b12014488" providerId="ADAL" clId="{E2CEF9CD-7BE3-4748-99BA-25C6D0FC0F28}" dt="2023-02-03T20:51:01.659" v="2854" actId="20577"/>
          <ac:spMkLst>
            <pc:docMk/>
            <pc:sldMk cId="1160480442" sldId="351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4:09.747" v="2994" actId="6549"/>
        <pc:sldMkLst>
          <pc:docMk/>
          <pc:sldMk cId="3973919585" sldId="352"/>
        </pc:sldMkLst>
        <pc:spChg chg="mod">
          <ac:chgData name="Mannix, Josh" userId="67577199-83d9-4857-9803-9b1b12014488" providerId="ADAL" clId="{E2CEF9CD-7BE3-4748-99BA-25C6D0FC0F28}" dt="2023-02-03T20:54:09.747" v="2994" actId="6549"/>
          <ac:spMkLst>
            <pc:docMk/>
            <pc:sldMk cId="3973919585" sldId="352"/>
            <ac:spMk id="2" creationId="{ADC04ADF-3C89-B545-B3AC-998590695FDC}"/>
          </ac:spMkLst>
        </pc:spChg>
      </pc:sldChg>
    </pc:docChg>
  </pc:docChgLst>
  <pc:docChgLst>
    <pc:chgData name="Mannix, Josh" userId="67577199-83d9-4857-9803-9b1b12014488" providerId="ADAL" clId="{617005A9-0423-2B42-B3D4-8AF3679932E7}"/>
    <pc:docChg chg="custSel addSld delSld modSld">
      <pc:chgData name="Mannix, Josh" userId="67577199-83d9-4857-9803-9b1b12014488" providerId="ADAL" clId="{617005A9-0423-2B42-B3D4-8AF3679932E7}" dt="2023-02-05T02:51:59.930" v="3491" actId="20577"/>
      <pc:docMkLst>
        <pc:docMk/>
      </pc:docMkLst>
      <pc:sldChg chg="del">
        <pc:chgData name="Mannix, Josh" userId="67577199-83d9-4857-9803-9b1b12014488" providerId="ADAL" clId="{617005A9-0423-2B42-B3D4-8AF3679932E7}" dt="2023-02-05T01:40:29.830" v="1257" actId="2696"/>
        <pc:sldMkLst>
          <pc:docMk/>
          <pc:sldMk cId="0" sldId="263"/>
        </pc:sldMkLst>
      </pc:sldChg>
      <pc:sldChg chg="modSp mod">
        <pc:chgData name="Mannix, Josh" userId="67577199-83d9-4857-9803-9b1b12014488" providerId="ADAL" clId="{617005A9-0423-2B42-B3D4-8AF3679932E7}" dt="2023-02-05T01:52:18.375" v="1808" actId="20577"/>
        <pc:sldMkLst>
          <pc:docMk/>
          <pc:sldMk cId="1525334266" sldId="312"/>
        </pc:sldMkLst>
        <pc:spChg chg="mod">
          <ac:chgData name="Mannix, Josh" userId="67577199-83d9-4857-9803-9b1b12014488" providerId="ADAL" clId="{617005A9-0423-2B42-B3D4-8AF3679932E7}" dt="2023-02-05T01:52:18.375" v="180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926030904" sldId="318"/>
        </pc:sldMkLst>
      </pc:sldChg>
      <pc:sldChg chg="delSp modSp mod">
        <pc:chgData name="Mannix, Josh" userId="67577199-83d9-4857-9803-9b1b12014488" providerId="ADAL" clId="{617005A9-0423-2B42-B3D4-8AF3679932E7}" dt="2023-02-05T00:38:12.868" v="609" actId="403"/>
        <pc:sldMkLst>
          <pc:docMk/>
          <pc:sldMk cId="2742753983" sldId="319"/>
        </pc:sldMkLst>
        <pc:spChg chg="mod">
          <ac:chgData name="Mannix, Josh" userId="67577199-83d9-4857-9803-9b1b12014488" providerId="ADAL" clId="{617005A9-0423-2B42-B3D4-8AF3679932E7}" dt="2023-02-05T00:38:12.868" v="609" actId="403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0:32:52.962" v="48" actId="20577"/>
          <ac:spMkLst>
            <pc:docMk/>
            <pc:sldMk cId="2742753983" sldId="319"/>
            <ac:spMk id="248" creationId="{00000000-0000-0000-0000-000000000000}"/>
          </ac:spMkLst>
        </pc:sp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3" creationId="{6CC14266-E7E1-E741-9626-6CC10F8E6227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4" creationId="{7681D860-CE99-8D49-AEE9-1F08418718F7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5" creationId="{A15F5B09-21A2-C342-B67B-DF2148C2D339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6" creationId="{99057FA9-CF60-2345-9CCC-7B8928928B45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7" creationId="{94542D54-011F-0742-85E6-2A6E0F0D9624}"/>
          </ac:picMkLst>
        </pc:pic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441348668" sldId="320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4060266660" sldId="321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3566866191" sldId="322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669273031" sldId="326"/>
        </pc:sldMkLst>
      </pc:sldChg>
      <pc:sldChg chg="modSp mod">
        <pc:chgData name="Mannix, Josh" userId="67577199-83d9-4857-9803-9b1b12014488" providerId="ADAL" clId="{617005A9-0423-2B42-B3D4-8AF3679932E7}" dt="2023-02-05T02:51:59.930" v="3491" actId="20577"/>
        <pc:sldMkLst>
          <pc:docMk/>
          <pc:sldMk cId="3174111468" sldId="333"/>
        </pc:sldMkLst>
        <pc:spChg chg="mod">
          <ac:chgData name="Mannix, Josh" userId="67577199-83d9-4857-9803-9b1b12014488" providerId="ADAL" clId="{617005A9-0423-2B42-B3D4-8AF3679932E7}" dt="2023-02-05T01:54:07.253" v="2133" actId="20577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Mannix, Josh" userId="67577199-83d9-4857-9803-9b1b12014488" providerId="ADAL" clId="{617005A9-0423-2B42-B3D4-8AF3679932E7}" dt="2023-02-05T02:51:59.930" v="3491" actId="20577"/>
          <ac:spMkLst>
            <pc:docMk/>
            <pc:sldMk cId="3174111468" sldId="333"/>
            <ac:spMk id="11" creationId="{75042BC0-BE00-2440-A29B-4DDC2D2211E1}"/>
          </ac:spMkLst>
        </pc:spChg>
      </pc:sldChg>
      <pc:sldChg chg="modSp mod">
        <pc:chgData name="Mannix, Josh" userId="67577199-83d9-4857-9803-9b1b12014488" providerId="ADAL" clId="{617005A9-0423-2B42-B3D4-8AF3679932E7}" dt="2023-02-05T02:25:42.556" v="3445" actId="20577"/>
        <pc:sldMkLst>
          <pc:docMk/>
          <pc:sldMk cId="3370673050" sldId="334"/>
        </pc:sldMkLst>
        <pc:spChg chg="mod">
          <ac:chgData name="Mannix, Josh" userId="67577199-83d9-4857-9803-9b1b12014488" providerId="ADAL" clId="{617005A9-0423-2B42-B3D4-8AF3679932E7}" dt="2023-02-05T02:25:42.556" v="3445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Mannix, Josh" userId="67577199-83d9-4857-9803-9b1b12014488" providerId="ADAL" clId="{617005A9-0423-2B42-B3D4-8AF3679932E7}" dt="2023-02-05T02:21:06.868" v="3374" actId="14100"/>
          <ac:spMkLst>
            <pc:docMk/>
            <pc:sldMk cId="3370673050" sldId="334"/>
            <ac:spMk id="11" creationId="{75042BC0-BE00-2440-A29B-4DDC2D2211E1}"/>
          </ac:spMkLst>
        </pc:sp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132093768" sldId="336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414786472" sldId="337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124642437" sldId="338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087533937" sldId="339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947176585" sldId="340"/>
        </pc:sldMkLst>
      </pc:sldChg>
      <pc:sldChg chg="del">
        <pc:chgData name="Mannix, Josh" userId="67577199-83d9-4857-9803-9b1b12014488" providerId="ADAL" clId="{617005A9-0423-2B42-B3D4-8AF3679932E7}" dt="2023-02-05T01:40:29.830" v="1257" actId="2696"/>
        <pc:sldMkLst>
          <pc:docMk/>
          <pc:sldMk cId="1695509057" sldId="341"/>
        </pc:sldMkLst>
      </pc:sldChg>
      <pc:sldChg chg="addSp delSp modSp add mod">
        <pc:chgData name="Mannix, Josh" userId="67577199-83d9-4857-9803-9b1b12014488" providerId="ADAL" clId="{617005A9-0423-2B42-B3D4-8AF3679932E7}" dt="2023-02-05T01:07:52.243" v="702" actId="14100"/>
        <pc:sldMkLst>
          <pc:docMk/>
          <pc:sldMk cId="1388736335" sldId="353"/>
        </pc:sldMkLst>
        <pc:spChg chg="mod">
          <ac:chgData name="Mannix, Josh" userId="67577199-83d9-4857-9803-9b1b12014488" providerId="ADAL" clId="{617005A9-0423-2B42-B3D4-8AF3679932E7}" dt="2023-02-05T01:07:52.243" v="702" actId="14100"/>
          <ac:spMkLst>
            <pc:docMk/>
            <pc:sldMk cId="1388736335" sldId="353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00:37.768" v="653" actId="20577"/>
          <ac:spMkLst>
            <pc:docMk/>
            <pc:sldMk cId="1388736335" sldId="353"/>
            <ac:spMk id="248" creationId="{00000000-0000-0000-0000-000000000000}"/>
          </ac:spMkLst>
        </pc:sp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0" creationId="{A579138C-E523-F741-879F-987976DF54CF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1" creationId="{A56955B5-24A3-2B48-898C-D85F23904EC0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2" creationId="{6FC5CC1D-8787-2F4C-8D87-73BB5E9699DE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3" creationId="{CFA7C2B6-5C1E-BE48-B3E1-40DA803817DD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4" creationId="{D8EB12DA-7154-B34B-AFCA-B604F4E52B3C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5" creationId="{5BD5E82B-FDF9-1F45-B750-C0F93E36AB07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6" creationId="{28D4D848-F980-BE49-ABFD-D890FF8AEA82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7" creationId="{D916CA65-CCD8-DB4A-8BCD-30A1F9DD77C9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8" creationId="{896FB5A5-C207-6D40-AAB8-FCC95B886B38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1026" creationId="{EB53A4C4-E01F-6F47-B97A-24DE1D9671B2}"/>
          </ac:picMkLst>
        </pc:picChg>
      </pc:sldChg>
      <pc:sldChg chg="modSp add mod modAnim">
        <pc:chgData name="Mannix, Josh" userId="67577199-83d9-4857-9803-9b1b12014488" providerId="ADAL" clId="{617005A9-0423-2B42-B3D4-8AF3679932E7}" dt="2023-02-05T02:32:16.132" v="3469" actId="20577"/>
        <pc:sldMkLst>
          <pc:docMk/>
          <pc:sldMk cId="1287105773" sldId="354"/>
        </pc:sldMkLst>
        <pc:spChg chg="mod">
          <ac:chgData name="Mannix, Josh" userId="67577199-83d9-4857-9803-9b1b12014488" providerId="ADAL" clId="{617005A9-0423-2B42-B3D4-8AF3679932E7}" dt="2023-02-05T01:29:31.917" v="1163" actId="14100"/>
          <ac:spMkLst>
            <pc:docMk/>
            <pc:sldMk cId="1287105773" sldId="354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2:32:16.132" v="3469" actId="20577"/>
          <ac:spMkLst>
            <pc:docMk/>
            <pc:sldMk cId="1287105773" sldId="354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32:23.709" v="3485" actId="20577"/>
        <pc:sldMkLst>
          <pc:docMk/>
          <pc:sldMk cId="256539174" sldId="355"/>
        </pc:sldMkLst>
        <pc:spChg chg="mod">
          <ac:chgData name="Mannix, Josh" userId="67577199-83d9-4857-9803-9b1b12014488" providerId="ADAL" clId="{617005A9-0423-2B42-B3D4-8AF3679932E7}" dt="2023-02-05T01:34:59.621" v="1245" actId="20577"/>
          <ac:spMkLst>
            <pc:docMk/>
            <pc:sldMk cId="256539174" sldId="355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2:32:23.709" v="3485" actId="20577"/>
          <ac:spMkLst>
            <pc:docMk/>
            <pc:sldMk cId="256539174" sldId="355"/>
            <ac:spMk id="248" creationId="{00000000-0000-0000-0000-000000000000}"/>
          </ac:spMkLst>
        </pc:spChg>
      </pc:sldChg>
      <pc:sldChg chg="addSp delSp modSp add del mod">
        <pc:chgData name="Mannix, Josh" userId="67577199-83d9-4857-9803-9b1b12014488" providerId="ADAL" clId="{617005A9-0423-2B42-B3D4-8AF3679932E7}" dt="2023-02-05T01:49:51.292" v="1754" actId="2696"/>
        <pc:sldMkLst>
          <pc:docMk/>
          <pc:sldMk cId="3281825583" sldId="356"/>
        </pc:sldMkLst>
        <pc:spChg chg="mod">
          <ac:chgData name="Mannix, Josh" userId="67577199-83d9-4857-9803-9b1b12014488" providerId="ADAL" clId="{617005A9-0423-2B42-B3D4-8AF3679932E7}" dt="2023-02-05T01:41:31.635" v="1338" actId="20577"/>
          <ac:spMkLst>
            <pc:docMk/>
            <pc:sldMk cId="3281825583" sldId="356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7" creationId="{BBA46AB7-346D-AD4E-A682-F655C20A9E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8" creationId="{B93DD127-FA54-9C47-B38F-F942648E94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9" creationId="{C8C33DBA-E41D-6049-9DD3-A7E488D39B63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20" creationId="{2DA2AC2F-466E-F049-9230-2D9DF0A1A4E3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21" creationId="{B9BEF1A0-5984-8E42-B5E4-DC4252EF73D9}"/>
          </ac:spMkLst>
        </pc:spChg>
        <pc:spChg chg="mod">
          <ac:chgData name="Mannix, Josh" userId="67577199-83d9-4857-9803-9b1b12014488" providerId="ADAL" clId="{617005A9-0423-2B42-B3D4-8AF3679932E7}" dt="2023-02-05T01:40:46.362" v="1271" actId="20577"/>
          <ac:spMkLst>
            <pc:docMk/>
            <pc:sldMk cId="3281825583" sldId="356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16.625" v="1248" actId="478"/>
          <ac:grpSpMkLst>
            <pc:docMk/>
            <pc:sldMk cId="3281825583" sldId="356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16.895" v="1249"/>
          <ac:grpSpMkLst>
            <pc:docMk/>
            <pc:sldMk cId="3281825583" sldId="356"/>
            <ac:grpSpMk id="16" creationId="{1979D6E5-3F35-7F45-B8F3-FCDC0EAFA4E0}"/>
          </ac:grpSpMkLst>
        </pc:grpChg>
      </pc:sldChg>
      <pc:sldChg chg="addSp delSp modSp add mod">
        <pc:chgData name="Mannix, Josh" userId="67577199-83d9-4857-9803-9b1b12014488" providerId="ADAL" clId="{617005A9-0423-2B42-B3D4-8AF3679932E7}" dt="2023-02-05T01:50:05.435" v="1796" actId="20577"/>
        <pc:sldMkLst>
          <pc:docMk/>
          <pc:sldMk cId="3407391310" sldId="357"/>
        </pc:sldMkLst>
        <pc:spChg chg="mod">
          <ac:chgData name="Mannix, Josh" userId="67577199-83d9-4857-9803-9b1b12014488" providerId="ADAL" clId="{617005A9-0423-2B42-B3D4-8AF3679932E7}" dt="2023-02-05T01:50:05.435" v="1796" actId="20577"/>
          <ac:spMkLst>
            <pc:docMk/>
            <pc:sldMk cId="3407391310" sldId="357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5" creationId="{A08C022A-6BBB-694D-B7E0-6EACF31BBF18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6" creationId="{4012C687-937B-4A42-BCC1-549AC974401F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9" creationId="{46BF0AB2-E94D-FA4A-B767-3DD4A117C19C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30" creationId="{98AF5EBC-49FD-4E43-AB65-66A73FD4D930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31" creationId="{3EAFB95F-6367-2D41-B191-477D0DFFCCA6}"/>
          </ac:spMkLst>
        </pc:spChg>
        <pc:spChg chg="mod">
          <ac:chgData name="Mannix, Josh" userId="67577199-83d9-4857-9803-9b1b12014488" providerId="ADAL" clId="{617005A9-0423-2B42-B3D4-8AF3679932E7}" dt="2023-02-05T01:42:11.977" v="1356" actId="20577"/>
          <ac:spMkLst>
            <pc:docMk/>
            <pc:sldMk cId="3407391310" sldId="357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20.340" v="1250" actId="478"/>
          <ac:grpSpMkLst>
            <pc:docMk/>
            <pc:sldMk cId="3407391310" sldId="357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0.619" v="1251"/>
          <ac:grpSpMkLst>
            <pc:docMk/>
            <pc:sldMk cId="3407391310" sldId="357"/>
            <ac:grpSpMk id="24" creationId="{AA51D808-54B9-9647-A42A-10A9B152FEFA}"/>
          </ac:grpSpMkLst>
        </pc:grpChg>
        <pc:picChg chg="del">
          <ac:chgData name="Mannix, Josh" userId="67577199-83d9-4857-9803-9b1b12014488" providerId="ADAL" clId="{617005A9-0423-2B42-B3D4-8AF3679932E7}" dt="2023-02-05T01:41:57.184" v="1339" actId="478"/>
          <ac:picMkLst>
            <pc:docMk/>
            <pc:sldMk cId="3407391310" sldId="357"/>
            <ac:picMk id="21" creationId="{A56955B5-24A3-2B48-898C-D85F23904EC0}"/>
          </ac:picMkLst>
        </pc:picChg>
        <pc:picChg chg="del">
          <ac:chgData name="Mannix, Josh" userId="67577199-83d9-4857-9803-9b1b12014488" providerId="ADAL" clId="{617005A9-0423-2B42-B3D4-8AF3679932E7}" dt="2023-02-05T01:41:57.184" v="1339" actId="478"/>
          <ac:picMkLst>
            <pc:docMk/>
            <pc:sldMk cId="3407391310" sldId="357"/>
            <ac:picMk id="23" creationId="{CFA7C2B6-5C1E-BE48-B3E1-40DA803817DD}"/>
          </ac:picMkLst>
        </pc:picChg>
        <pc:picChg chg="del">
          <ac:chgData name="Mannix, Josh" userId="67577199-83d9-4857-9803-9b1b12014488" providerId="ADAL" clId="{617005A9-0423-2B42-B3D4-8AF3679932E7}" dt="2023-02-05T01:41:58.717" v="1340" actId="478"/>
          <ac:picMkLst>
            <pc:docMk/>
            <pc:sldMk cId="3407391310" sldId="357"/>
            <ac:picMk id="28" creationId="{896FB5A5-C207-6D40-AAB8-FCC95B886B38}"/>
          </ac:picMkLst>
        </pc:picChg>
      </pc:sldChg>
      <pc:sldChg chg="addSp delSp modSp add mod modAnim">
        <pc:chgData name="Mannix, Josh" userId="67577199-83d9-4857-9803-9b1b12014488" providerId="ADAL" clId="{617005A9-0423-2B42-B3D4-8AF3679932E7}" dt="2023-02-05T01:49:40.568" v="1751"/>
        <pc:sldMkLst>
          <pc:docMk/>
          <pc:sldMk cId="1984715058" sldId="358"/>
        </pc:sldMkLst>
        <pc:spChg chg="mod">
          <ac:chgData name="Mannix, Josh" userId="67577199-83d9-4857-9803-9b1b12014488" providerId="ADAL" clId="{617005A9-0423-2B42-B3D4-8AF3679932E7}" dt="2023-02-05T01:49:08.471" v="1749" actId="20577"/>
          <ac:spMkLst>
            <pc:docMk/>
            <pc:sldMk cId="1984715058" sldId="358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7" creationId="{620484E2-7834-9A41-B501-A1820C429992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8" creationId="{7D320773-4590-C249-810A-E18B1D9FDF94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9" creationId="{5CFEC5B5-D71C-5A4B-86DA-193E7BAEECE0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20" creationId="{655E82C9-14DC-DB4F-8249-3DA6437AC302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21" creationId="{9C102642-9EFE-E74E-8B92-CB8900A01BF5}"/>
          </ac:spMkLst>
        </pc:spChg>
        <pc:spChg chg="mod">
          <ac:chgData name="Mannix, Josh" userId="67577199-83d9-4857-9803-9b1b12014488" providerId="ADAL" clId="{617005A9-0423-2B42-B3D4-8AF3679932E7}" dt="2023-02-05T01:43:30.721" v="1377" actId="20577"/>
          <ac:spMkLst>
            <pc:docMk/>
            <pc:sldMk cId="1984715058" sldId="358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23.490" v="1252" actId="478"/>
          <ac:grpSpMkLst>
            <pc:docMk/>
            <pc:sldMk cId="1984715058" sldId="358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3.769" v="1253"/>
          <ac:grpSpMkLst>
            <pc:docMk/>
            <pc:sldMk cId="1984715058" sldId="358"/>
            <ac:grpSpMk id="16" creationId="{F67D49E6-4516-4A41-B0E4-0BABC3D1EBA7}"/>
          </ac:grpSpMkLst>
        </pc:grpChg>
      </pc:sldChg>
      <pc:sldChg chg="delSp modSp add mod">
        <pc:chgData name="Mannix, Josh" userId="67577199-83d9-4857-9803-9b1b12014488" providerId="ADAL" clId="{617005A9-0423-2B42-B3D4-8AF3679932E7}" dt="2023-02-05T02:04:44.610" v="2493" actId="16959"/>
        <pc:sldMkLst>
          <pc:docMk/>
          <pc:sldMk cId="2212034278" sldId="359"/>
        </pc:sldMkLst>
        <pc:spChg chg="mod">
          <ac:chgData name="Mannix, Josh" userId="67577199-83d9-4857-9803-9b1b12014488" providerId="ADAL" clId="{617005A9-0423-2B42-B3D4-8AF3679932E7}" dt="2023-02-05T02:04:44.610" v="2493" actId="16959"/>
          <ac:spMkLst>
            <pc:docMk/>
            <pc:sldMk cId="2212034278" sldId="359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56:01.435" v="2161" actId="20577"/>
          <ac:spMkLst>
            <pc:docMk/>
            <pc:sldMk cId="2212034278" sldId="359"/>
            <ac:spMk id="248" creationId="{00000000-0000-0000-0000-000000000000}"/>
          </ac:spMkLst>
        </pc:spChg>
        <pc:picChg chg="mod">
          <ac:chgData name="Mannix, Josh" userId="67577199-83d9-4857-9803-9b1b12014488" providerId="ADAL" clId="{617005A9-0423-2B42-B3D4-8AF3679932E7}" dt="2023-02-05T02:03:05.844" v="2416" actId="1076"/>
          <ac:picMkLst>
            <pc:docMk/>
            <pc:sldMk cId="2212034278" sldId="359"/>
            <ac:picMk id="20" creationId="{A579138C-E523-F741-879F-987976DF54CF}"/>
          </ac:picMkLst>
        </pc:picChg>
        <pc:picChg chg="del">
          <ac:chgData name="Mannix, Josh" userId="67577199-83d9-4857-9803-9b1b12014488" providerId="ADAL" clId="{617005A9-0423-2B42-B3D4-8AF3679932E7}" dt="2023-02-05T02:03:07.886" v="2417" actId="478"/>
          <ac:picMkLst>
            <pc:docMk/>
            <pc:sldMk cId="2212034278" sldId="359"/>
            <ac:picMk id="22" creationId="{6FC5CC1D-8787-2F4C-8D87-73BB5E9699DE}"/>
          </ac:picMkLst>
        </pc:picChg>
        <pc:picChg chg="mod">
          <ac:chgData name="Mannix, Josh" userId="67577199-83d9-4857-9803-9b1b12014488" providerId="ADAL" clId="{617005A9-0423-2B42-B3D4-8AF3679932E7}" dt="2023-02-05T02:03:04.043" v="2415" actId="1076"/>
          <ac:picMkLst>
            <pc:docMk/>
            <pc:sldMk cId="2212034278" sldId="359"/>
            <ac:picMk id="27" creationId="{D916CA65-CCD8-DB4A-8BCD-30A1F9DD77C9}"/>
          </ac:picMkLst>
        </pc:picChg>
      </pc:sldChg>
      <pc:sldChg chg="addSp delSp modSp add del mod">
        <pc:chgData name="Mannix, Josh" userId="67577199-83d9-4857-9803-9b1b12014488" providerId="ADAL" clId="{617005A9-0423-2B42-B3D4-8AF3679932E7}" dt="2023-02-05T01:49:44.130" v="1753" actId="2696"/>
        <pc:sldMkLst>
          <pc:docMk/>
          <pc:sldMk cId="3366179735" sldId="359"/>
        </pc:sldMkLst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7" creationId="{B0197EF7-FAA6-F545-BD7C-E1F2D7595461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8" creationId="{1D07920B-8AB1-4A4B-BF6C-43834A4458B9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9" creationId="{0DC5821B-6546-284D-AEFE-CEEC7B53D554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20" creationId="{2C3D761B-5E38-6B43-B248-AC6B92E8FF61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21" creationId="{10B9F430-1C38-0C47-870B-B302B3647FF5}"/>
          </ac:spMkLst>
        </pc:spChg>
        <pc:grpChg chg="del mod">
          <ac:chgData name="Mannix, Josh" userId="67577199-83d9-4857-9803-9b1b12014488" providerId="ADAL" clId="{617005A9-0423-2B42-B3D4-8AF3679932E7}" dt="2023-02-05T01:40:26.438" v="1255" actId="478"/>
          <ac:grpSpMkLst>
            <pc:docMk/>
            <pc:sldMk cId="3366179735" sldId="359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6.703" v="1256"/>
          <ac:grpSpMkLst>
            <pc:docMk/>
            <pc:sldMk cId="3366179735" sldId="359"/>
            <ac:grpSpMk id="16" creationId="{C9C57805-1FDF-CC4B-BCE8-7D56BAAEE1F9}"/>
          </ac:grpSpMkLst>
        </pc:grpChg>
      </pc:sldChg>
      <pc:sldChg chg="add del">
        <pc:chgData name="Mannix, Josh" userId="67577199-83d9-4857-9803-9b1b12014488" providerId="ADAL" clId="{617005A9-0423-2B42-B3D4-8AF3679932E7}" dt="2023-02-05T01:46:26.374" v="1700"/>
        <pc:sldMkLst>
          <pc:docMk/>
          <pc:sldMk cId="1685046819" sldId="360"/>
        </pc:sldMkLst>
      </pc:sldChg>
      <pc:sldChg chg="modSp add del">
        <pc:chgData name="Mannix, Josh" userId="67577199-83d9-4857-9803-9b1b12014488" providerId="ADAL" clId="{617005A9-0423-2B42-B3D4-8AF3679932E7}" dt="2023-02-05T01:49:43.461" v="1752" actId="2696"/>
        <pc:sldMkLst>
          <pc:docMk/>
          <pc:sldMk cId="2401943001" sldId="360"/>
        </pc:sldMkLst>
        <pc:spChg chg="mod">
          <ac:chgData name="Mannix, Josh" userId="67577199-83d9-4857-9803-9b1b12014488" providerId="ADAL" clId="{617005A9-0423-2B42-B3D4-8AF3679932E7}" dt="2023-02-05T01:46:38.625" v="1702"/>
          <ac:spMkLst>
            <pc:docMk/>
            <pc:sldMk cId="2401943001" sldId="36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17:44.939" v="3018"/>
        <pc:sldMkLst>
          <pc:docMk/>
          <pc:sldMk cId="4136411304" sldId="360"/>
        </pc:sldMkLst>
        <pc:spChg chg="mod">
          <ac:chgData name="Mannix, Josh" userId="67577199-83d9-4857-9803-9b1b12014488" providerId="ADAL" clId="{617005A9-0423-2B42-B3D4-8AF3679932E7}" dt="2023-02-05T02:12:59.197" v="2986" actId="403"/>
          <ac:spMkLst>
            <pc:docMk/>
            <pc:sldMk cId="4136411304" sldId="36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17:41.719" v="3017"/>
        <pc:sldMkLst>
          <pc:docMk/>
          <pc:sldMk cId="1636631315" sldId="361"/>
        </pc:sldMkLst>
        <pc:spChg chg="mod">
          <ac:chgData name="Mannix, Josh" userId="67577199-83d9-4857-9803-9b1b12014488" providerId="ADAL" clId="{617005A9-0423-2B42-B3D4-8AF3679932E7}" dt="2023-02-05T02:14:58.165" v="3001" actId="255"/>
          <ac:spMkLst>
            <pc:docMk/>
            <pc:sldMk cId="1636631315" sldId="361"/>
            <ac:spMk id="2" creationId="{ADC04ADF-3C89-B545-B3AC-998590695FDC}"/>
          </ac:spMkLst>
        </pc:spChg>
      </pc:sldChg>
    </pc:docChg>
  </pc:docChgLst>
  <pc:docChgLst>
    <pc:chgData name="Mannix, Josh" userId="67577199-83d9-4857-9803-9b1b12014488" providerId="ADAL" clId="{205E1374-7E3B-B343-BD68-AA75E886E178}"/>
    <pc:docChg chg="custSel modSld">
      <pc:chgData name="Mannix, Josh" userId="67577199-83d9-4857-9803-9b1b12014488" providerId="ADAL" clId="{205E1374-7E3B-B343-BD68-AA75E886E178}" dt="2023-02-20T18:49:39.548" v="169" actId="20577"/>
      <pc:docMkLst>
        <pc:docMk/>
      </pc:docMkLst>
      <pc:sldChg chg="addSp modSp mod">
        <pc:chgData name="Mannix, Josh" userId="67577199-83d9-4857-9803-9b1b12014488" providerId="ADAL" clId="{205E1374-7E3B-B343-BD68-AA75E886E178}" dt="2023-02-20T17:54:45.014" v="167" actId="1076"/>
        <pc:sldMkLst>
          <pc:docMk/>
          <pc:sldMk cId="0" sldId="256"/>
        </pc:sldMkLst>
        <pc:spChg chg="add mod">
          <ac:chgData name="Mannix, Josh" userId="67577199-83d9-4857-9803-9b1b12014488" providerId="ADAL" clId="{205E1374-7E3B-B343-BD68-AA75E886E178}" dt="2023-02-20T17:54:45.014" v="167" actId="1076"/>
          <ac:spMkLst>
            <pc:docMk/>
            <pc:sldMk cId="0" sldId="256"/>
            <ac:spMk id="2" creationId="{15D20E5D-3A3E-4EDB-0295-1CBE53F7CEE2}"/>
          </ac:spMkLst>
        </pc:spChg>
      </pc:sldChg>
      <pc:sldChg chg="modSp">
        <pc:chgData name="Mannix, Josh" userId="67577199-83d9-4857-9803-9b1b12014488" providerId="ADAL" clId="{205E1374-7E3B-B343-BD68-AA75E886E178}" dt="2023-02-20T18:49:39.548" v="169" actId="20577"/>
        <pc:sldMkLst>
          <pc:docMk/>
          <pc:sldMk cId="3174111468" sldId="333"/>
        </pc:sldMkLst>
        <pc:spChg chg="mod">
          <ac:chgData name="Mannix, Josh" userId="67577199-83d9-4857-9803-9b1b12014488" providerId="ADAL" clId="{205E1374-7E3B-B343-BD68-AA75E886E178}" dt="2023-02-20T18:49:39.548" v="169" actId="20577"/>
          <ac:spMkLst>
            <pc:docMk/>
            <pc:sldMk cId="3174111468" sldId="333"/>
            <ac:spMk id="11" creationId="{75042BC0-BE00-2440-A29B-4DDC2D2211E1}"/>
          </ac:spMkLst>
        </pc:spChg>
      </pc:sldChg>
    </pc:docChg>
  </pc:docChgLst>
  <pc:docChgLst>
    <pc:chgData name="Mannix, Josh" userId="67577199-83d9-4857-9803-9b1b12014488" providerId="ADAL" clId="{5E63568B-A134-F74A-B947-EBB8480209A8}"/>
    <pc:docChg chg="undo custSel addSld modSld">
      <pc:chgData name="Mannix, Josh" userId="67577199-83d9-4857-9803-9b1b12014488" providerId="ADAL" clId="{5E63568B-A134-F74A-B947-EBB8480209A8}" dt="2023-01-09T17:50:08.391" v="432" actId="14100"/>
      <pc:docMkLst>
        <pc:docMk/>
      </pc:docMkLst>
      <pc:sldChg chg="modSp mod">
        <pc:chgData name="Mannix, Josh" userId="67577199-83d9-4857-9803-9b1b12014488" providerId="ADAL" clId="{5E63568B-A134-F74A-B947-EBB8480209A8}" dt="2023-01-09T17:41:16.617" v="312" actId="1076"/>
        <pc:sldMkLst>
          <pc:docMk/>
          <pc:sldMk cId="0" sldId="261"/>
        </pc:sldMkLst>
        <pc:spChg chg="mod">
          <ac:chgData name="Mannix, Josh" userId="67577199-83d9-4857-9803-9b1b12014488" providerId="ADAL" clId="{5E63568B-A134-F74A-B947-EBB8480209A8}" dt="2023-01-09T17:41:16.617" v="312" actId="1076"/>
          <ac:spMkLst>
            <pc:docMk/>
            <pc:sldMk cId="0" sldId="261"/>
            <ac:spMk id="249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1:43.969" v="316" actId="1076"/>
        <pc:sldMkLst>
          <pc:docMk/>
          <pc:sldMk cId="0" sldId="263"/>
        </pc:sldMkLst>
        <pc:spChg chg="mod">
          <ac:chgData name="Mannix, Josh" userId="67577199-83d9-4857-9803-9b1b12014488" providerId="ADAL" clId="{5E63568B-A134-F74A-B947-EBB8480209A8}" dt="2023-01-09T17:41:43.541" v="315" actId="1076"/>
          <ac:spMkLst>
            <pc:docMk/>
            <pc:sldMk cId="0" sldId="26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1:43.969" v="316" actId="1076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3:12.775" v="374" actId="20577"/>
        <pc:sldMkLst>
          <pc:docMk/>
          <pc:sldMk cId="2998291648" sldId="310"/>
        </pc:sldMkLst>
        <pc:spChg chg="mod">
          <ac:chgData name="Mannix, Josh" userId="67577199-83d9-4857-9803-9b1b12014488" providerId="ADAL" clId="{5E63568B-A134-F74A-B947-EBB8480209A8}" dt="2023-01-09T17:43:12.775" v="374" actId="20577"/>
          <ac:spMkLst>
            <pc:docMk/>
            <pc:sldMk cId="2998291648" sldId="310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43:08.542" v="359" actId="20577"/>
          <ac:spMkLst>
            <pc:docMk/>
            <pc:sldMk cId="2998291648" sldId="310"/>
            <ac:spMk id="274" creationId="{00000000-0000-0000-0000-000000000000}"/>
          </ac:spMkLst>
        </pc:spChg>
      </pc:sldChg>
      <pc:sldChg chg="modSp new mod">
        <pc:chgData name="Mannix, Josh" userId="67577199-83d9-4857-9803-9b1b12014488" providerId="ADAL" clId="{5E63568B-A134-F74A-B947-EBB8480209A8}" dt="2023-01-09T14:50:39.317" v="168" actId="20577"/>
        <pc:sldMkLst>
          <pc:docMk/>
          <pc:sldMk cId="1525334266" sldId="312"/>
        </pc:sldMkLst>
        <pc:spChg chg="mod">
          <ac:chgData name="Mannix, Josh" userId="67577199-83d9-4857-9803-9b1b12014488" providerId="ADAL" clId="{5E63568B-A134-F74A-B947-EBB8480209A8}" dt="2023-01-09T14:49:33.734" v="24" actId="20577"/>
          <ac:spMkLst>
            <pc:docMk/>
            <pc:sldMk cId="1525334266" sldId="312"/>
            <ac:spMk id="2" creationId="{43B37B89-5678-C5A8-D4CB-B663D415F34B}"/>
          </ac:spMkLst>
        </pc:spChg>
        <pc:spChg chg="mod">
          <ac:chgData name="Mannix, Josh" userId="67577199-83d9-4857-9803-9b1b12014488" providerId="ADAL" clId="{5E63568B-A134-F74A-B947-EBB8480209A8}" dt="2023-01-09T14:50:39.317" v="16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add mod">
        <pc:chgData name="Mannix, Josh" userId="67577199-83d9-4857-9803-9b1b12014488" providerId="ADAL" clId="{5E63568B-A134-F74A-B947-EBB8480209A8}" dt="2023-01-09T17:50:08.391" v="432" actId="14100"/>
        <pc:sldMkLst>
          <pc:docMk/>
          <pc:sldMk cId="342055200" sldId="313"/>
        </pc:sldMkLst>
        <pc:spChg chg="del">
          <ac:chgData name="Mannix, Josh" userId="67577199-83d9-4857-9803-9b1b12014488" providerId="ADAL" clId="{5E63568B-A134-F74A-B947-EBB8480209A8}" dt="2023-01-09T17:49:35.052" v="394" actId="478"/>
          <ac:spMkLst>
            <pc:docMk/>
            <pc:sldMk cId="342055200" sldId="31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9:32.171" v="393" actId="20577"/>
          <ac:spMkLst>
            <pc:docMk/>
            <pc:sldMk cId="342055200" sldId="313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50:08.391" v="432" actId="14100"/>
          <ac:spMkLst>
            <pc:docMk/>
            <pc:sldMk cId="342055200" sldId="313"/>
            <ac:spMk id="274" creationId="{00000000-0000-0000-0000-000000000000}"/>
          </ac:spMkLst>
        </pc:spChg>
        <pc:picChg chg="add mod">
          <ac:chgData name="Mannix, Josh" userId="67577199-83d9-4857-9803-9b1b12014488" providerId="ADAL" clId="{5E63568B-A134-F74A-B947-EBB8480209A8}" dt="2023-01-09T17:50:04.176" v="431" actId="1076"/>
          <ac:picMkLst>
            <pc:docMk/>
            <pc:sldMk cId="342055200" sldId="313"/>
            <ac:picMk id="3" creationId="{86F85B76-A756-8F98-FB68-4A2E44B2C0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a4c528c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5a4c528c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>
          <a:extLst>
            <a:ext uri="{FF2B5EF4-FFF2-40B4-BE49-F238E27FC236}">
              <a16:creationId xmlns:a16="http://schemas.microsoft.com/office/drawing/2014/main" id="{2216D22C-CD16-F9E9-5B22-235D8BB06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>
            <a:extLst>
              <a:ext uri="{FF2B5EF4-FFF2-40B4-BE49-F238E27FC236}">
                <a16:creationId xmlns:a16="http://schemas.microsoft.com/office/drawing/2014/main" id="{57C1514D-64EC-E56E-299E-2A6AB8F0A8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>
            <a:extLst>
              <a:ext uri="{FF2B5EF4-FFF2-40B4-BE49-F238E27FC236}">
                <a16:creationId xmlns:a16="http://schemas.microsoft.com/office/drawing/2014/main" id="{DDEC1017-B272-6B06-058E-93AA7BC29E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902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>
          <a:extLst>
            <a:ext uri="{FF2B5EF4-FFF2-40B4-BE49-F238E27FC236}">
              <a16:creationId xmlns:a16="http://schemas.microsoft.com/office/drawing/2014/main" id="{AB69F698-07A8-D68B-AAB1-D1638CC38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>
            <a:extLst>
              <a:ext uri="{FF2B5EF4-FFF2-40B4-BE49-F238E27FC236}">
                <a16:creationId xmlns:a16="http://schemas.microsoft.com/office/drawing/2014/main" id="{E8F058D4-1CAA-4458-8EBC-EA4F407D4E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>
            <a:extLst>
              <a:ext uri="{FF2B5EF4-FFF2-40B4-BE49-F238E27FC236}">
                <a16:creationId xmlns:a16="http://schemas.microsoft.com/office/drawing/2014/main" id="{ABCB8A7B-62F7-FE91-F939-C263998A08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171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a4c528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a4c528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a4c528c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a4c528c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34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75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718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934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079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04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6490" y="1090750"/>
            <a:ext cx="621491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10.6 Expected Value</a:t>
            </a:r>
            <a:endParaRPr sz="6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F2FCE-69D9-2540-B99E-B674B7E55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714" y="1133316"/>
            <a:ext cx="4319372" cy="28767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ctrTitle"/>
          </p:nvPr>
        </p:nvSpPr>
        <p:spPr>
          <a:xfrm>
            <a:off x="463525" y="3148929"/>
            <a:ext cx="54442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Examples</a:t>
            </a:r>
            <a:endParaRPr dirty="0"/>
          </a:p>
        </p:txBody>
      </p:sp>
      <p:sp>
        <p:nvSpPr>
          <p:cNvPr id="242" name="Google Shape;242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463525" y="12729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>
          <a:extLst>
            <a:ext uri="{FF2B5EF4-FFF2-40B4-BE49-F238E27FC236}">
              <a16:creationId xmlns:a16="http://schemas.microsoft.com/office/drawing/2014/main" id="{FBF60EF0-BFF5-0A25-C636-1B6C6961A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>
            <a:extLst>
              <a:ext uri="{FF2B5EF4-FFF2-40B4-BE49-F238E27FC236}">
                <a16:creationId xmlns:a16="http://schemas.microsoft.com/office/drawing/2014/main" id="{71DD10F1-2AA6-BB20-8616-7EE9A8C3ED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 - </a:t>
            </a:r>
            <a:r>
              <a:rPr lang="en-US" dirty="0"/>
              <a:t>Calculator Fun </a:t>
            </a:r>
            <a:r>
              <a:rPr lang="en-US" dirty="0" err="1"/>
              <a:t>Sess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E29C5A-426F-4C48-8B70-04F302317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433418"/>
            <a:ext cx="8543377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1800" b="1" u="sng" dirty="0"/>
              <a:t>Example 4</a:t>
            </a:r>
            <a:endParaRPr lang="en-US" sz="1800" b="1" dirty="0"/>
          </a:p>
          <a:p>
            <a:pPr marL="76200" indent="0">
              <a:buNone/>
            </a:pPr>
            <a:r>
              <a:rPr lang="en-US" sz="1800" dirty="0"/>
              <a:t>Calculate the expected</a:t>
            </a:r>
          </a:p>
          <a:p>
            <a:pPr marL="76200" indent="0">
              <a:buNone/>
            </a:pPr>
            <a:r>
              <a:rPr lang="en-US" sz="1800" dirty="0"/>
              <a:t>value of the scenario:</a:t>
            </a:r>
          </a:p>
          <a:p>
            <a:pPr marL="76200" indent="0">
              <a:buNone/>
            </a:pPr>
            <a:endParaRPr lang="en-US" sz="1800" dirty="0"/>
          </a:p>
        </p:txBody>
      </p:sp>
      <p:sp>
        <p:nvSpPr>
          <p:cNvPr id="250" name="Google Shape;250;p16">
            <a:extLst>
              <a:ext uri="{FF2B5EF4-FFF2-40B4-BE49-F238E27FC236}">
                <a16:creationId xmlns:a16="http://schemas.microsoft.com/office/drawing/2014/main" id="{C54E6CA2-9D20-A817-9215-556C284D932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51" name="Google Shape;251;p16">
            <a:extLst>
              <a:ext uri="{FF2B5EF4-FFF2-40B4-BE49-F238E27FC236}">
                <a16:creationId xmlns:a16="http://schemas.microsoft.com/office/drawing/2014/main" id="{C8B98641-8781-7D9A-873E-474D975EB3C4}"/>
              </a:ext>
            </a:extLst>
          </p:cNvPr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>
              <a:extLst>
                <a:ext uri="{FF2B5EF4-FFF2-40B4-BE49-F238E27FC236}">
                  <a16:creationId xmlns:a16="http://schemas.microsoft.com/office/drawing/2014/main" id="{3228E239-FBA1-3458-9F57-16D6919B2B07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>
              <a:extLst>
                <a:ext uri="{FF2B5EF4-FFF2-40B4-BE49-F238E27FC236}">
                  <a16:creationId xmlns:a16="http://schemas.microsoft.com/office/drawing/2014/main" id="{3ED61D46-5B40-66E8-975F-D38C3DF7F891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>
              <a:extLst>
                <a:ext uri="{FF2B5EF4-FFF2-40B4-BE49-F238E27FC236}">
                  <a16:creationId xmlns:a16="http://schemas.microsoft.com/office/drawing/2014/main" id="{91321DDC-6577-3EF5-17C8-0C5DBD79500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0D8B509D-3A67-EE28-742F-23E53D662290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B38C6691-53F8-DC9E-CD89-F706A4F68078}"/>
              </a:ext>
            </a:extLst>
          </p:cNvPr>
          <p:cNvGrpSpPr/>
          <p:nvPr/>
        </p:nvGrpSpPr>
        <p:grpSpPr>
          <a:xfrm>
            <a:off x="7699300" y="122086"/>
            <a:ext cx="940886" cy="562200"/>
            <a:chOff x="6839564" y="126225"/>
            <a:chExt cx="940886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72036E32-131C-7665-179F-13659DFCA658}"/>
                </a:ext>
              </a:extLst>
            </p:cNvPr>
            <p:cNvSpPr/>
            <p:nvPr/>
          </p:nvSpPr>
          <p:spPr>
            <a:xfrm>
              <a:off x="6839564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8A8C1F0A-7A5C-45E0-E7A2-494C695B5981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D8DCA29-AF69-2FFE-E54C-509301231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39" y="3042146"/>
            <a:ext cx="5580272" cy="20552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875F282-CF1C-B717-A959-1D4A8E455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416" y="1488915"/>
            <a:ext cx="6121177" cy="149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47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>
          <a:extLst>
            <a:ext uri="{FF2B5EF4-FFF2-40B4-BE49-F238E27FC236}">
              <a16:creationId xmlns:a16="http://schemas.microsoft.com/office/drawing/2014/main" id="{9A8AAE96-DB5C-E189-2AC9-F5A4A49B9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>
            <a:extLst>
              <a:ext uri="{FF2B5EF4-FFF2-40B4-BE49-F238E27FC236}">
                <a16:creationId xmlns:a16="http://schemas.microsoft.com/office/drawing/2014/main" id="{1DFB1B50-11B4-BEC2-C1FB-E784BFC66F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 - </a:t>
            </a:r>
            <a:r>
              <a:rPr lang="en-US" dirty="0"/>
              <a:t>Calculator Fun </a:t>
            </a:r>
            <a:r>
              <a:rPr lang="en-US" dirty="0" err="1"/>
              <a:t>Sess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123D59-B97A-0246-89BC-0F1302F3D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433418"/>
            <a:ext cx="8543377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1800" b="1" u="sng" dirty="0"/>
              <a:t>Example 5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A typical three-reel mechanical slot machine has different payoffs determined by the number and position of various pictures.  Suppose the payoff (in dollars) has the probability distribution given in the table below.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Find the expected payoff.</a:t>
            </a:r>
          </a:p>
          <a:p>
            <a:pPr marL="0" indent="0">
              <a:buNone/>
            </a:pPr>
            <a:endParaRPr lang="en-US" sz="1800" dirty="0"/>
          </a:p>
          <a:p>
            <a:pPr marL="76200" indent="0">
              <a:buNone/>
            </a:pPr>
            <a:endParaRPr lang="en-US" sz="1800" dirty="0"/>
          </a:p>
        </p:txBody>
      </p:sp>
      <p:sp>
        <p:nvSpPr>
          <p:cNvPr id="250" name="Google Shape;250;p16">
            <a:extLst>
              <a:ext uri="{FF2B5EF4-FFF2-40B4-BE49-F238E27FC236}">
                <a16:creationId xmlns:a16="http://schemas.microsoft.com/office/drawing/2014/main" id="{D3661D03-874E-74CE-F76B-5BD261608C6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51" name="Google Shape;251;p16">
            <a:extLst>
              <a:ext uri="{FF2B5EF4-FFF2-40B4-BE49-F238E27FC236}">
                <a16:creationId xmlns:a16="http://schemas.microsoft.com/office/drawing/2014/main" id="{C4516A6D-43EF-8062-40F0-E5F666935184}"/>
              </a:ext>
            </a:extLst>
          </p:cNvPr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>
              <a:extLst>
                <a:ext uri="{FF2B5EF4-FFF2-40B4-BE49-F238E27FC236}">
                  <a16:creationId xmlns:a16="http://schemas.microsoft.com/office/drawing/2014/main" id="{9AE68CDC-10E0-5206-70C7-6595B848B140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>
              <a:extLst>
                <a:ext uri="{FF2B5EF4-FFF2-40B4-BE49-F238E27FC236}">
                  <a16:creationId xmlns:a16="http://schemas.microsoft.com/office/drawing/2014/main" id="{CFA9E395-0181-4930-3920-A6DA91B9EE1B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>
              <a:extLst>
                <a:ext uri="{FF2B5EF4-FFF2-40B4-BE49-F238E27FC236}">
                  <a16:creationId xmlns:a16="http://schemas.microsoft.com/office/drawing/2014/main" id="{2D733FE6-826E-F3BF-4D6A-D3FE49810B4B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2F6944FC-5F79-E714-BAFD-3138FC0726CC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BB334486-3659-3DE0-B785-9CA4FD7B972D}"/>
              </a:ext>
            </a:extLst>
          </p:cNvPr>
          <p:cNvGrpSpPr/>
          <p:nvPr/>
        </p:nvGrpSpPr>
        <p:grpSpPr>
          <a:xfrm>
            <a:off x="7699300" y="122086"/>
            <a:ext cx="940886" cy="562200"/>
            <a:chOff x="6839564" y="126225"/>
            <a:chExt cx="940886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B7EAC4A7-2A64-562C-036C-2D1371F74641}"/>
                </a:ext>
              </a:extLst>
            </p:cNvPr>
            <p:cNvSpPr/>
            <p:nvPr/>
          </p:nvSpPr>
          <p:spPr>
            <a:xfrm>
              <a:off x="6839564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01495FC7-CCFB-F182-5058-3C5CE7CBF904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B26BB7A9-8401-ECE9-5479-962AAEA65659}"/>
              </a:ext>
            </a:extLst>
          </p:cNvPr>
          <p:cNvSpPr txBox="1"/>
          <p:nvPr/>
        </p:nvSpPr>
        <p:spPr>
          <a:xfrm>
            <a:off x="8190806" y="32258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" name="Google Shape;121;p22" descr="slot probability2.png">
            <a:extLst>
              <a:ext uri="{FF2B5EF4-FFF2-40B4-BE49-F238E27FC236}">
                <a16:creationId xmlns:a16="http://schemas.microsoft.com/office/drawing/2014/main" id="{5133E138-5890-17DD-0CF8-2C71FED2C94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767" y="2896147"/>
            <a:ext cx="7467622" cy="99437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Alternate Process 4">
                <a:extLst>
                  <a:ext uri="{FF2B5EF4-FFF2-40B4-BE49-F238E27FC236}">
                    <a16:creationId xmlns:a16="http://schemas.microsoft.com/office/drawing/2014/main" id="{ED891DFF-FF1F-E88A-46DB-399304A1A620}"/>
                  </a:ext>
                </a:extLst>
              </p:cNvPr>
              <p:cNvSpPr/>
              <p:nvPr/>
            </p:nvSpPr>
            <p:spPr>
              <a:xfrm>
                <a:off x="4572000" y="4138049"/>
                <a:ext cx="2597543" cy="567879"/>
              </a:xfrm>
              <a:prstGeom prst="flowChartAlternateProcess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𝑃𝑎𝑦𝑜𝑓𝑓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=$0.8725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" name="Alternate Process 4">
                <a:extLst>
                  <a:ext uri="{FF2B5EF4-FFF2-40B4-BE49-F238E27FC236}">
                    <a16:creationId xmlns:a16="http://schemas.microsoft.com/office/drawing/2014/main" id="{ED891DFF-FF1F-E88A-46DB-399304A1A6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138049"/>
                <a:ext cx="2597543" cy="567879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6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4225795" y="1866417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 +  Calculator Fun </a:t>
            </a:r>
            <a:r>
              <a:rPr lang="en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Sess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2448595" y="1866417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Expected Value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6" name="Google Shape;196;p1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7" name="Google Shape;197;p1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3328520" y="1972367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5127770" y="1972367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Value</a:t>
            </a:r>
            <a:endParaRPr dirty="0"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Value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2216" y="1455089"/>
                <a:ext cx="8566233" cy="3217457"/>
              </a:xfrm>
            </p:spPr>
            <p:txBody>
              <a:bodyPr anchor="t"/>
              <a:lstStyle/>
              <a:p>
                <a:r>
                  <a:rPr lang="en-US" sz="1800" dirty="0"/>
                  <a:t>Definition: The </a:t>
                </a:r>
                <a:r>
                  <a:rPr lang="en-US" sz="1800" b="1" dirty="0"/>
                  <a:t>Expected value </a:t>
                </a:r>
                <a:r>
                  <a:rPr lang="en-US" sz="1800" dirty="0"/>
                  <a:t>of event </a:t>
                </a:r>
                <a:r>
                  <a:rPr lang="en-US" sz="1800" i="1" dirty="0"/>
                  <a:t>X </a:t>
                </a:r>
                <a:r>
                  <a:rPr lang="en-US" sz="1800" dirty="0"/>
                  <a:t>is the value we would expect to happen if we performed an experiment many, many times.</a:t>
                </a:r>
              </a:p>
              <a:p>
                <a:r>
                  <a:rPr lang="en-US" sz="1800" dirty="0"/>
                  <a:t>A long-term average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How to calculate it:</a:t>
                </a:r>
              </a:p>
              <a:p>
                <a:pPr lvl="1"/>
                <a:r>
                  <a:rPr lang="en-US" sz="1800" dirty="0"/>
                  <a:t>Multiple each outcome (</a:t>
                </a:r>
                <a:r>
                  <a:rPr lang="en-US" sz="1800" i="1" dirty="0"/>
                  <a:t>x</a:t>
                </a:r>
                <a:r>
                  <a:rPr lang="en-US" sz="1800" dirty="0"/>
                  <a:t> value) by its probability and add them together</a:t>
                </a:r>
              </a:p>
              <a:p>
                <a:pPr marL="533400" lvl="1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,</a:t>
                </a:r>
                <a:br>
                  <a:rPr lang="en-US" sz="1800" dirty="0"/>
                </a:br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/>
                  <a:t> outcome,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is the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2216" y="1455089"/>
                <a:ext cx="8566233" cy="3217457"/>
              </a:xfrm>
              <a:blipFill>
                <a:blip r:embed="rId3"/>
                <a:stretch>
                  <a:fillRect l="-444" t="-1575" b="-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6BAF4A-4CCE-2FFD-1D35-3266B9435E32}"/>
              </a:ext>
            </a:extLst>
          </p:cNvPr>
          <p:cNvGrpSpPr/>
          <p:nvPr/>
        </p:nvGrpSpPr>
        <p:grpSpPr>
          <a:xfrm>
            <a:off x="340042" y="3835625"/>
            <a:ext cx="2330330" cy="307777"/>
            <a:chOff x="340042" y="3835625"/>
            <a:chExt cx="2330330" cy="3077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D928BFA-F78F-3D66-6D40-A1A408DC1742}"/>
                </a:ext>
              </a:extLst>
            </p:cNvPr>
            <p:cNvSpPr txBox="1"/>
            <p:nvPr/>
          </p:nvSpPr>
          <p:spPr>
            <a:xfrm>
              <a:off x="340042" y="3835625"/>
              <a:ext cx="17604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“Weighted average”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EBD6262-81BC-8694-F8FF-13F25EDBB679}"/>
                </a:ext>
              </a:extLst>
            </p:cNvPr>
            <p:cNvCxnSpPr/>
            <p:nvPr/>
          </p:nvCxnSpPr>
          <p:spPr>
            <a:xfrm flipH="1">
              <a:off x="2095837" y="3973189"/>
              <a:ext cx="5745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185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Value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791" y="1433418"/>
            <a:ext cx="7498234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 1</a:t>
            </a:r>
          </a:p>
          <a:p>
            <a:pPr marL="76200" indent="0">
              <a:buNone/>
            </a:pPr>
            <a:r>
              <a:rPr lang="en-US" sz="2000" dirty="0"/>
              <a:t>In soccer, you earn a certain number of points based on the result of a game, as shown in the table below. Calculate the expected value of the number of points earned for a single game.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FC40F0-F956-6A44-86B1-D23F76C8D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8830"/>
              </p:ext>
            </p:extLst>
          </p:nvPr>
        </p:nvGraphicFramePr>
        <p:xfrm>
          <a:off x="814275" y="3272058"/>
          <a:ext cx="1593850" cy="889000"/>
        </p:xfrm>
        <a:graphic>
          <a:graphicData uri="http://schemas.openxmlformats.org/drawingml/2006/table">
            <a:tbl>
              <a:tblPr>
                <a:tableStyleId>{29EB7706-96CE-42EF-BD35-F457D1AC9942}</a:tableStyleId>
              </a:tblPr>
              <a:tblGrid>
                <a:gridCol w="1088004">
                  <a:extLst>
                    <a:ext uri="{9D8B030D-6E8A-4147-A177-3AD203B41FA5}">
                      <a16:colId xmlns:a16="http://schemas.microsoft.com/office/drawing/2014/main" val="2090235361"/>
                    </a:ext>
                  </a:extLst>
                </a:gridCol>
                <a:gridCol w="505846">
                  <a:extLst>
                    <a:ext uri="{9D8B030D-6E8A-4147-A177-3AD203B41FA5}">
                      <a16:colId xmlns:a16="http://schemas.microsoft.com/office/drawing/2014/main" val="39574185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X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P(X)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4467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Win (3 points)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956462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Tie (1 point)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41007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Loss (No points)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27612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54B7EB-2124-DA44-8013-B7EE258F3BE9}"/>
                  </a:ext>
                </a:extLst>
              </p:cNvPr>
              <p:cNvSpPr txBox="1"/>
              <p:nvPr/>
            </p:nvSpPr>
            <p:spPr>
              <a:xfrm>
                <a:off x="2604408" y="3083407"/>
                <a:ext cx="19675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800" b="0" dirty="0"/>
                  <a:t> =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54B7EB-2124-DA44-8013-B7EE258F3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408" y="3083407"/>
                <a:ext cx="1967592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DBCA836-9DF1-9B3F-7A0A-14667BF0474B}"/>
              </a:ext>
            </a:extLst>
          </p:cNvPr>
          <p:cNvSpPr txBox="1"/>
          <p:nvPr/>
        </p:nvSpPr>
        <p:spPr>
          <a:xfrm>
            <a:off x="5954683" y="3628961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/>
              <a:t> (Long term average)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31BB5C-323B-3042-20D6-134F19A55CEA}"/>
                  </a:ext>
                </a:extLst>
              </p:cNvPr>
              <p:cNvSpPr txBox="1"/>
              <p:nvPr/>
            </p:nvSpPr>
            <p:spPr>
              <a:xfrm>
                <a:off x="3446688" y="3083407"/>
                <a:ext cx="2673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+1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+0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31BB5C-323B-3042-20D6-134F19A55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688" y="3083407"/>
                <a:ext cx="26734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B7841-5528-02F6-3513-3EBDDC20B6A3}"/>
                  </a:ext>
                </a:extLst>
              </p:cNvPr>
              <p:cNvSpPr txBox="1"/>
              <p:nvPr/>
            </p:nvSpPr>
            <p:spPr>
              <a:xfrm>
                <a:off x="6045967" y="3083087"/>
                <a:ext cx="15720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=1.4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points</m:t>
                      </m:r>
                    </m:oMath>
                  </m:oMathPara>
                </a14:m>
                <a:endParaRPr lang="en-US" sz="18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B7841-5528-02F6-3513-3EBDDC20B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967" y="3083087"/>
                <a:ext cx="157203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4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 of Expected Values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275" y="1455089"/>
                <a:ext cx="7496968" cy="3217457"/>
              </a:xfrm>
            </p:spPr>
            <p:txBody>
              <a:bodyPr anchor="t"/>
              <a:lstStyle/>
              <a:p>
                <a:r>
                  <a:rPr lang="en-US" sz="2000" b="1" dirty="0"/>
                  <a:t>Sum of Expected Values</a:t>
                </a:r>
                <a:r>
                  <a:rPr lang="en-US" sz="2000" dirty="0"/>
                  <a:t>: To find the combined expected value of multiple events, add the individual expected values of each event.</a:t>
                </a:r>
              </a:p>
              <a:p>
                <a:pPr marL="76200" indent="0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533400" lvl="1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5" y="1455089"/>
                <a:ext cx="7496968" cy="3217457"/>
              </a:xfrm>
              <a:blipFill>
                <a:blip r:embed="rId3"/>
                <a:stretch>
                  <a:fillRect l="-677" t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7690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 of Expected Values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791" y="1433418"/>
            <a:ext cx="7498234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 1 (Continued)</a:t>
            </a:r>
          </a:p>
          <a:p>
            <a:pPr marL="76200" indent="0">
              <a:buNone/>
            </a:pPr>
            <a:r>
              <a:rPr lang="en-US" sz="2000" dirty="0"/>
              <a:t>Find the expected value for the total number of points earned in a season if the season has 12 games.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54B7EB-2124-DA44-8013-B7EE258F3BE9}"/>
                  </a:ext>
                </a:extLst>
              </p:cNvPr>
              <p:cNvSpPr txBox="1"/>
              <p:nvPr/>
            </p:nvSpPr>
            <p:spPr>
              <a:xfrm>
                <a:off x="700791" y="3370426"/>
                <a:ext cx="2317830" cy="1138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b="0" dirty="0"/>
              </a:p>
              <a:p>
                <a:endParaRPr lang="en-US" sz="1800" dirty="0"/>
              </a:p>
              <a:p>
                <a:endParaRPr lang="en-US" sz="18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54B7EB-2124-DA44-8013-B7EE258F3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91" y="3370426"/>
                <a:ext cx="2317830" cy="1138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F80060-9953-9BCD-7EC4-D2EC113CFC36}"/>
                  </a:ext>
                </a:extLst>
              </p:cNvPr>
              <p:cNvSpPr txBox="1"/>
              <p:nvPr/>
            </p:nvSpPr>
            <p:spPr>
              <a:xfrm>
                <a:off x="2959667" y="3386969"/>
                <a:ext cx="32123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 …+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b="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F80060-9953-9BCD-7EC4-D2EC113C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667" y="3386969"/>
                <a:ext cx="3212354" cy="369332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11099DD-A68C-63B3-A06A-A4A21F2D5902}"/>
              </a:ext>
            </a:extLst>
          </p:cNvPr>
          <p:cNvGrpSpPr/>
          <p:nvPr/>
        </p:nvGrpSpPr>
        <p:grpSpPr>
          <a:xfrm>
            <a:off x="5860972" y="3845466"/>
            <a:ext cx="2623648" cy="501322"/>
            <a:chOff x="5860973" y="3558448"/>
            <a:chExt cx="2623648" cy="50132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07649F4-870F-14BC-7F7E-3B2D0CE80C5D}"/>
                </a:ext>
              </a:extLst>
            </p:cNvPr>
            <p:cNvCxnSpPr>
              <a:cxnSpLocks/>
            </p:cNvCxnSpPr>
            <p:nvPr/>
          </p:nvCxnSpPr>
          <p:spPr>
            <a:xfrm>
              <a:off x="5860973" y="3558448"/>
              <a:ext cx="738131" cy="253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586376-EEEB-B250-0579-622494243D1D}"/>
                </a:ext>
              </a:extLst>
            </p:cNvPr>
            <p:cNvSpPr txBox="1"/>
            <p:nvPr/>
          </p:nvSpPr>
          <p:spPr>
            <a:xfrm>
              <a:off x="6727409" y="3751993"/>
              <a:ext cx="1757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Same E(X) for each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401F6D-85C5-961F-42F2-00A766F20C92}"/>
                  </a:ext>
                </a:extLst>
              </p:cNvPr>
              <p:cNvSpPr txBox="1"/>
              <p:nvPr/>
            </p:nvSpPr>
            <p:spPr>
              <a:xfrm>
                <a:off x="814275" y="2714076"/>
                <a:ext cx="356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𝐺𝑎𝑚𝑒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1, …,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𝐺𝑎𝑚𝑒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12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401F6D-85C5-961F-42F2-00A766F20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75" y="2714076"/>
                <a:ext cx="3563732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19F4F9-6A4F-7474-7147-BAF0017C82BE}"/>
                  </a:ext>
                </a:extLst>
              </p:cNvPr>
              <p:cNvSpPr txBox="1"/>
              <p:nvPr/>
            </p:nvSpPr>
            <p:spPr>
              <a:xfrm>
                <a:off x="2493035" y="3912211"/>
                <a:ext cx="3413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       1.4 +  1.4    +  …   +1.4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19F4F9-6A4F-7474-7147-BAF0017C8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035" y="3912211"/>
                <a:ext cx="3413114" cy="369332"/>
              </a:xfrm>
              <a:prstGeom prst="rect">
                <a:avLst/>
              </a:prstGeom>
              <a:blipFill>
                <a:blip r:embed="rId6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B466AF-598A-9E3B-4222-B5B0D9AA7863}"/>
                  </a:ext>
                </a:extLst>
              </p:cNvPr>
              <p:cNvSpPr txBox="1"/>
              <p:nvPr/>
            </p:nvSpPr>
            <p:spPr>
              <a:xfrm>
                <a:off x="2493035" y="4395718"/>
                <a:ext cx="3059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      12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1.4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=16.8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𝑃𝑜𝑖𝑛𝑡𝑠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B466AF-598A-9E3B-4222-B5B0D9AA7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035" y="4395718"/>
                <a:ext cx="3059619" cy="369332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45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9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Value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433418"/>
            <a:ext cx="8543377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1800" b="1" u="sng" dirty="0"/>
              <a:t>Example 2</a:t>
            </a:r>
          </a:p>
          <a:p>
            <a:pPr marL="76200" indent="0">
              <a:buNone/>
            </a:pPr>
            <a:r>
              <a:rPr lang="en-US" sz="1800" dirty="0"/>
              <a:t>Jim likes to day trade on the Internet. On a good day, he averages a $1400 gain. On a bad day, he averages a $900 loss. Suppose that he has good days 30% of the time, bad days 50% of the time, and the rest of the time, he breaks even ($0 gain). What is the expected value for one day of Jim’s day-trading hobby? (Hint: Fill in the table to help solve the problem.)</a:t>
            </a:r>
          </a:p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endParaRPr lang="en-US" sz="18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FA59EAE-A1D7-9040-AF1D-B32031EC8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85302"/>
              </p:ext>
            </p:extLst>
          </p:nvPr>
        </p:nvGraphicFramePr>
        <p:xfrm>
          <a:off x="440376" y="3318128"/>
          <a:ext cx="6140040" cy="1483360"/>
        </p:xfrm>
        <a:graphic>
          <a:graphicData uri="http://schemas.openxmlformats.org/drawingml/2006/table">
            <a:tbl>
              <a:tblPr firstRow="1" bandRow="1">
                <a:tableStyleId>{29EB7706-96CE-42EF-BD35-F457D1AC9942}</a:tableStyleId>
              </a:tblPr>
              <a:tblGrid>
                <a:gridCol w="1535010">
                  <a:extLst>
                    <a:ext uri="{9D8B030D-6E8A-4147-A177-3AD203B41FA5}">
                      <a16:colId xmlns:a16="http://schemas.microsoft.com/office/drawing/2014/main" val="3302576323"/>
                    </a:ext>
                  </a:extLst>
                </a:gridCol>
                <a:gridCol w="1535010">
                  <a:extLst>
                    <a:ext uri="{9D8B030D-6E8A-4147-A177-3AD203B41FA5}">
                      <a16:colId xmlns:a16="http://schemas.microsoft.com/office/drawing/2014/main" val="2940664508"/>
                    </a:ext>
                  </a:extLst>
                </a:gridCol>
                <a:gridCol w="1535010">
                  <a:extLst>
                    <a:ext uri="{9D8B030D-6E8A-4147-A177-3AD203B41FA5}">
                      <a16:colId xmlns:a16="http://schemas.microsoft.com/office/drawing/2014/main" val="2244532295"/>
                    </a:ext>
                  </a:extLst>
                </a:gridCol>
                <a:gridCol w="1535010">
                  <a:extLst>
                    <a:ext uri="{9D8B030D-6E8A-4147-A177-3AD203B41FA5}">
                      <a16:colId xmlns:a16="http://schemas.microsoft.com/office/drawing/2014/main" val="1438623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E(X)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Overall E(X)</a:t>
                      </a:r>
                    </a:p>
                    <a:p>
                      <a:pPr algn="ctr"/>
                      <a:endParaRPr lang="en-US" b="1" i="1" dirty="0"/>
                    </a:p>
                    <a:p>
                      <a:pPr algn="ctr"/>
                      <a:r>
                        <a:rPr lang="en-US" b="0" i="1" dirty="0"/>
                        <a:t>420+0+(-450)</a:t>
                      </a:r>
                    </a:p>
                    <a:p>
                      <a:pPr algn="ctr"/>
                      <a:r>
                        <a:rPr lang="en-US" b="0" i="1" dirty="0"/>
                        <a:t>= -30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13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+$1400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1400(0.3)=420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76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0(0.2)=0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47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-$900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-900(0.5)=-450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6838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649CEB0-2539-9542-8FD2-63D292D86375}"/>
              </a:ext>
            </a:extLst>
          </p:cNvPr>
          <p:cNvSpPr/>
          <p:nvPr/>
        </p:nvSpPr>
        <p:spPr>
          <a:xfrm>
            <a:off x="594924" y="3731079"/>
            <a:ext cx="1225712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08FDE7-46CD-1149-AB6F-4A67D7BCF399}"/>
              </a:ext>
            </a:extLst>
          </p:cNvPr>
          <p:cNvSpPr/>
          <p:nvPr/>
        </p:nvSpPr>
        <p:spPr>
          <a:xfrm>
            <a:off x="657518" y="4095750"/>
            <a:ext cx="1225712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3DFB3D-AB1E-0442-A9A5-D40901E6631E}"/>
              </a:ext>
            </a:extLst>
          </p:cNvPr>
          <p:cNvSpPr/>
          <p:nvPr/>
        </p:nvSpPr>
        <p:spPr>
          <a:xfrm>
            <a:off x="649354" y="4479471"/>
            <a:ext cx="1225712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EA7950-91EF-FB4F-9FF5-AFD0E19DC236}"/>
              </a:ext>
            </a:extLst>
          </p:cNvPr>
          <p:cNvSpPr/>
          <p:nvPr/>
        </p:nvSpPr>
        <p:spPr>
          <a:xfrm>
            <a:off x="2100372" y="3735815"/>
            <a:ext cx="1225712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E9F7DC-AB47-CD41-ABF6-91C72AF9E1D4}"/>
              </a:ext>
            </a:extLst>
          </p:cNvPr>
          <p:cNvSpPr/>
          <p:nvPr/>
        </p:nvSpPr>
        <p:spPr>
          <a:xfrm>
            <a:off x="2162966" y="4100486"/>
            <a:ext cx="1225712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F1EA91-263C-C34E-924B-42E7AAB4FDD6}"/>
              </a:ext>
            </a:extLst>
          </p:cNvPr>
          <p:cNvSpPr/>
          <p:nvPr/>
        </p:nvSpPr>
        <p:spPr>
          <a:xfrm>
            <a:off x="2154802" y="4484207"/>
            <a:ext cx="1225712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8ABA26-8BB6-5841-84DF-86074B52C89A}"/>
              </a:ext>
            </a:extLst>
          </p:cNvPr>
          <p:cNvSpPr/>
          <p:nvPr/>
        </p:nvSpPr>
        <p:spPr>
          <a:xfrm>
            <a:off x="3633647" y="3724884"/>
            <a:ext cx="1225712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5C4B7E-7887-8347-B653-C244E09FB54E}"/>
              </a:ext>
            </a:extLst>
          </p:cNvPr>
          <p:cNvSpPr/>
          <p:nvPr/>
        </p:nvSpPr>
        <p:spPr>
          <a:xfrm>
            <a:off x="3696241" y="4089555"/>
            <a:ext cx="1225712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31C96C-F881-104C-A481-9D03BA4ED7F1}"/>
              </a:ext>
            </a:extLst>
          </p:cNvPr>
          <p:cNvSpPr/>
          <p:nvPr/>
        </p:nvSpPr>
        <p:spPr>
          <a:xfrm>
            <a:off x="3688077" y="4473276"/>
            <a:ext cx="1225712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DB9AD3-3C9A-3349-83AD-29BC1200F807}"/>
              </a:ext>
            </a:extLst>
          </p:cNvPr>
          <p:cNvSpPr/>
          <p:nvPr/>
        </p:nvSpPr>
        <p:spPr>
          <a:xfrm>
            <a:off x="5201689" y="3943350"/>
            <a:ext cx="1225712" cy="75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11882-01F5-EABE-7485-5506F7FBF4B4}"/>
              </a:ext>
            </a:extLst>
          </p:cNvPr>
          <p:cNvSpPr txBox="1"/>
          <p:nvPr/>
        </p:nvSpPr>
        <p:spPr>
          <a:xfrm>
            <a:off x="5834604" y="1158775"/>
            <a:ext cx="3207929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Strategy</a:t>
            </a:r>
          </a:p>
          <a:p>
            <a:pPr marL="342900" indent="-342900">
              <a:buAutoNum type="arabicParenR"/>
            </a:pPr>
            <a:r>
              <a:rPr lang="en-US" dirty="0"/>
              <a:t>Think about the possible X values</a:t>
            </a:r>
          </a:p>
          <a:p>
            <a:pPr marL="342900" indent="-342900">
              <a:buAutoNum type="arabicParenR"/>
            </a:pPr>
            <a:r>
              <a:rPr lang="en-US" dirty="0"/>
              <a:t>THEN the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24696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1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Value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433418"/>
            <a:ext cx="8543377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1800" b="1" u="sng" dirty="0"/>
              <a:t>Example 3</a:t>
            </a:r>
          </a:p>
          <a:p>
            <a:pPr marL="76200" indent="0">
              <a:buNone/>
            </a:pPr>
            <a:r>
              <a:rPr lang="en-US" sz="1800" dirty="0"/>
              <a:t>Suppose that you and a friend are playing cards and decide to make a bet. If your friend draws two hearts in a row from a standard deck of 52 cards without replacing the first card, you give him $10. Otherwise, he pays you $20. If the same bet was made 15 times, how much would you expect to win or lose? Round your answer to the nearest cent, if necessary.</a:t>
            </a:r>
          </a:p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endParaRPr lang="en-US" sz="18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3FA59EAE-A1D7-9040-AF1D-B32031EC8E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3401926"/>
                  </p:ext>
                </p:extLst>
              </p:nvPr>
            </p:nvGraphicFramePr>
            <p:xfrm>
              <a:off x="440375" y="3318128"/>
              <a:ext cx="7615022" cy="1366711"/>
            </p:xfrm>
            <a:graphic>
              <a:graphicData uri="http://schemas.openxmlformats.org/drawingml/2006/table">
                <a:tbl>
                  <a:tblPr firstRow="1" bandRow="1">
                    <a:tableStyleId>{29EB7706-96CE-42EF-BD35-F457D1AC9942}</a:tableStyleId>
                  </a:tblPr>
                  <a:tblGrid>
                    <a:gridCol w="1603183">
                      <a:extLst>
                        <a:ext uri="{9D8B030D-6E8A-4147-A177-3AD203B41FA5}">
                          <a16:colId xmlns:a16="http://schemas.microsoft.com/office/drawing/2014/main" val="3302576323"/>
                        </a:ext>
                      </a:extLst>
                    </a:gridCol>
                    <a:gridCol w="1953043">
                      <a:extLst>
                        <a:ext uri="{9D8B030D-6E8A-4147-A177-3AD203B41FA5}">
                          <a16:colId xmlns:a16="http://schemas.microsoft.com/office/drawing/2014/main" val="2940664508"/>
                        </a:ext>
                      </a:extLst>
                    </a:gridCol>
                    <a:gridCol w="1654214">
                      <a:extLst>
                        <a:ext uri="{9D8B030D-6E8A-4147-A177-3AD203B41FA5}">
                          <a16:colId xmlns:a16="http://schemas.microsoft.com/office/drawing/2014/main" val="2244532295"/>
                        </a:ext>
                      </a:extLst>
                    </a:gridCol>
                    <a:gridCol w="1202291">
                      <a:extLst>
                        <a:ext uri="{9D8B030D-6E8A-4147-A177-3AD203B41FA5}">
                          <a16:colId xmlns:a16="http://schemas.microsoft.com/office/drawing/2014/main" val="1438623756"/>
                        </a:ext>
                      </a:extLst>
                    </a:gridCol>
                    <a:gridCol w="1202291">
                      <a:extLst>
                        <a:ext uri="{9D8B030D-6E8A-4147-A177-3AD203B41FA5}">
                          <a16:colId xmlns:a16="http://schemas.microsoft.com/office/drawing/2014/main" val="1973041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P(X)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E(X)</a:t>
                          </a: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1 round E(X)</a:t>
                          </a:r>
                        </a:p>
                        <a:p>
                          <a:pPr algn="ctr"/>
                          <a:endParaRPr lang="en-US" b="1" i="1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den>
                                </m:f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320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den>
                                </m:f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≈$18.26</m:t>
                                </m:r>
                              </m:oMath>
                            </m:oMathPara>
                          </a14:m>
                          <a:endParaRPr lang="en-US" b="0" i="1" dirty="0"/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15 rounds E(X)</a:t>
                          </a:r>
                        </a:p>
                        <a:p>
                          <a:pPr algn="ctr"/>
                          <a:endParaRPr lang="en-US" b="1" i="1" dirty="0"/>
                        </a:p>
                        <a:p>
                          <a:pPr algn="ctr"/>
                          <a:endParaRPr lang="en-US" b="0" i="1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18.26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=$273.90</m:t>
                                </m:r>
                              </m:oMath>
                            </m:oMathPara>
                          </a14:m>
                          <a:endParaRPr lang="en-US" b="0" i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137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-$10 (2 hearts)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156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2652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17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64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+$20 (not that)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num>
                                      <m:den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17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320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4700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3FA59EAE-A1D7-9040-AF1D-B32031EC8E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3401926"/>
                  </p:ext>
                </p:extLst>
              </p:nvPr>
            </p:nvGraphicFramePr>
            <p:xfrm>
              <a:off x="440375" y="3318128"/>
              <a:ext cx="7615022" cy="1366711"/>
            </p:xfrm>
            <a:graphic>
              <a:graphicData uri="http://schemas.openxmlformats.org/drawingml/2006/table">
                <a:tbl>
                  <a:tblPr firstRow="1" bandRow="1">
                    <a:tableStyleId>{29EB7706-96CE-42EF-BD35-F457D1AC9942}</a:tableStyleId>
                  </a:tblPr>
                  <a:tblGrid>
                    <a:gridCol w="1603183">
                      <a:extLst>
                        <a:ext uri="{9D8B030D-6E8A-4147-A177-3AD203B41FA5}">
                          <a16:colId xmlns:a16="http://schemas.microsoft.com/office/drawing/2014/main" val="3302576323"/>
                        </a:ext>
                      </a:extLst>
                    </a:gridCol>
                    <a:gridCol w="1953043">
                      <a:extLst>
                        <a:ext uri="{9D8B030D-6E8A-4147-A177-3AD203B41FA5}">
                          <a16:colId xmlns:a16="http://schemas.microsoft.com/office/drawing/2014/main" val="2940664508"/>
                        </a:ext>
                      </a:extLst>
                    </a:gridCol>
                    <a:gridCol w="1654214">
                      <a:extLst>
                        <a:ext uri="{9D8B030D-6E8A-4147-A177-3AD203B41FA5}">
                          <a16:colId xmlns:a16="http://schemas.microsoft.com/office/drawing/2014/main" val="2244532295"/>
                        </a:ext>
                      </a:extLst>
                    </a:gridCol>
                    <a:gridCol w="1202291">
                      <a:extLst>
                        <a:ext uri="{9D8B030D-6E8A-4147-A177-3AD203B41FA5}">
                          <a16:colId xmlns:a16="http://schemas.microsoft.com/office/drawing/2014/main" val="1438623756"/>
                        </a:ext>
                      </a:extLst>
                    </a:gridCol>
                    <a:gridCol w="1202291">
                      <a:extLst>
                        <a:ext uri="{9D8B030D-6E8A-4147-A177-3AD203B41FA5}">
                          <a16:colId xmlns:a16="http://schemas.microsoft.com/office/drawing/2014/main" val="1973041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P(X)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/>
                            <a:t>E(X)</a:t>
                          </a: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2632" t="-926" r="-101053" b="-1852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2632" t="-926" r="-1053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137628"/>
                      </a:ext>
                    </a:extLst>
                  </a:tr>
                  <a:tr h="4967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-$10 (2 hearts)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468" t="-75000" r="-208442" b="-1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6154" t="-75000" r="-146923" b="-1025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64924"/>
                      </a:ext>
                    </a:extLst>
                  </a:tr>
                  <a:tr h="499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+$20 (not that)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468" t="-179487" r="-208442" b="-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6154" t="-179487" r="-146923" b="-512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4700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649CEB0-2539-9542-8FD2-63D292D86375}"/>
              </a:ext>
            </a:extLst>
          </p:cNvPr>
          <p:cNvSpPr/>
          <p:nvPr/>
        </p:nvSpPr>
        <p:spPr>
          <a:xfrm>
            <a:off x="594924" y="3724884"/>
            <a:ext cx="1225712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3DFB3D-AB1E-0442-A9A5-D40901E6631E}"/>
              </a:ext>
            </a:extLst>
          </p:cNvPr>
          <p:cNvSpPr/>
          <p:nvPr/>
        </p:nvSpPr>
        <p:spPr>
          <a:xfrm>
            <a:off x="594924" y="4239278"/>
            <a:ext cx="1280142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EA7950-91EF-FB4F-9FF5-AFD0E19DC236}"/>
              </a:ext>
            </a:extLst>
          </p:cNvPr>
          <p:cNvSpPr/>
          <p:nvPr/>
        </p:nvSpPr>
        <p:spPr>
          <a:xfrm>
            <a:off x="2268067" y="4239277"/>
            <a:ext cx="1428174" cy="431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E9F7DC-AB47-CD41-ABF6-91C72AF9E1D4}"/>
              </a:ext>
            </a:extLst>
          </p:cNvPr>
          <p:cNvSpPr/>
          <p:nvPr/>
        </p:nvSpPr>
        <p:spPr>
          <a:xfrm>
            <a:off x="2179066" y="3725623"/>
            <a:ext cx="1630636" cy="431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8ABA26-8BB6-5841-84DF-86074B52C89A}"/>
              </a:ext>
            </a:extLst>
          </p:cNvPr>
          <p:cNvSpPr/>
          <p:nvPr/>
        </p:nvSpPr>
        <p:spPr>
          <a:xfrm>
            <a:off x="4099360" y="3703818"/>
            <a:ext cx="1424573" cy="431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5C4B7E-7887-8347-B653-C244E09FB54E}"/>
              </a:ext>
            </a:extLst>
          </p:cNvPr>
          <p:cNvSpPr/>
          <p:nvPr/>
        </p:nvSpPr>
        <p:spPr>
          <a:xfrm>
            <a:off x="4143512" y="4245476"/>
            <a:ext cx="1380421" cy="405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DB9AD3-3C9A-3349-83AD-29BC1200F807}"/>
              </a:ext>
            </a:extLst>
          </p:cNvPr>
          <p:cNvSpPr/>
          <p:nvPr/>
        </p:nvSpPr>
        <p:spPr>
          <a:xfrm>
            <a:off x="5733711" y="3941397"/>
            <a:ext cx="1055954" cy="71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4E500C-B86E-BC49-97D9-FAB23EF6161D}"/>
              </a:ext>
            </a:extLst>
          </p:cNvPr>
          <p:cNvSpPr/>
          <p:nvPr/>
        </p:nvSpPr>
        <p:spPr>
          <a:xfrm>
            <a:off x="6947824" y="3937683"/>
            <a:ext cx="1055954" cy="71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7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8" grpId="0" animBg="1"/>
      <p:bldP spid="29" grpId="0" animBg="1"/>
      <p:bldP spid="31" grpId="0" animBg="1"/>
      <p:bldP spid="32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666666"/>
      </a:accent1>
      <a:accent2>
        <a:srgbClr val="000000"/>
      </a:accent2>
      <a:accent3>
        <a:srgbClr val="999999"/>
      </a:accent3>
      <a:accent4>
        <a:srgbClr val="CCCCCC"/>
      </a:accent4>
      <a:accent5>
        <a:srgbClr val="990000"/>
      </a:accent5>
      <a:accent6>
        <a:srgbClr val="CC0000"/>
      </a:accent6>
      <a:hlink>
        <a:srgbClr val="99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</TotalTime>
  <Words>689</Words>
  <Application>Microsoft Macintosh PowerPoint</Application>
  <PresentationFormat>On-screen Show (16:9)</PresentationFormat>
  <Paragraphs>121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Cambria Math</vt:lpstr>
      <vt:lpstr>Calibri</vt:lpstr>
      <vt:lpstr>Roboto Condensed Light</vt:lpstr>
      <vt:lpstr>Arvo</vt:lpstr>
      <vt:lpstr>Arial</vt:lpstr>
      <vt:lpstr>Roboto Condensed</vt:lpstr>
      <vt:lpstr>Salerio template</vt:lpstr>
      <vt:lpstr>10.6 Expected Value</vt:lpstr>
      <vt:lpstr>Goals for the Day</vt:lpstr>
      <vt:lpstr>Expected Value</vt:lpstr>
      <vt:lpstr>Expected Value</vt:lpstr>
      <vt:lpstr>Expected Value</vt:lpstr>
      <vt:lpstr>Sum of Expected Values</vt:lpstr>
      <vt:lpstr>Sum of Expected Values</vt:lpstr>
      <vt:lpstr>Expected Value</vt:lpstr>
      <vt:lpstr>Expected Value</vt:lpstr>
      <vt:lpstr>Examples</vt:lpstr>
      <vt:lpstr>Examples - Calculator Fun Sess</vt:lpstr>
      <vt:lpstr>Examples - Calculator Fun Sess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CHARACTERISTICS AND EXPERIENCES OF SECONDARY MATHEMATICS TEACHERS WITH MATH ANXIETY: A PROPOSAL </dc:title>
  <cp:lastModifiedBy>Colton Gearhart</cp:lastModifiedBy>
  <cp:revision>7</cp:revision>
  <dcterms:modified xsi:type="dcterms:W3CDTF">2024-01-28T22:25:04Z</dcterms:modified>
</cp:coreProperties>
</file>