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344" r:id="rId5"/>
    <p:sldId id="380" r:id="rId6"/>
    <p:sldId id="411" r:id="rId7"/>
    <p:sldId id="412" r:id="rId8"/>
    <p:sldId id="413" r:id="rId9"/>
    <p:sldId id="414" r:id="rId10"/>
    <p:sldId id="260" r:id="rId11"/>
    <p:sldId id="415" r:id="rId12"/>
    <p:sldId id="416" r:id="rId13"/>
  </p:sldIdLst>
  <p:sldSz cx="9144000" cy="5143500" type="screen16x9"/>
  <p:notesSz cx="6858000" cy="9144000"/>
  <p:embeddedFontLst>
    <p:embeddedFont>
      <p:font typeface="Arvo" panose="02000000000000000000" pitchFamily="2" charset="77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Roboto Condensed" panose="020F0502020204030204" pitchFamily="34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03E5F-160F-1D40-ACC8-41E746162068}" v="1228" dt="2023-03-11T21:01:46.691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2"/>
    <p:restoredTop sz="93715"/>
  </p:normalViewPr>
  <p:slideViewPr>
    <p:cSldViewPr snapToGrid="0">
      <p:cViewPr varScale="1">
        <p:scale>
          <a:sx n="155" d="100"/>
          <a:sy n="15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50EC38FB-FA78-F947-A2B0-C69A9028C22D}"/>
    <pc:docChg chg="undo custSel addSld delSld modSld">
      <pc:chgData name="Mannix, Josh" userId="67577199-83d9-4857-9803-9b1b12014488" providerId="ADAL" clId="{50EC38FB-FA78-F947-A2B0-C69A9028C22D}" dt="2023-03-10T20:21:53.054" v="5563" actId="2696"/>
      <pc:docMkLst>
        <pc:docMk/>
      </pc:docMkLst>
      <pc:sldChg chg="modSp mod">
        <pc:chgData name="Mannix, Josh" userId="67577199-83d9-4857-9803-9b1b12014488" providerId="ADAL" clId="{50EC38FB-FA78-F947-A2B0-C69A9028C22D}" dt="2023-03-10T16:19:55.059" v="72" actId="20577"/>
        <pc:sldMkLst>
          <pc:docMk/>
          <pc:sldMk cId="0" sldId="256"/>
        </pc:sldMkLst>
        <pc:spChg chg="mod">
          <ac:chgData name="Mannix, Josh" userId="67577199-83d9-4857-9803-9b1b12014488" providerId="ADAL" clId="{50EC38FB-FA78-F947-A2B0-C69A9028C22D}" dt="2023-03-10T16:19:46.188" v="5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19:55.059" v="72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5:57.407" v="132" actId="6549"/>
        <pc:sldMkLst>
          <pc:docMk/>
          <pc:sldMk cId="0" sldId="257"/>
        </pc:sldMkLst>
        <pc:spChg chg="mod">
          <ac:chgData name="Mannix, Josh" userId="67577199-83d9-4857-9803-9b1b12014488" providerId="ADAL" clId="{50EC38FB-FA78-F947-A2B0-C69A9028C22D}" dt="2023-03-10T16:45:51.510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49.837" v="110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57.407" v="132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47.749" v="147" actId="1076"/>
        <pc:sldMkLst>
          <pc:docMk/>
          <pc:sldMk cId="0" sldId="258"/>
        </pc:sldMkLst>
        <pc:spChg chg="mod">
          <ac:chgData name="Mannix, Josh" userId="67577199-83d9-4857-9803-9b1b12014488" providerId="ADAL" clId="{50EC38FB-FA78-F947-A2B0-C69A9028C22D}" dt="2023-03-10T16:48:47.749" v="147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55.353" v="170" actId="20577"/>
        <pc:sldMkLst>
          <pc:docMk/>
          <pc:sldMk cId="0" sldId="260"/>
        </pc:sldMkLst>
        <pc:spChg chg="mod">
          <ac:chgData name="Mannix, Josh" userId="67577199-83d9-4857-9803-9b1b12014488" providerId="ADAL" clId="{50EC38FB-FA78-F947-A2B0-C69A9028C22D}" dt="2023-03-10T16:48:55.353" v="170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10.737" v="191" actId="1076"/>
        <pc:sldMkLst>
          <pc:docMk/>
          <pc:sldMk cId="0" sldId="262"/>
        </pc:sldMkLst>
        <pc:spChg chg="mod">
          <ac:chgData name="Mannix, Josh" userId="67577199-83d9-4857-9803-9b1b12014488" providerId="ADAL" clId="{50EC38FB-FA78-F947-A2B0-C69A9028C22D}" dt="2023-03-10T16:49:10.737" v="191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38.626" v="215" actId="20577"/>
        <pc:sldMkLst>
          <pc:docMk/>
          <pc:sldMk cId="1525334266" sldId="312"/>
        </pc:sldMkLst>
        <pc:spChg chg="mod">
          <ac:chgData name="Mannix, Josh" userId="67577199-83d9-4857-9803-9b1b12014488" providerId="ADAL" clId="{50EC38FB-FA78-F947-A2B0-C69A9028C22D}" dt="2023-03-10T16:49:38.626" v="215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50EC38FB-FA78-F947-A2B0-C69A9028C22D}" dt="2023-03-10T18:09:44.037" v="2687" actId="20577"/>
        <pc:sldMkLst>
          <pc:docMk/>
          <pc:sldMk cId="2742753983" sldId="319"/>
        </pc:sldMkLst>
        <pc:spChg chg="mod">
          <ac:chgData name="Mannix, Josh" userId="67577199-83d9-4857-9803-9b1b12014488" providerId="ADAL" clId="{50EC38FB-FA78-F947-A2B0-C69A9028C22D}" dt="2023-03-10T18:09:44.037" v="2687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06:33.456" v="248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50EC38FB-FA78-F947-A2B0-C69A9028C22D}" dt="2023-03-10T17:06:20.862" v="851" actId="207"/>
        <pc:sldMkLst>
          <pc:docMk/>
          <pc:sldMk cId="1511853694" sldId="344"/>
        </pc:sldMkLst>
        <pc:spChg chg="mod">
          <ac:chgData name="Mannix, Josh" userId="67577199-83d9-4857-9803-9b1b12014488" providerId="ADAL" clId="{50EC38FB-FA78-F947-A2B0-C69A9028C22D}" dt="2023-03-10T17:06:20.862" v="851" actId="20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6:54:37.858" v="252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9:27:53.689" v="4574" actId="20577"/>
        <pc:sldMkLst>
          <pc:docMk/>
          <pc:sldMk cId="3407391310" sldId="357"/>
        </pc:sldMkLst>
        <pc:spChg chg="mod">
          <ac:chgData name="Mannix, Josh" userId="67577199-83d9-4857-9803-9b1b12014488" providerId="ADAL" clId="{50EC38FB-FA78-F947-A2B0-C69A9028C22D}" dt="2023-03-10T19:27:53.689" v="4574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1:03.771" v="4192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Sp modSp mod delAnim">
        <pc:chgData name="Mannix, Josh" userId="67577199-83d9-4857-9803-9b1b12014488" providerId="ADAL" clId="{50EC38FB-FA78-F947-A2B0-C69A9028C22D}" dt="2023-03-10T19:55:27.443" v="4708" actId="14100"/>
        <pc:sldMkLst>
          <pc:docMk/>
          <pc:sldMk cId="2790023374" sldId="371"/>
        </pc:sldMkLst>
        <pc:spChg chg="mod">
          <ac:chgData name="Mannix, Josh" userId="67577199-83d9-4857-9803-9b1b12014488" providerId="ADAL" clId="{50EC38FB-FA78-F947-A2B0-C69A9028C22D}" dt="2023-03-10T19:55:27.443" v="4708" actId="14100"/>
          <ac:spMkLst>
            <pc:docMk/>
            <pc:sldMk cId="2790023374" sldId="371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46:36.308" v="4575" actId="478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50EC38FB-FA78-F947-A2B0-C69A9028C22D}" dt="2023-03-10T19:46:41.307" v="4593" actId="20577"/>
          <ac:spMkLst>
            <pc:docMk/>
            <pc:sldMk cId="2790023374" sldId="371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19:48:28.490" v="4636" actId="478"/>
          <ac:picMkLst>
            <pc:docMk/>
            <pc:sldMk cId="2790023374" sldId="371"/>
            <ac:picMk id="17" creationId="{9C623AE6-810F-A94F-9E01-9E02A1759C8D}"/>
          </ac:picMkLst>
        </pc:picChg>
      </pc:sldChg>
      <pc:sldChg chg="del">
        <pc:chgData name="Mannix, Josh" userId="67577199-83d9-4857-9803-9b1b12014488" providerId="ADAL" clId="{50EC38FB-FA78-F947-A2B0-C69A9028C22D}" dt="2023-03-10T17:12:08.316" v="1368" actId="2696"/>
        <pc:sldMkLst>
          <pc:docMk/>
          <pc:sldMk cId="2346800070" sldId="377"/>
        </pc:sldMkLst>
      </pc:sldChg>
      <pc:sldChg chg="delSp modSp mod delAnim">
        <pc:chgData name="Mannix, Josh" userId="67577199-83d9-4857-9803-9b1b12014488" providerId="ADAL" clId="{50EC38FB-FA78-F947-A2B0-C69A9028C22D}" dt="2023-03-10T17:10:03.708" v="1181" actId="20577"/>
        <pc:sldMkLst>
          <pc:docMk/>
          <pc:sldMk cId="3567327497" sldId="378"/>
        </pc:sldMkLst>
        <pc:spChg chg="mod">
          <ac:chgData name="Mannix, Josh" userId="67577199-83d9-4857-9803-9b1b12014488" providerId="ADAL" clId="{50EC38FB-FA78-F947-A2B0-C69A9028C22D}" dt="2023-03-10T17:10:03.708" v="1181" actId="20577"/>
          <ac:spMkLst>
            <pc:docMk/>
            <pc:sldMk cId="3567327497" sldId="378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7:06:46.423" v="877" actId="478"/>
          <ac:spMkLst>
            <pc:docMk/>
            <pc:sldMk cId="3567327497" sldId="378"/>
            <ac:spMk id="4" creationId="{B583C4CC-0F51-2044-9F5A-04A97DC36703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5" creationId="{828BF3BE-48F9-5241-8B4B-58292099A06C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1" creationId="{C6EDF1E3-23B3-5941-B66E-A3722636F5FD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8" creationId="{1D74FF46-D36D-644F-AF43-3C6F93B32501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9" creationId="{21B3DF23-1674-9C4A-BA8E-2E1EB07B4BFE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0" creationId="{1E5F75AE-F29C-D640-9A5E-E36F6723BB18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1" creationId="{0CB43ED8-33F7-E04D-9D51-C676FE6D1456}"/>
          </ac:spMkLst>
        </pc:spChg>
        <pc:spChg chg="mod">
          <ac:chgData name="Mannix, Josh" userId="67577199-83d9-4857-9803-9b1b12014488" providerId="ADAL" clId="{50EC38FB-FA78-F947-A2B0-C69A9028C22D}" dt="2023-03-10T17:06:43.459" v="876" actId="20577"/>
          <ac:spMkLst>
            <pc:docMk/>
            <pc:sldMk cId="3567327497" sldId="378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50EC38FB-FA78-F947-A2B0-C69A9028C22D}" dt="2023-03-10T17:06:52.645" v="878" actId="478"/>
          <ac:graphicFrameMkLst>
            <pc:docMk/>
            <pc:sldMk cId="3567327497" sldId="378"/>
            <ac:graphicFrameMk id="3" creationId="{E137F264-6A5F-9445-B47F-429B50609202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12:10.605" v="1369" actId="2696"/>
        <pc:sldMkLst>
          <pc:docMk/>
          <pc:sldMk cId="1299399436" sldId="379"/>
        </pc:sldMkLst>
      </pc:sldChg>
      <pc:sldChg chg="addSp modSp mod modAnim">
        <pc:chgData name="Mannix, Josh" userId="67577199-83d9-4857-9803-9b1b12014488" providerId="ADAL" clId="{50EC38FB-FA78-F947-A2B0-C69A9028C22D}" dt="2023-03-10T17:34:19.489" v="2288" actId="20577"/>
        <pc:sldMkLst>
          <pc:docMk/>
          <pc:sldMk cId="1250431817" sldId="380"/>
        </pc:sldMkLst>
        <pc:spChg chg="mod">
          <ac:chgData name="Mannix, Josh" userId="67577199-83d9-4857-9803-9b1b12014488" providerId="ADAL" clId="{50EC38FB-FA78-F947-A2B0-C69A9028C22D}" dt="2023-03-10T17:34:19.489" v="2288" actId="20577"/>
          <ac:spMkLst>
            <pc:docMk/>
            <pc:sldMk cId="1250431817" sldId="38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2:17.979" v="1384" actId="20577"/>
          <ac:spMkLst>
            <pc:docMk/>
            <pc:sldMk cId="1250431817" sldId="380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7:33:46.517" v="2276" actId="1076"/>
          <ac:graphicFrameMkLst>
            <pc:docMk/>
            <pc:sldMk cId="1250431817" sldId="380"/>
            <ac:graphicFrameMk id="3" creationId="{2FE69543-5948-F74D-AB26-C7284739BAE1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22:06.076" v="1991" actId="2696"/>
        <pc:sldMkLst>
          <pc:docMk/>
          <pc:sldMk cId="890418597" sldId="381"/>
        </pc:sldMkLst>
      </pc:sldChg>
      <pc:sldChg chg="addSp modSp mod modAnim">
        <pc:chgData name="Mannix, Josh" userId="67577199-83d9-4857-9803-9b1b12014488" providerId="ADAL" clId="{50EC38FB-FA78-F947-A2B0-C69A9028C22D}" dt="2023-03-10T18:12:39.333" v="2777" actId="1076"/>
        <pc:sldMkLst>
          <pc:docMk/>
          <pc:sldMk cId="2441485081" sldId="382"/>
        </pc:sldMkLst>
        <pc:spChg chg="mod">
          <ac:chgData name="Mannix, Josh" userId="67577199-83d9-4857-9803-9b1b12014488" providerId="ADAL" clId="{50EC38FB-FA78-F947-A2B0-C69A9028C22D}" dt="2023-03-10T18:12:26.774" v="2775" actId="20577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10:56.967" v="2713" actId="20577"/>
          <ac:spMkLst>
            <pc:docMk/>
            <pc:sldMk cId="2441485081" sldId="382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8:12:39.333" v="2777" actId="1076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Sp modSp mod delAnim">
        <pc:chgData name="Mannix, Josh" userId="67577199-83d9-4857-9803-9b1b12014488" providerId="ADAL" clId="{50EC38FB-FA78-F947-A2B0-C69A9028C22D}" dt="2023-03-10T20:21:42.690" v="5562" actId="20577"/>
        <pc:sldMkLst>
          <pc:docMk/>
          <pc:sldMk cId="1485316586" sldId="385"/>
        </pc:sldMkLst>
        <pc:spChg chg="mod">
          <ac:chgData name="Mannix, Josh" userId="67577199-83d9-4857-9803-9b1b12014488" providerId="ADAL" clId="{50EC38FB-FA78-F947-A2B0-C69A9028C22D}" dt="2023-03-10T20:21:42.690" v="556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19:06.267" v="5379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20:19:08.020" v="5380" actId="478"/>
          <ac:picMkLst>
            <pc:docMk/>
            <pc:sldMk cId="1485316586" sldId="385"/>
            <ac:picMk id="19" creationId="{4FAD519E-F0FA-8A4D-BC6F-AD781E1D6DC8}"/>
          </ac:picMkLst>
        </pc:picChg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097348689" sldId="386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696138832" sldId="387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151950531" sldId="388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101310169" sldId="389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86359747" sldId="390"/>
        </pc:sldMkLst>
      </pc:sldChg>
      <pc:sldChg chg="modSp add mod">
        <pc:chgData name="Mannix, Josh" userId="67577199-83d9-4857-9803-9b1b12014488" providerId="ADAL" clId="{50EC38FB-FA78-F947-A2B0-C69A9028C22D}" dt="2023-03-10T17:11:44.247" v="1367" actId="20577"/>
        <pc:sldMkLst>
          <pc:docMk/>
          <pc:sldMk cId="2394860639" sldId="391"/>
        </pc:sldMkLst>
        <pc:spChg chg="mod">
          <ac:chgData name="Mannix, Josh" userId="67577199-83d9-4857-9803-9b1b12014488" providerId="ADAL" clId="{50EC38FB-FA78-F947-A2B0-C69A9028C22D}" dt="2023-03-10T17:11:44.247" v="1367" actId="20577"/>
          <ac:spMkLst>
            <pc:docMk/>
            <pc:sldMk cId="2394860639" sldId="391"/>
            <ac:spMk id="2" creationId="{ADC04ADF-3C89-B545-B3AC-998590695FDC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4:10.416" v="2047" actId="14100"/>
        <pc:sldMkLst>
          <pc:docMk/>
          <pc:sldMk cId="2208083250" sldId="392"/>
        </pc:sldMkLst>
        <pc:spChg chg="mod">
          <ac:chgData name="Mannix, Josh" userId="67577199-83d9-4857-9803-9b1b12014488" providerId="ADAL" clId="{50EC38FB-FA78-F947-A2B0-C69A9028C22D}" dt="2023-03-10T17:14:29.471" v="1679" actId="14100"/>
          <ac:spMkLst>
            <pc:docMk/>
            <pc:sldMk cId="2208083250" sldId="392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24:10.416" v="2047" actId="14100"/>
          <ac:spMkLst>
            <pc:docMk/>
            <pc:sldMk cId="2208083250" sldId="392"/>
            <ac:spMk id="4" creationId="{897045AF-D7B7-2848-94C6-F11AE2E70B79}"/>
          </ac:spMkLst>
        </pc:spChg>
        <pc:spChg chg="add mod">
          <ac:chgData name="Mannix, Josh" userId="67577199-83d9-4857-9803-9b1b12014488" providerId="ADAL" clId="{50EC38FB-FA78-F947-A2B0-C69A9028C22D}" dt="2023-03-10T17:24:04.428" v="2045" actId="1076"/>
          <ac:spMkLst>
            <pc:docMk/>
            <pc:sldMk cId="2208083250" sldId="392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3:30.300" v="2041" actId="14100"/>
          <ac:spMkLst>
            <pc:docMk/>
            <pc:sldMk cId="2208083250" sldId="392"/>
            <ac:spMk id="19" creationId="{E053DAFA-6350-6346-9C98-4FE3C54CEC32}"/>
          </ac:spMkLst>
        </pc:spChg>
        <pc:graphicFrameChg chg="mod">
          <ac:chgData name="Mannix, Josh" userId="67577199-83d9-4857-9803-9b1b12014488" providerId="ADAL" clId="{50EC38FB-FA78-F947-A2B0-C69A9028C22D}" dt="2023-03-10T17:14:32.521" v="1680" actId="1076"/>
          <ac:graphicFrameMkLst>
            <pc:docMk/>
            <pc:sldMk cId="2208083250" sldId="392"/>
            <ac:graphicFrameMk id="3" creationId="{2FE69543-5948-F74D-AB26-C7284739BAE1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7:26:31.854" v="2077" actId="208"/>
        <pc:sldMkLst>
          <pc:docMk/>
          <pc:sldMk cId="2330989776" sldId="393"/>
        </pc:sldMkLst>
        <pc:spChg chg="mod">
          <ac:chgData name="Mannix, Josh" userId="67577199-83d9-4857-9803-9b1b12014488" providerId="ADAL" clId="{50EC38FB-FA78-F947-A2B0-C69A9028C22D}" dt="2023-03-10T17:16:24.522" v="1779" actId="20577"/>
          <ac:spMkLst>
            <pc:docMk/>
            <pc:sldMk cId="2330989776" sldId="39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6:52.959" v="1802" actId="20577"/>
          <ac:spMkLst>
            <pc:docMk/>
            <pc:sldMk cId="2330989776" sldId="393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8" creationId="{931E10D4-A4C8-474A-81D3-112303E1FCE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9" creationId="{0AFEE68C-B5D5-0C48-BB5E-E593BB223A07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7:10.137" v="2086" actId="208"/>
        <pc:sldMkLst>
          <pc:docMk/>
          <pc:sldMk cId="864047039" sldId="394"/>
        </pc:sldMkLst>
        <pc:spChg chg="mod">
          <ac:chgData name="Mannix, Josh" userId="67577199-83d9-4857-9803-9b1b12014488" providerId="ADAL" clId="{50EC38FB-FA78-F947-A2B0-C69A9028C22D}" dt="2023-03-10T17:21:15.685" v="1969" actId="20577"/>
          <ac:spMkLst>
            <pc:docMk/>
            <pc:sldMk cId="864047039" sldId="39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21:42.413" v="1990" actId="20577"/>
          <ac:spMkLst>
            <pc:docMk/>
            <pc:sldMk cId="864047039" sldId="394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8" creationId="{2A3D511A-598E-B541-B3D2-2EAF0E670AD3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9" creationId="{E5F317DD-A666-5F44-8D77-CE30F1D7C612}"/>
          </ac:spMkLst>
        </pc:spChg>
      </pc:sldChg>
      <pc:sldChg chg="addSp delSp modSp add mod modAnim">
        <pc:chgData name="Mannix, Josh" userId="67577199-83d9-4857-9803-9b1b12014488" providerId="ADAL" clId="{50EC38FB-FA78-F947-A2B0-C69A9028C22D}" dt="2023-03-10T17:27:25.784" v="2095" actId="1036"/>
        <pc:sldMkLst>
          <pc:docMk/>
          <pc:sldMk cId="3214430292" sldId="395"/>
        </pc:sldMkLst>
        <pc:spChg chg="mod">
          <ac:chgData name="Mannix, Josh" userId="67577199-83d9-4857-9803-9b1b12014488" providerId="ADAL" clId="{50EC38FB-FA78-F947-A2B0-C69A9028C22D}" dt="2023-03-10T17:27:18.184" v="2089" actId="1076"/>
          <ac:spMkLst>
            <pc:docMk/>
            <pc:sldMk cId="3214430292" sldId="395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16.042" v="2075" actId="1035"/>
          <ac:spMkLst>
            <pc:docMk/>
            <pc:sldMk cId="3214430292" sldId="395"/>
            <ac:spMk id="18" creationId="{99B06AE0-F258-C043-9D64-6DB5A36CB5EB}"/>
          </ac:spMkLst>
        </pc:spChg>
        <pc:spChg chg="add mod">
          <ac:chgData name="Mannix, Josh" userId="67577199-83d9-4857-9803-9b1b12014488" providerId="ADAL" clId="{50EC38FB-FA78-F947-A2B0-C69A9028C22D}" dt="2023-03-10T17:26:20.930" v="2076"/>
          <ac:spMkLst>
            <pc:docMk/>
            <pc:sldMk cId="3214430292" sldId="395"/>
            <ac:spMk id="19" creationId="{2DB4DBC7-1E6B-224B-88BA-61CF28205B34}"/>
          </ac:spMkLst>
        </pc:spChg>
        <pc:spChg chg="add del mod">
          <ac:chgData name="Mannix, Josh" userId="67577199-83d9-4857-9803-9b1b12014488" providerId="ADAL" clId="{50EC38FB-FA78-F947-A2B0-C69A9028C22D}" dt="2023-03-10T17:26:38.716" v="2079"/>
          <ac:spMkLst>
            <pc:docMk/>
            <pc:sldMk cId="3214430292" sldId="395"/>
            <ac:spMk id="20" creationId="{9E9C3ABD-75D0-6C46-9D33-816650C2A2AA}"/>
          </ac:spMkLst>
        </pc:spChg>
        <pc:spChg chg="add mod">
          <ac:chgData name="Mannix, Josh" userId="67577199-83d9-4857-9803-9b1b12014488" providerId="ADAL" clId="{50EC38FB-FA78-F947-A2B0-C69A9028C22D}" dt="2023-03-10T17:26:55.515" v="2084" actId="14100"/>
          <ac:spMkLst>
            <pc:docMk/>
            <pc:sldMk cId="3214430292" sldId="395"/>
            <ac:spMk id="21" creationId="{5866E15F-32EF-E047-99E9-A79B89D04F0C}"/>
          </ac:spMkLst>
        </pc:spChg>
        <pc:spChg chg="add mod">
          <ac:chgData name="Mannix, Josh" userId="67577199-83d9-4857-9803-9b1b12014488" providerId="ADAL" clId="{50EC38FB-FA78-F947-A2B0-C69A9028C22D}" dt="2023-03-10T17:26:49.746" v="2082" actId="1076"/>
          <ac:spMkLst>
            <pc:docMk/>
            <pc:sldMk cId="3214430292" sldId="395"/>
            <ac:spMk id="28" creationId="{68D53743-4575-4840-B7C9-029D234AECB7}"/>
          </ac:spMkLst>
        </pc:spChg>
        <pc:spChg chg="add mod">
          <ac:chgData name="Mannix, Josh" userId="67577199-83d9-4857-9803-9b1b12014488" providerId="ADAL" clId="{50EC38FB-FA78-F947-A2B0-C69A9028C22D}" dt="2023-03-10T17:27:14.795" v="2087"/>
          <ac:spMkLst>
            <pc:docMk/>
            <pc:sldMk cId="3214430292" sldId="395"/>
            <ac:spMk id="29" creationId="{44EC9993-F2C7-4944-9441-C117D1F105B9}"/>
          </ac:spMkLst>
        </pc:spChg>
        <pc:spChg chg="add mod">
          <ac:chgData name="Mannix, Josh" userId="67577199-83d9-4857-9803-9b1b12014488" providerId="ADAL" clId="{50EC38FB-FA78-F947-A2B0-C69A9028C22D}" dt="2023-03-10T17:27:25.784" v="2095" actId="1036"/>
          <ac:spMkLst>
            <pc:docMk/>
            <pc:sldMk cId="3214430292" sldId="395"/>
            <ac:spMk id="30" creationId="{0CBD2F14-D202-D945-9585-6C10677A4331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31:55.950" v="2133" actId="20577"/>
        <pc:sldMkLst>
          <pc:docMk/>
          <pc:sldMk cId="132305630" sldId="396"/>
        </pc:sldMkLst>
        <pc:spChg chg="mod">
          <ac:chgData name="Mannix, Josh" userId="67577199-83d9-4857-9803-9b1b12014488" providerId="ADAL" clId="{50EC38FB-FA78-F947-A2B0-C69A9028C22D}" dt="2023-03-10T17:22:19.211" v="2005" actId="20577"/>
          <ac:spMkLst>
            <pc:docMk/>
            <pc:sldMk cId="132305630" sldId="396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31:55.950" v="2133" actId="20577"/>
          <ac:spMkLst>
            <pc:docMk/>
            <pc:sldMk cId="132305630" sldId="396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18" creationId="{C78B1AB5-A672-524A-AFC0-6AB467B8E4DD}"/>
          </ac:spMkLst>
        </pc:spChg>
        <pc:spChg chg="add mod">
          <ac:chgData name="Mannix, Josh" userId="67577199-83d9-4857-9803-9b1b12014488" providerId="ADAL" clId="{50EC38FB-FA78-F947-A2B0-C69A9028C22D}" dt="2023-03-10T17:31:10.150" v="2114" actId="14100"/>
          <ac:spMkLst>
            <pc:docMk/>
            <pc:sldMk cId="132305630" sldId="396"/>
            <ac:spMk id="19" creationId="{3FEE5047-D2CF-F84F-9645-A9CCB63442EE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0" creationId="{DBDA3EDE-B51C-BF46-BB18-4F44DC0C678D}"/>
          </ac:spMkLst>
        </pc:spChg>
        <pc:spChg chg="add mod">
          <ac:chgData name="Mannix, Josh" userId="67577199-83d9-4857-9803-9b1b12014488" providerId="ADAL" clId="{50EC38FB-FA78-F947-A2B0-C69A9028C22D}" dt="2023-03-10T17:30:40.729" v="2105" actId="1037"/>
          <ac:spMkLst>
            <pc:docMk/>
            <pc:sldMk cId="132305630" sldId="396"/>
            <ac:spMk id="21" creationId="{7905E84B-1BF8-3C49-B919-AB6FA79DD978}"/>
          </ac:spMkLst>
        </pc:spChg>
        <pc:spChg chg="add mod">
          <ac:chgData name="Mannix, Josh" userId="67577199-83d9-4857-9803-9b1b12014488" providerId="ADAL" clId="{50EC38FB-FA78-F947-A2B0-C69A9028C22D}" dt="2023-03-10T17:30:31.315" v="2102" actId="14100"/>
          <ac:spMkLst>
            <pc:docMk/>
            <pc:sldMk cId="132305630" sldId="396"/>
            <ac:spMk id="28" creationId="{BC95BA94-3CD6-9249-A726-28F70779A0DC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9" creationId="{9CB129F3-1926-F34B-BE32-83D00DCC8652}"/>
          </ac:spMkLst>
        </pc:spChg>
      </pc:sldChg>
      <pc:sldChg chg="addSp delSp modSp add mod delAnim modAnim">
        <pc:chgData name="Mannix, Josh" userId="67577199-83d9-4857-9803-9b1b12014488" providerId="ADAL" clId="{50EC38FB-FA78-F947-A2B0-C69A9028C22D}" dt="2023-03-10T17:37:12.200" v="2466" actId="14100"/>
        <pc:sldMkLst>
          <pc:docMk/>
          <pc:sldMk cId="2935967786" sldId="397"/>
        </pc:sldMkLst>
        <pc:spChg chg="mod">
          <ac:chgData name="Mannix, Josh" userId="67577199-83d9-4857-9803-9b1b12014488" providerId="ADAL" clId="{50EC38FB-FA78-F947-A2B0-C69A9028C22D}" dt="2023-03-10T17:32:28.338" v="2165" actId="20577"/>
          <ac:spMkLst>
            <pc:docMk/>
            <pc:sldMk cId="2935967786" sldId="397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37:12.200" v="2466" actId="14100"/>
          <ac:spMkLst>
            <pc:docMk/>
            <pc:sldMk cId="2935967786" sldId="397"/>
            <ac:spMk id="4" creationId="{BEDD9B3A-4CE1-1C43-9AB5-073AC3FD7A9B}"/>
          </ac:spMkLst>
        </pc:spChg>
        <pc:spChg chg="mod">
          <ac:chgData name="Mannix, Josh" userId="67577199-83d9-4857-9803-9b1b12014488" providerId="ADAL" clId="{50EC38FB-FA78-F947-A2B0-C69A9028C22D}" dt="2023-03-10T17:35:45.084" v="2416" actId="20577"/>
          <ac:spMkLst>
            <pc:docMk/>
            <pc:sldMk cId="2935967786" sldId="397"/>
            <ac:spMk id="17" creationId="{60BC8EB2-A659-0840-9DB4-A0D343EAB80D}"/>
          </ac:spMkLst>
        </pc:spChg>
        <pc:spChg chg="mod">
          <ac:chgData name="Mannix, Josh" userId="67577199-83d9-4857-9803-9b1b12014488" providerId="ADAL" clId="{50EC38FB-FA78-F947-A2B0-C69A9028C22D}" dt="2023-03-10T17:34:45.769" v="2313" actId="1037"/>
          <ac:spMkLst>
            <pc:docMk/>
            <pc:sldMk cId="2935967786" sldId="397"/>
            <ac:spMk id="18" creationId="{C78B1AB5-A672-524A-AFC0-6AB467B8E4DD}"/>
          </ac:spMkLst>
        </pc:spChg>
        <pc:spChg chg="mod">
          <ac:chgData name="Mannix, Josh" userId="67577199-83d9-4857-9803-9b1b12014488" providerId="ADAL" clId="{50EC38FB-FA78-F947-A2B0-C69A9028C22D}" dt="2023-03-10T17:35:17.577" v="2398" actId="1035"/>
          <ac:spMkLst>
            <pc:docMk/>
            <pc:sldMk cId="2935967786" sldId="397"/>
            <ac:spMk id="19" creationId="{3FEE5047-D2CF-F84F-9645-A9CCB63442EE}"/>
          </ac:spMkLst>
        </pc:spChg>
        <pc:spChg chg="mod">
          <ac:chgData name="Mannix, Josh" userId="67577199-83d9-4857-9803-9b1b12014488" providerId="ADAL" clId="{50EC38FB-FA78-F947-A2B0-C69A9028C22D}" dt="2023-03-10T17:34:40.177" v="2298" actId="1038"/>
          <ac:spMkLst>
            <pc:docMk/>
            <pc:sldMk cId="2935967786" sldId="397"/>
            <ac:spMk id="20" creationId="{DBDA3EDE-B51C-BF46-BB18-4F44DC0C678D}"/>
          </ac:spMkLst>
        </pc:spChg>
        <pc:spChg chg="mod">
          <ac:chgData name="Mannix, Josh" userId="67577199-83d9-4857-9803-9b1b12014488" providerId="ADAL" clId="{50EC38FB-FA78-F947-A2B0-C69A9028C22D}" dt="2023-03-10T17:35:14.067" v="2395" actId="14100"/>
          <ac:spMkLst>
            <pc:docMk/>
            <pc:sldMk cId="2935967786" sldId="397"/>
            <ac:spMk id="21" creationId="{7905E84B-1BF8-3C49-B919-AB6FA79DD978}"/>
          </ac:spMkLst>
        </pc:spChg>
        <pc:spChg chg="del">
          <ac:chgData name="Mannix, Josh" userId="67577199-83d9-4857-9803-9b1b12014488" providerId="ADAL" clId="{50EC38FB-FA78-F947-A2B0-C69A9028C22D}" dt="2023-03-10T17:33:13.002" v="2219" actId="478"/>
          <ac:spMkLst>
            <pc:docMk/>
            <pc:sldMk cId="2935967786" sldId="397"/>
            <ac:spMk id="28" creationId="{BC95BA94-3CD6-9249-A726-28F70779A0DC}"/>
          </ac:spMkLst>
        </pc:spChg>
        <pc:spChg chg="del">
          <ac:chgData name="Mannix, Josh" userId="67577199-83d9-4857-9803-9b1b12014488" providerId="ADAL" clId="{50EC38FB-FA78-F947-A2B0-C69A9028C22D}" dt="2023-03-10T17:33:09.995" v="2218" actId="478"/>
          <ac:spMkLst>
            <pc:docMk/>
            <pc:sldMk cId="2935967786" sldId="397"/>
            <ac:spMk id="29" creationId="{9CB129F3-1926-F34B-BE32-83D00DCC8652}"/>
          </ac:spMkLst>
        </pc:spChg>
      </pc:sldChg>
      <pc:sldChg chg="add del">
        <pc:chgData name="Mannix, Josh" userId="67577199-83d9-4857-9803-9b1b12014488" providerId="ADAL" clId="{50EC38FB-FA78-F947-A2B0-C69A9028C22D}" dt="2023-03-10T18:10:26.105" v="2689" actId="2696"/>
        <pc:sldMkLst>
          <pc:docMk/>
          <pc:sldMk cId="2471530024" sldId="398"/>
        </pc:sldMkLst>
      </pc:sldChg>
      <pc:sldChg chg="addSp delSp modSp add mod modAnim">
        <pc:chgData name="Mannix, Josh" userId="67577199-83d9-4857-9803-9b1b12014488" providerId="ADAL" clId="{50EC38FB-FA78-F947-A2B0-C69A9028C22D}" dt="2023-03-10T18:55:37.276" v="3162"/>
        <pc:sldMkLst>
          <pc:docMk/>
          <pc:sldMk cId="3607527464" sldId="398"/>
        </pc:sldMkLst>
        <pc:spChg chg="mod">
          <ac:chgData name="Mannix, Josh" userId="67577199-83d9-4857-9803-9b1b12014488" providerId="ADAL" clId="{50EC38FB-FA78-F947-A2B0-C69A9028C22D}" dt="2023-03-10T18:13:43.941" v="2885" actId="404"/>
          <ac:spMkLst>
            <pc:docMk/>
            <pc:sldMk cId="3607527464" sldId="398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8:55:13.266" v="3158" actId="1035"/>
          <ac:spMkLst>
            <pc:docMk/>
            <pc:sldMk cId="3607527464" sldId="398"/>
            <ac:spMk id="5" creationId="{5FA4AF86-F872-244A-9061-38DA55FD4645}"/>
          </ac:spMkLst>
        </pc:spChg>
        <pc:spChg chg="add mod">
          <ac:chgData name="Mannix, Josh" userId="67577199-83d9-4857-9803-9b1b12014488" providerId="ADAL" clId="{50EC38FB-FA78-F947-A2B0-C69A9028C22D}" dt="2023-03-10T18:15:07.140" v="2956" actId="14100"/>
          <ac:spMkLst>
            <pc:docMk/>
            <pc:sldMk cId="3607527464" sldId="398"/>
            <ac:spMk id="18" creationId="{711808F4-111C-734A-BE42-8C6B1052EFF7}"/>
          </ac:spMkLst>
        </pc:spChg>
        <pc:spChg chg="add mod">
          <ac:chgData name="Mannix, Josh" userId="67577199-83d9-4857-9803-9b1b12014488" providerId="ADAL" clId="{50EC38FB-FA78-F947-A2B0-C69A9028C22D}" dt="2023-03-10T18:15:35.852" v="2960" actId="1035"/>
          <ac:spMkLst>
            <pc:docMk/>
            <pc:sldMk cId="3607527464" sldId="398"/>
            <ac:spMk id="19" creationId="{C11AFF5B-3D55-074D-B452-266F55FA3FA2}"/>
          </ac:spMkLst>
        </pc:spChg>
        <pc:spChg chg="add mod">
          <ac:chgData name="Mannix, Josh" userId="67577199-83d9-4857-9803-9b1b12014488" providerId="ADAL" clId="{50EC38FB-FA78-F947-A2B0-C69A9028C22D}" dt="2023-03-10T18:16:22.539" v="2983" actId="14100"/>
          <ac:spMkLst>
            <pc:docMk/>
            <pc:sldMk cId="3607527464" sldId="398"/>
            <ac:spMk id="20" creationId="{7145995C-DFEA-7447-ACF0-DB7390A44354}"/>
          </ac:spMkLst>
        </pc:spChg>
        <pc:spChg chg="add mod">
          <ac:chgData name="Mannix, Josh" userId="67577199-83d9-4857-9803-9b1b12014488" providerId="ADAL" clId="{50EC38FB-FA78-F947-A2B0-C69A9028C22D}" dt="2023-03-10T18:16:09.892" v="2979" actId="1037"/>
          <ac:spMkLst>
            <pc:docMk/>
            <pc:sldMk cId="3607527464" sldId="398"/>
            <ac:spMk id="21" creationId="{0EB04381-A5DE-FA48-AC2E-244B9BEF4B33}"/>
          </ac:spMkLst>
        </pc:spChg>
        <pc:spChg chg="add mod">
          <ac:chgData name="Mannix, Josh" userId="67577199-83d9-4857-9803-9b1b12014488" providerId="ADAL" clId="{50EC38FB-FA78-F947-A2B0-C69A9028C22D}" dt="2023-03-10T18:16:18.422" v="2982" actId="14100"/>
          <ac:spMkLst>
            <pc:docMk/>
            <pc:sldMk cId="3607527464" sldId="398"/>
            <ac:spMk id="22" creationId="{2A129DB7-7CE1-B845-AC05-8BBF7C511756}"/>
          </ac:spMkLst>
        </pc:spChg>
        <pc:spChg chg="add del mod">
          <ac:chgData name="Mannix, Josh" userId="67577199-83d9-4857-9803-9b1b12014488" providerId="ADAL" clId="{50EC38FB-FA78-F947-A2B0-C69A9028C22D}" dt="2023-03-10T18:51:21.011" v="2987"/>
          <ac:spMkLst>
            <pc:docMk/>
            <pc:sldMk cId="3607527464" sldId="398"/>
            <ac:spMk id="23" creationId="{FE9D2571-8A17-E640-82E1-69B4FCF19A78}"/>
          </ac:spMkLst>
        </pc:spChg>
        <pc:graphicFrameChg chg="del mod">
          <ac:chgData name="Mannix, Josh" userId="67577199-83d9-4857-9803-9b1b12014488" providerId="ADAL" clId="{50EC38FB-FA78-F947-A2B0-C69A9028C22D}" dt="2023-03-10T18:13:06.160" v="2782" actId="478"/>
          <ac:graphicFrameMkLst>
            <pc:docMk/>
            <pc:sldMk cId="3607527464" sldId="398"/>
            <ac:graphicFrameMk id="4" creationId="{CF407684-F9B0-7E47-A1BD-D0D0AACA447A}"/>
          </ac:graphicFrameMkLst>
        </pc:graphicFrameChg>
        <pc:graphicFrameChg chg="add mod">
          <ac:chgData name="Mannix, Josh" userId="67577199-83d9-4857-9803-9b1b12014488" providerId="ADAL" clId="{50EC38FB-FA78-F947-A2B0-C69A9028C22D}" dt="2023-03-10T18:13:06.412" v="2783"/>
          <ac:graphicFrameMkLst>
            <pc:docMk/>
            <pc:sldMk cId="3607527464" sldId="398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8:56:21.342" v="3172"/>
        <pc:sldMkLst>
          <pc:docMk/>
          <pc:sldMk cId="3702839556" sldId="399"/>
        </pc:sldMkLst>
        <pc:spChg chg="mod">
          <ac:chgData name="Mannix, Josh" userId="67577199-83d9-4857-9803-9b1b12014488" providerId="ADAL" clId="{50EC38FB-FA78-F947-A2B0-C69A9028C22D}" dt="2023-03-10T18:51:44.841" v="3086" actId="20577"/>
          <ac:spMkLst>
            <pc:docMk/>
            <pc:sldMk cId="3702839556" sldId="39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53:39.168" v="3136" actId="20577"/>
          <ac:spMkLst>
            <pc:docMk/>
            <pc:sldMk cId="3702839556" sldId="399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8:53:06.156" v="3120" actId="14100"/>
          <ac:spMkLst>
            <pc:docMk/>
            <pc:sldMk cId="3702839556" sldId="399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6:15.622" v="3171" actId="14100"/>
          <ac:spMkLst>
            <pc:docMk/>
            <pc:sldMk cId="3702839556" sldId="399"/>
            <ac:spMk id="23" creationId="{2283F82D-8270-DE4E-A51B-8D6760C3B506}"/>
          </ac:spMkLst>
        </pc:spChg>
        <pc:graphicFrameChg chg="modGraphic">
          <ac:chgData name="Mannix, Josh" userId="67577199-83d9-4857-9803-9b1b12014488" providerId="ADAL" clId="{50EC38FB-FA78-F947-A2B0-C69A9028C22D}" dt="2023-03-10T18:53:02.449" v="3119" actId="14734"/>
          <ac:graphicFrameMkLst>
            <pc:docMk/>
            <pc:sldMk cId="3702839556" sldId="399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9:02:52.587" v="3416" actId="20577"/>
        <pc:sldMkLst>
          <pc:docMk/>
          <pc:sldMk cId="3733539773" sldId="400"/>
        </pc:sldMkLst>
        <pc:spChg chg="mod">
          <ac:chgData name="Mannix, Josh" userId="67577199-83d9-4857-9803-9b1b12014488" providerId="ADAL" clId="{50EC38FB-FA78-F947-A2B0-C69A9028C22D}" dt="2023-03-10T18:56:53.305" v="3262" actId="20577"/>
          <ac:spMkLst>
            <pc:docMk/>
            <pc:sldMk cId="3733539773" sldId="40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02:52.587" v="3416" actId="20577"/>
          <ac:spMkLst>
            <pc:docMk/>
            <pc:sldMk cId="3733539773" sldId="400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9:01:39.971" v="3311" actId="14100"/>
          <ac:spMkLst>
            <pc:docMk/>
            <pc:sldMk cId="3733539773" sldId="400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9:02:25.991" v="3390" actId="1036"/>
          <ac:spMkLst>
            <pc:docMk/>
            <pc:sldMk cId="3733539773" sldId="400"/>
            <ac:spMk id="20" creationId="{7145995C-DFEA-7447-ACF0-DB7390A44354}"/>
          </ac:spMkLst>
        </pc:spChg>
        <pc:spChg chg="mod">
          <ac:chgData name="Mannix, Josh" userId="67577199-83d9-4857-9803-9b1b12014488" providerId="ADAL" clId="{50EC38FB-FA78-F947-A2B0-C69A9028C22D}" dt="2023-03-10T19:01:43.454" v="3312" actId="14100"/>
          <ac:spMkLst>
            <pc:docMk/>
            <pc:sldMk cId="3733539773" sldId="400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9:02:14.327" v="3341" actId="1037"/>
          <ac:spMkLst>
            <pc:docMk/>
            <pc:sldMk cId="3733539773" sldId="400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7:07.761" v="3291" actId="1038"/>
          <ac:spMkLst>
            <pc:docMk/>
            <pc:sldMk cId="3733539773" sldId="400"/>
            <ac:spMk id="23" creationId="{E022E7D9-8E0F-824D-AED1-DEC1D9903AAC}"/>
          </ac:spMkLst>
        </pc:spChg>
      </pc:sldChg>
      <pc:sldChg chg="add del">
        <pc:chgData name="Mannix, Josh" userId="67577199-83d9-4857-9803-9b1b12014488" providerId="ADAL" clId="{50EC38FB-FA78-F947-A2B0-C69A9028C22D}" dt="2023-03-10T18:55:47.584" v="3164"/>
        <pc:sldMkLst>
          <pc:docMk/>
          <pc:sldMk cId="363762306" sldId="401"/>
        </pc:sldMkLst>
      </pc:sldChg>
      <pc:sldChg chg="addSp delSp modSp add mod delAnim modAnim">
        <pc:chgData name="Mannix, Josh" userId="67577199-83d9-4857-9803-9b1b12014488" providerId="ADAL" clId="{50EC38FB-FA78-F947-A2B0-C69A9028C22D}" dt="2023-03-10T19:10:49.108" v="3779"/>
        <pc:sldMkLst>
          <pc:docMk/>
          <pc:sldMk cId="2552601304" sldId="401"/>
        </pc:sldMkLst>
        <pc:spChg chg="mod">
          <ac:chgData name="Mannix, Josh" userId="67577199-83d9-4857-9803-9b1b12014488" providerId="ADAL" clId="{50EC38FB-FA78-F947-A2B0-C69A9028C22D}" dt="2023-03-10T19:10:31.473" v="3775" actId="20577"/>
          <ac:spMkLst>
            <pc:docMk/>
            <pc:sldMk cId="2552601304" sldId="401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9:08:13.785" v="3690" actId="208"/>
          <ac:spMkLst>
            <pc:docMk/>
            <pc:sldMk cId="2552601304" sldId="401"/>
            <ac:spMk id="4" creationId="{47457CCF-40D2-DD4C-A7C2-7AD01CEEF91C}"/>
          </ac:spMkLst>
        </pc:spChg>
        <pc:spChg chg="add mod">
          <ac:chgData name="Mannix, Josh" userId="67577199-83d9-4857-9803-9b1b12014488" providerId="ADAL" clId="{50EC38FB-FA78-F947-A2B0-C69A9028C22D}" dt="2023-03-10T19:10:02.658" v="3723" actId="207"/>
          <ac:spMkLst>
            <pc:docMk/>
            <pc:sldMk cId="2552601304" sldId="401"/>
            <ac:spMk id="5" creationId="{74C8618E-2B89-2341-ACCA-A307407EF8AD}"/>
          </ac:spMkLst>
        </pc:spChg>
        <pc:spChg chg="del">
          <ac:chgData name="Mannix, Josh" userId="67577199-83d9-4857-9803-9b1b12014488" providerId="ADAL" clId="{50EC38FB-FA78-F947-A2B0-C69A9028C22D}" dt="2023-03-10T19:04:25.461" v="3424" actId="478"/>
          <ac:spMkLst>
            <pc:docMk/>
            <pc:sldMk cId="2552601304" sldId="401"/>
            <ac:spMk id="18" creationId="{711808F4-111C-734A-BE42-8C6B1052EFF7}"/>
          </ac:spMkLst>
        </pc:spChg>
        <pc:spChg chg="del">
          <ac:chgData name="Mannix, Josh" userId="67577199-83d9-4857-9803-9b1b12014488" providerId="ADAL" clId="{50EC38FB-FA78-F947-A2B0-C69A9028C22D}" dt="2023-03-10T19:04:21.551" v="3422" actId="478"/>
          <ac:spMkLst>
            <pc:docMk/>
            <pc:sldMk cId="2552601304" sldId="401"/>
            <ac:spMk id="19" creationId="{C11AFF5B-3D55-074D-B452-266F55FA3FA2}"/>
          </ac:spMkLst>
        </pc:spChg>
        <pc:spChg chg="del">
          <ac:chgData name="Mannix, Josh" userId="67577199-83d9-4857-9803-9b1b12014488" providerId="ADAL" clId="{50EC38FB-FA78-F947-A2B0-C69A9028C22D}" dt="2023-03-10T19:04:18.005" v="3420" actId="478"/>
          <ac:spMkLst>
            <pc:docMk/>
            <pc:sldMk cId="2552601304" sldId="401"/>
            <ac:spMk id="20" creationId="{7145995C-DFEA-7447-ACF0-DB7390A44354}"/>
          </ac:spMkLst>
        </pc:spChg>
        <pc:spChg chg="del">
          <ac:chgData name="Mannix, Josh" userId="67577199-83d9-4857-9803-9b1b12014488" providerId="ADAL" clId="{50EC38FB-FA78-F947-A2B0-C69A9028C22D}" dt="2023-03-10T19:04:23.282" v="3423" actId="478"/>
          <ac:spMkLst>
            <pc:docMk/>
            <pc:sldMk cId="2552601304" sldId="401"/>
            <ac:spMk id="21" creationId="{0EB04381-A5DE-FA48-AC2E-244B9BEF4B33}"/>
          </ac:spMkLst>
        </pc:spChg>
        <pc:spChg chg="del">
          <ac:chgData name="Mannix, Josh" userId="67577199-83d9-4857-9803-9b1b12014488" providerId="ADAL" clId="{50EC38FB-FA78-F947-A2B0-C69A9028C22D}" dt="2023-03-10T19:04:18.501" v="3421" actId="478"/>
          <ac:spMkLst>
            <pc:docMk/>
            <pc:sldMk cId="2552601304" sldId="401"/>
            <ac:spMk id="22" creationId="{2A129DB7-7CE1-B845-AC05-8BBF7C511756}"/>
          </ac:spMkLst>
        </pc:spChg>
        <pc:spChg chg="del">
          <ac:chgData name="Mannix, Josh" userId="67577199-83d9-4857-9803-9b1b12014488" providerId="ADAL" clId="{50EC38FB-FA78-F947-A2B0-C69A9028C22D}" dt="2023-03-10T19:04:17.317" v="3419" actId="478"/>
          <ac:spMkLst>
            <pc:docMk/>
            <pc:sldMk cId="2552601304" sldId="401"/>
            <ac:spMk id="23" creationId="{E022E7D9-8E0F-824D-AED1-DEC1D9903AAC}"/>
          </ac:spMkLst>
        </pc:spChg>
        <pc:graphicFrameChg chg="del">
          <ac:chgData name="Mannix, Josh" userId="67577199-83d9-4857-9803-9b1b12014488" providerId="ADAL" clId="{50EC38FB-FA78-F947-A2B0-C69A9028C22D}" dt="2023-03-10T19:04:15.720" v="3418" actId="478"/>
          <ac:graphicFrameMkLst>
            <pc:docMk/>
            <pc:sldMk cId="2552601304" sldId="401"/>
            <ac:graphicFrameMk id="17" creationId="{82F9E77D-E20E-A547-9054-418E05E13419}"/>
          </ac:graphicFrameMkLst>
        </pc:graphicFrameChg>
      </pc:sldChg>
      <pc:sldChg chg="delSp modSp add mod delAnim modAnim">
        <pc:chgData name="Mannix, Josh" userId="67577199-83d9-4857-9803-9b1b12014488" providerId="ADAL" clId="{50EC38FB-FA78-F947-A2B0-C69A9028C22D}" dt="2023-03-10T19:13:10.541" v="3959"/>
        <pc:sldMkLst>
          <pc:docMk/>
          <pc:sldMk cId="899371117" sldId="402"/>
        </pc:sldMkLst>
        <pc:spChg chg="mod">
          <ac:chgData name="Mannix, Josh" userId="67577199-83d9-4857-9803-9b1b12014488" providerId="ADAL" clId="{50EC38FB-FA78-F947-A2B0-C69A9028C22D}" dt="2023-03-10T19:12:57.580" v="3955" actId="404"/>
          <ac:spMkLst>
            <pc:docMk/>
            <pc:sldMk cId="899371117" sldId="402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4" creationId="{47457CCF-40D2-DD4C-A7C2-7AD01CEEF91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5" creationId="{74C8618E-2B89-2341-ACCA-A307407EF8AD}"/>
          </ac:spMkLst>
        </pc:spChg>
      </pc:sldChg>
      <pc:sldChg chg="modSp add modAnim">
        <pc:chgData name="Mannix, Josh" userId="67577199-83d9-4857-9803-9b1b12014488" providerId="ADAL" clId="{50EC38FB-FA78-F947-A2B0-C69A9028C22D}" dt="2023-03-10T19:20:57.289" v="4167"/>
        <pc:sldMkLst>
          <pc:docMk/>
          <pc:sldMk cId="455567716" sldId="403"/>
        </pc:sldMkLst>
        <pc:spChg chg="mod">
          <ac:chgData name="Mannix, Josh" userId="67577199-83d9-4857-9803-9b1b12014488" providerId="ADAL" clId="{50EC38FB-FA78-F947-A2B0-C69A9028C22D}" dt="2023-03-10T19:20:02.324" v="4135" actId="255"/>
          <ac:spMkLst>
            <pc:docMk/>
            <pc:sldMk cId="455567716" sldId="40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0:45.975" v="4165" actId="20577"/>
          <ac:spMkLst>
            <pc:docMk/>
            <pc:sldMk cId="455567716" sldId="403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19:20:17.223" v="4136"/>
        <pc:sldMkLst>
          <pc:docMk/>
          <pc:sldMk cId="2503932975" sldId="404"/>
        </pc:sldMkLst>
        <pc:spChg chg="mod">
          <ac:chgData name="Mannix, Josh" userId="67577199-83d9-4857-9803-9b1b12014488" providerId="ADAL" clId="{50EC38FB-FA78-F947-A2B0-C69A9028C22D}" dt="2023-03-10T19:19:56.882" v="4133" actId="255"/>
          <ac:spMkLst>
            <pc:docMk/>
            <pc:sldMk cId="2503932975" sldId="404"/>
            <ac:spMk id="2" creationId="{ADC04ADF-3C89-B545-B3AC-998590695FDC}"/>
          </ac:spMkLst>
        </pc:spChg>
      </pc:sldChg>
      <pc:sldChg chg="modSp add mod">
        <pc:chgData name="Mannix, Josh" userId="67577199-83d9-4857-9803-9b1b12014488" providerId="ADAL" clId="{50EC38FB-FA78-F947-A2B0-C69A9028C22D}" dt="2023-03-10T19:56:35.776" v="4816" actId="20577"/>
        <pc:sldMkLst>
          <pc:docMk/>
          <pc:sldMk cId="4015070145" sldId="405"/>
        </pc:sldMkLst>
        <pc:spChg chg="mod">
          <ac:chgData name="Mannix, Josh" userId="67577199-83d9-4857-9803-9b1b12014488" providerId="ADAL" clId="{50EC38FB-FA78-F947-A2B0-C69A9028C22D}" dt="2023-03-10T19:56:35.776" v="4816" actId="20577"/>
          <ac:spMkLst>
            <pc:docMk/>
            <pc:sldMk cId="4015070145" sldId="40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55:33.501" v="4713" actId="20577"/>
          <ac:spMkLst>
            <pc:docMk/>
            <pc:sldMk cId="4015070145" sldId="405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00:59.226" v="5138"/>
        <pc:sldMkLst>
          <pc:docMk/>
          <pc:sldMk cId="3512867925" sldId="406"/>
        </pc:sldMkLst>
        <pc:spChg chg="mod">
          <ac:chgData name="Mannix, Josh" userId="67577199-83d9-4857-9803-9b1b12014488" providerId="ADAL" clId="{50EC38FB-FA78-F947-A2B0-C69A9028C22D}" dt="2023-03-10T20:00:44.066" v="5137" actId="20577"/>
          <ac:spMkLst>
            <pc:docMk/>
            <pc:sldMk cId="3512867925" sldId="406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18:36.455" v="5365" actId="14100"/>
        <pc:sldMkLst>
          <pc:docMk/>
          <pc:sldMk cId="2499995359" sldId="407"/>
        </pc:sldMkLst>
        <pc:spChg chg="mod">
          <ac:chgData name="Mannix, Josh" userId="67577199-83d9-4857-9803-9b1b12014488" providerId="ADAL" clId="{50EC38FB-FA78-F947-A2B0-C69A9028C22D}" dt="2023-03-10T20:18:36.455" v="5365" actId="14100"/>
          <ac:spMkLst>
            <pc:docMk/>
            <pc:sldMk cId="2499995359" sldId="40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01:28.083" v="5143" actId="20577"/>
          <ac:spMkLst>
            <pc:docMk/>
            <pc:sldMk cId="2499995359" sldId="407"/>
            <ac:spMk id="248" creationId="{00000000-0000-0000-0000-000000000000}"/>
          </ac:spMkLst>
        </pc:spChg>
      </pc:sldChg>
      <pc:sldChg chg="add del">
        <pc:chgData name="Mannix, Josh" userId="67577199-83d9-4857-9803-9b1b12014488" providerId="ADAL" clId="{50EC38FB-FA78-F947-A2B0-C69A9028C22D}" dt="2023-03-10T20:21:05.238" v="5511"/>
        <pc:sldMkLst>
          <pc:docMk/>
          <pc:sldMk cId="1893272945" sldId="408"/>
        </pc:sldMkLst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EA503E5F-160F-1D40-ACC8-41E746162068}"/>
    <pc:docChg chg="undo custSel addSld delSld modSld">
      <pc:chgData name="Mannix, Josh" userId="67577199-83d9-4857-9803-9b1b12014488" providerId="ADAL" clId="{EA503E5F-160F-1D40-ACC8-41E746162068}" dt="2023-03-11T23:54:39.388" v="4403" actId="1035"/>
      <pc:docMkLst>
        <pc:docMk/>
      </pc:docMkLst>
      <pc:sldChg chg="modSp mod">
        <pc:chgData name="Mannix, Josh" userId="67577199-83d9-4857-9803-9b1b12014488" providerId="ADAL" clId="{EA503E5F-160F-1D40-ACC8-41E746162068}" dt="2023-03-11T16:40:28.858" v="29" actId="20577"/>
        <pc:sldMkLst>
          <pc:docMk/>
          <pc:sldMk cId="0" sldId="256"/>
        </pc:sldMkLst>
        <pc:spChg chg="mod">
          <ac:chgData name="Mannix, Josh" userId="67577199-83d9-4857-9803-9b1b12014488" providerId="ADAL" clId="{EA503E5F-160F-1D40-ACC8-41E746162068}" dt="2023-03-11T16:40:23.618" v="21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16:40:28.858" v="29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Sp modSp mod">
        <pc:chgData name="Mannix, Josh" userId="67577199-83d9-4857-9803-9b1b12014488" providerId="ADAL" clId="{EA503E5F-160F-1D40-ACC8-41E746162068}" dt="2023-03-11T20:04:28.823" v="58" actId="1076"/>
        <pc:sldMkLst>
          <pc:docMk/>
          <pc:sldMk cId="0" sldId="257"/>
        </pc:sldMkLst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21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5:58.474" v="72" actId="20577"/>
        <pc:sldMkLst>
          <pc:docMk/>
          <pc:sldMk cId="0" sldId="258"/>
        </pc:sldMkLst>
        <pc:spChg chg="mod">
          <ac:chgData name="Mannix, Josh" userId="67577199-83d9-4857-9803-9b1b12014488" providerId="ADAL" clId="{EA503E5F-160F-1D40-ACC8-41E746162068}" dt="2023-03-11T20:05:58.474" v="72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05.719" v="76" actId="20577"/>
        <pc:sldMkLst>
          <pc:docMk/>
          <pc:sldMk cId="0" sldId="260"/>
        </pc:sldMkLst>
        <pc:spChg chg="mod">
          <ac:chgData name="Mannix, Josh" userId="67577199-83d9-4857-9803-9b1b12014488" providerId="ADAL" clId="{EA503E5F-160F-1D40-ACC8-41E746162068}" dt="2023-03-11T20:06:05.719" v="76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14.179" v="84" actId="20577"/>
        <pc:sldMkLst>
          <pc:docMk/>
          <pc:sldMk cId="0" sldId="262"/>
        </pc:sldMkLst>
        <pc:spChg chg="mod">
          <ac:chgData name="Mannix, Josh" userId="67577199-83d9-4857-9803-9b1b12014488" providerId="ADAL" clId="{EA503E5F-160F-1D40-ACC8-41E746162068}" dt="2023-03-11T20:06:14.179" v="84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0" sldId="26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525334266" sldId="312"/>
        </pc:sldMkLst>
      </pc:sldChg>
      <pc:sldChg chg="modSp mod">
        <pc:chgData name="Mannix, Josh" userId="67577199-83d9-4857-9803-9b1b12014488" providerId="ADAL" clId="{EA503E5F-160F-1D40-ACC8-41E746162068}" dt="2023-03-11T20:11:34.387" v="549" actId="20577"/>
        <pc:sldMkLst>
          <pc:docMk/>
          <pc:sldMk cId="2742753983" sldId="319"/>
        </pc:sldMkLst>
        <pc:spChg chg="mod">
          <ac:chgData name="Mannix, Josh" userId="67577199-83d9-4857-9803-9b1b12014488" providerId="ADAL" clId="{EA503E5F-160F-1D40-ACC8-41E746162068}" dt="2023-03-11T20:11:34.387" v="549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07:42.239" v="15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EA503E5F-160F-1D40-ACC8-41E746162068}" dt="2023-03-11T20:28:52.082" v="1802" actId="2710"/>
        <pc:sldMkLst>
          <pc:docMk/>
          <pc:sldMk cId="1511853694" sldId="344"/>
        </pc:sldMkLst>
        <pc:spChg chg="mod">
          <ac:chgData name="Mannix, Josh" userId="67577199-83d9-4857-9803-9b1b12014488" providerId="ADAL" clId="{EA503E5F-160F-1D40-ACC8-41E746162068}" dt="2023-03-11T20:28:52.082" v="1802" actId="2710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24:55.049" v="1428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407391310" sldId="357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790023374" sldId="371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3567327497" sldId="378"/>
        </pc:sldMkLst>
      </pc:sldChg>
      <pc:sldChg chg="addSp delSp modSp mod modAnim">
        <pc:chgData name="Mannix, Josh" userId="67577199-83d9-4857-9803-9b1b12014488" providerId="ADAL" clId="{EA503E5F-160F-1D40-ACC8-41E746162068}" dt="2023-03-11T20:41:04.931" v="2914" actId="14100"/>
        <pc:sldMkLst>
          <pc:docMk/>
          <pc:sldMk cId="1250431817" sldId="380"/>
        </pc:sldMkLst>
        <pc:spChg chg="mod">
          <ac:chgData name="Mannix, Josh" userId="67577199-83d9-4857-9803-9b1b12014488" providerId="ADAL" clId="{EA503E5F-160F-1D40-ACC8-41E746162068}" dt="2023-03-11T20:30:38.162" v="2035" actId="20577"/>
          <ac:spMkLst>
            <pc:docMk/>
            <pc:sldMk cId="1250431817" sldId="38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1:04.931" v="2914" actId="14100"/>
          <ac:spMkLst>
            <pc:docMk/>
            <pc:sldMk cId="1250431817" sldId="380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29:53.757" v="1817" actId="20577"/>
          <ac:spMkLst>
            <pc:docMk/>
            <pc:sldMk cId="1250431817" sldId="380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31:29.486" v="2036" actId="478"/>
          <ac:graphicFrameMkLst>
            <pc:docMk/>
            <pc:sldMk cId="1250431817" sldId="380"/>
            <ac:graphicFrameMk id="3" creationId="{2FE69543-5948-F74D-AB26-C7284739BAE1}"/>
          </ac:graphicFrameMkLst>
        </pc:graphicFrameChg>
        <pc:graphicFrameChg chg="add mod modGraphic">
          <ac:chgData name="Mannix, Josh" userId="67577199-83d9-4857-9803-9b1b12014488" providerId="ADAL" clId="{EA503E5F-160F-1D40-ACC8-41E746162068}" dt="2023-03-11T20:31:48.291" v="2042" actId="14734"/>
          <ac:graphicFrameMkLst>
            <pc:docMk/>
            <pc:sldMk cId="1250431817" sldId="380"/>
            <ac:graphicFrameMk id="4" creationId="{E0FC40F0-F956-6A44-86B1-D23F76C8DC88}"/>
          </ac:graphicFrameMkLst>
        </pc:graphicFrameChg>
      </pc:sldChg>
      <pc:sldChg chg="delSp modSp mod modAnim">
        <pc:chgData name="Mannix, Josh" userId="67577199-83d9-4857-9803-9b1b12014488" providerId="ADAL" clId="{EA503E5F-160F-1D40-ACC8-41E746162068}" dt="2023-03-11T20:17:46.852" v="1139"/>
        <pc:sldMkLst>
          <pc:docMk/>
          <pc:sldMk cId="2441485081" sldId="382"/>
        </pc:sldMkLst>
        <pc:spChg chg="mod">
          <ac:chgData name="Mannix, Josh" userId="67577199-83d9-4857-9803-9b1b12014488" providerId="ADAL" clId="{EA503E5F-160F-1D40-ACC8-41E746162068}" dt="2023-03-11T20:17:34.944" v="1136" actId="255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15:17.649" v="904" actId="20577"/>
          <ac:spMkLst>
            <pc:docMk/>
            <pc:sldMk cId="2441485081" sldId="38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15:21.340" v="905" actId="478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071503639" sldId="38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485316586" sldId="385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2394860639" sldId="391"/>
        </pc:sldMkLst>
      </pc:sldChg>
      <pc:sldChg chg="modSp del mod">
        <pc:chgData name="Mannix, Josh" userId="67577199-83d9-4857-9803-9b1b12014488" providerId="ADAL" clId="{EA503E5F-160F-1D40-ACC8-41E746162068}" dt="2023-03-11T20:52:03.209" v="3670" actId="2696"/>
        <pc:sldMkLst>
          <pc:docMk/>
          <pc:sldMk cId="2208083250" sldId="392"/>
        </pc:sldMkLst>
        <pc:spChg chg="mod">
          <ac:chgData name="Mannix, Josh" userId="67577199-83d9-4857-9803-9b1b12014488" providerId="ADAL" clId="{EA503E5F-160F-1D40-ACC8-41E746162068}" dt="2023-03-11T20:35:07.918" v="2383" actId="20577"/>
          <ac:spMkLst>
            <pc:docMk/>
            <pc:sldMk cId="2208083250" sldId="392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330989776" sldId="393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864047039" sldId="394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3214430292" sldId="395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132305630" sldId="396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935967786" sldId="397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607527464" sldId="398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02839556" sldId="399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33539773" sldId="400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52601304" sldId="401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899371117" sldId="402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455567716" sldId="403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03932975" sldId="40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4015070145" sldId="405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512867925" sldId="406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499995359" sldId="407"/>
        </pc:sldMkLst>
      </pc:sldChg>
      <pc:sldChg chg="addSp delSp modSp add mod">
        <pc:chgData name="Mannix, Josh" userId="67577199-83d9-4857-9803-9b1b12014488" providerId="ADAL" clId="{EA503E5F-160F-1D40-ACC8-41E746162068}" dt="2023-03-11T20:07:22.961" v="145" actId="207"/>
        <pc:sldMkLst>
          <pc:docMk/>
          <pc:sldMk cId="2051915661" sldId="408"/>
        </pc:sldMkLst>
        <pc:spChg chg="mod">
          <ac:chgData name="Mannix, Josh" userId="67577199-83d9-4857-9803-9b1b12014488" providerId="ADAL" clId="{EA503E5F-160F-1D40-ACC8-41E746162068}" dt="2023-03-11T20:07:22.961" v="145" actId="207"/>
          <ac:spMkLst>
            <pc:docMk/>
            <pc:sldMk cId="2051915661" sldId="408"/>
            <ac:spMk id="3" creationId="{174A2818-11F1-9527-987C-744698490DA5}"/>
          </ac:spMkLst>
        </pc:spChg>
        <pc:spChg chg="del">
          <ac:chgData name="Mannix, Josh" userId="67577199-83d9-4857-9803-9b1b12014488" providerId="ADAL" clId="{EA503E5F-160F-1D40-ACC8-41E746162068}" dt="2023-03-11T20:06:27.826" v="88" actId="478"/>
          <ac:spMkLst>
            <pc:docMk/>
            <pc:sldMk cId="2051915661" sldId="408"/>
            <ac:spMk id="10" creationId="{05C6C1D0-FA94-F04E-BCB1-406980FA6B0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3" creationId="{2FBAAD9C-7E12-E74F-8D3A-B973E075AFDA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4" creationId="{EA09006B-7383-CA4D-92AA-72B84F264A52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5" creationId="{DA31A6A9-E713-8644-AFA0-B61AA4B8004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6" creationId="{3CA5CC00-0AE9-4B48-8FE8-97B42D0649D9}"/>
          </ac:spMkLst>
        </pc:spChg>
        <pc:spChg chg="add 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7" creationId="{EE0A8B16-A5F5-7E4E-B82C-5966DA65F9A1}"/>
          </ac:spMkLst>
        </pc:spChg>
        <pc:grpChg chg="del mod">
          <ac:chgData name="Mannix, Josh" userId="67577199-83d9-4857-9803-9b1b12014488" providerId="ADAL" clId="{EA503E5F-160F-1D40-ACC8-41E746162068}" dt="2023-03-11T20:06:26.478" v="87" actId="478"/>
          <ac:grpSpMkLst>
            <pc:docMk/>
            <pc:sldMk cId="2051915661" sldId="408"/>
            <ac:grpSpMk id="11" creationId="{22118A4E-3CFF-9B45-9B82-DB0D070E9E28}"/>
          </ac:grpSpMkLst>
        </pc:grpChg>
        <pc:grpChg chg="add mod">
          <ac:chgData name="Mannix, Josh" userId="67577199-83d9-4857-9803-9b1b12014488" providerId="ADAL" clId="{EA503E5F-160F-1D40-ACC8-41E746162068}" dt="2023-03-11T20:06:27.990" v="89"/>
          <ac:grpSpMkLst>
            <pc:docMk/>
            <pc:sldMk cId="2051915661" sldId="408"/>
            <ac:grpSpMk id="12" creationId="{BD208702-47AD-6B4D-9C63-2C7035258399}"/>
          </ac:grpSpMkLst>
        </pc:grpChg>
      </pc:sldChg>
      <pc:sldChg chg="addSp modSp add mod modAnim">
        <pc:chgData name="Mannix, Josh" userId="67577199-83d9-4857-9803-9b1b12014488" providerId="ADAL" clId="{EA503E5F-160F-1D40-ACC8-41E746162068}" dt="2023-03-11T20:15:06.736" v="900" actId="20577"/>
        <pc:sldMkLst>
          <pc:docMk/>
          <pc:sldMk cId="3094561326" sldId="409"/>
        </pc:sldMkLst>
        <pc:spChg chg="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16" creationId="{7A3E02D0-9828-E846-BAE7-FE597ACF5892}"/>
          </ac:spMkLst>
        </pc:spChg>
        <pc:spChg chg="mod">
          <ac:chgData name="Mannix, Josh" userId="67577199-83d9-4857-9803-9b1b12014488" providerId="ADAL" clId="{EA503E5F-160F-1D40-ACC8-41E746162068}" dt="2023-03-11T20:15:06.736" v="900" actId="20577"/>
          <ac:spMkLst>
            <pc:docMk/>
            <pc:sldMk cId="3094561326" sldId="409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24:40.301" v="1414"/>
        <pc:sldMkLst>
          <pc:docMk/>
          <pc:sldMk cId="570381363" sldId="410"/>
        </pc:sldMkLst>
        <pc:spChg chg="mod">
          <ac:chgData name="Mannix, Josh" userId="67577199-83d9-4857-9803-9b1b12014488" providerId="ADAL" clId="{EA503E5F-160F-1D40-ACC8-41E746162068}" dt="2023-03-11T20:20:05.161" v="1363" actId="20577"/>
          <ac:spMkLst>
            <pc:docMk/>
            <pc:sldMk cId="570381363" sldId="41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24:18.403" v="1408" actId="207"/>
          <ac:spMkLst>
            <pc:docMk/>
            <pc:sldMk cId="570381363" sldId="410"/>
            <ac:spMk id="4" creationId="{0B56020E-73E5-C347-9CB0-287EAF967209}"/>
          </ac:spMkLst>
        </pc:spChg>
        <pc:spChg chg="add mod">
          <ac:chgData name="Mannix, Josh" userId="67577199-83d9-4857-9803-9b1b12014488" providerId="ADAL" clId="{EA503E5F-160F-1D40-ACC8-41E746162068}" dt="2023-03-11T20:24:26.922" v="1412" actId="14100"/>
          <ac:spMkLst>
            <pc:docMk/>
            <pc:sldMk cId="570381363" sldId="410"/>
            <ac:spMk id="17" creationId="{6404C1AF-D949-054C-A32E-CFA1684AF2D6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38:06" v="2595"/>
        <pc:sldMkLst>
          <pc:docMk/>
          <pc:sldMk cId="2276906075" sldId="411"/>
        </pc:sldMkLst>
        <pc:spChg chg="mod">
          <ac:chgData name="Mannix, Josh" userId="67577199-83d9-4857-9803-9b1b12014488" providerId="ADAL" clId="{EA503E5F-160F-1D40-ACC8-41E746162068}" dt="2023-03-11T20:37:07.643" v="2535" actId="5793"/>
          <ac:spMkLst>
            <pc:docMk/>
            <pc:sldMk cId="2276906075" sldId="411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38:00.745" v="2594" actId="14100"/>
          <ac:spMkLst>
            <pc:docMk/>
            <pc:sldMk cId="2276906075" sldId="411"/>
            <ac:spMk id="3" creationId="{0EDA4CA8-8D10-D140-BF45-769384DCA5CF}"/>
          </ac:spMkLst>
        </pc:spChg>
        <pc:spChg chg="mod">
          <ac:chgData name="Mannix, Josh" userId="67577199-83d9-4857-9803-9b1b12014488" providerId="ADAL" clId="{EA503E5F-160F-1D40-ACC8-41E746162068}" dt="2023-03-11T20:35:19.784" v="2406" actId="20577"/>
          <ac:spMkLst>
            <pc:docMk/>
            <pc:sldMk cId="2276906075" sldId="411"/>
            <ac:spMk id="248" creationId="{00000000-0000-0000-0000-000000000000}"/>
          </ac:spMkLst>
        </pc:spChg>
      </pc:sldChg>
      <pc:sldChg chg="delSp modSp add mod modAnim">
        <pc:chgData name="Mannix, Josh" userId="67577199-83d9-4857-9803-9b1b12014488" providerId="ADAL" clId="{EA503E5F-160F-1D40-ACC8-41E746162068}" dt="2023-03-11T20:41:48.948" v="2949"/>
        <pc:sldMkLst>
          <pc:docMk/>
          <pc:sldMk cId="1431457223" sldId="412"/>
        </pc:sldMkLst>
        <pc:spChg chg="mod">
          <ac:chgData name="Mannix, Josh" userId="67577199-83d9-4857-9803-9b1b12014488" providerId="ADAL" clId="{EA503E5F-160F-1D40-ACC8-41E746162068}" dt="2023-03-11T20:38:48.046" v="2727" actId="20577"/>
          <ac:spMkLst>
            <pc:docMk/>
            <pc:sldMk cId="1431457223" sldId="41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41:25.689" v="2946" actId="20577"/>
          <ac:spMkLst>
            <pc:docMk/>
            <pc:sldMk cId="1431457223" sldId="412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38:20.421" v="2604" actId="20577"/>
          <ac:spMkLst>
            <pc:docMk/>
            <pc:sldMk cId="1431457223" sldId="41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40:27.421" v="2879" actId="478"/>
          <ac:graphicFrameMkLst>
            <pc:docMk/>
            <pc:sldMk cId="1431457223" sldId="412"/>
            <ac:graphicFrameMk id="4" creationId="{E0FC40F0-F956-6A44-86B1-D23F76C8DC88}"/>
          </ac:graphicFrameMkLst>
        </pc:graphicFrameChg>
      </pc:sldChg>
      <pc:sldChg chg="addSp delSp modSp add mod modAnim">
        <pc:chgData name="Mannix, Josh" userId="67577199-83d9-4857-9803-9b1b12014488" providerId="ADAL" clId="{EA503E5F-160F-1D40-ACC8-41E746162068}" dt="2023-03-11T20:50:39.077" v="3669" actId="20577"/>
        <pc:sldMkLst>
          <pc:docMk/>
          <pc:sldMk cId="2246969873" sldId="413"/>
        </pc:sldMkLst>
        <pc:spChg chg="mod">
          <ac:chgData name="Mannix, Josh" userId="67577199-83d9-4857-9803-9b1b12014488" providerId="ADAL" clId="{EA503E5F-160F-1D40-ACC8-41E746162068}" dt="2023-03-11T20:48:37.862" v="3649" actId="20577"/>
          <ac:spMkLst>
            <pc:docMk/>
            <pc:sldMk cId="2246969873" sldId="413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7:39.206" v="3509" actId="207"/>
          <ac:spMkLst>
            <pc:docMk/>
            <pc:sldMk cId="2246969873" sldId="413"/>
            <ac:spMk id="4" creationId="{1649CEB0-2539-9542-8FD2-63D292D86375}"/>
          </ac:spMkLst>
        </pc:spChg>
        <pc:spChg chg="del mod">
          <ac:chgData name="Mannix, Josh" userId="67577199-83d9-4857-9803-9b1b12014488" providerId="ADAL" clId="{EA503E5F-160F-1D40-ACC8-41E746162068}" dt="2023-03-11T20:42:15.671" v="2974" actId="478"/>
          <ac:spMkLst>
            <pc:docMk/>
            <pc:sldMk cId="2246969873" sldId="413"/>
            <ac:spMk id="5" creationId="{D954B7EB-2124-DA44-8013-B7EE258F3BE9}"/>
          </ac:spMkLst>
        </pc:spChg>
        <pc:spChg chg="add mod">
          <ac:chgData name="Mannix, Josh" userId="67577199-83d9-4857-9803-9b1b12014488" providerId="ADAL" clId="{EA503E5F-160F-1D40-ACC8-41E746162068}" dt="2023-03-11T20:47:06.520" v="3504" actId="14100"/>
          <ac:spMkLst>
            <pc:docMk/>
            <pc:sldMk cId="2246969873" sldId="413"/>
            <ac:spMk id="18" creationId="{B22F56CF-CB32-2C43-A28C-2AE2F4DEB526}"/>
          </ac:spMkLst>
        </pc:spChg>
        <pc:spChg chg="add mod">
          <ac:chgData name="Mannix, Josh" userId="67577199-83d9-4857-9803-9b1b12014488" providerId="ADAL" clId="{EA503E5F-160F-1D40-ACC8-41E746162068}" dt="2023-03-11T20:47:46.026" v="3540" actId="1036"/>
          <ac:spMkLst>
            <pc:docMk/>
            <pc:sldMk cId="2246969873" sldId="413"/>
            <ac:spMk id="20" creationId="{8208FDE7-46CD-1149-AB6F-4A67D7BCF399}"/>
          </ac:spMkLst>
        </pc:spChg>
        <pc:spChg chg="add mod">
          <ac:chgData name="Mannix, Josh" userId="67577199-83d9-4857-9803-9b1b12014488" providerId="ADAL" clId="{EA503E5F-160F-1D40-ACC8-41E746162068}" dt="2023-03-11T20:47:53.959" v="3575" actId="1035"/>
          <ac:spMkLst>
            <pc:docMk/>
            <pc:sldMk cId="2246969873" sldId="413"/>
            <ac:spMk id="21" creationId="{D83DFB3D-AB1E-0442-A9A5-D40901E6631E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8" creationId="{0DEA7950-91EF-FB4F-9FF5-AFD0E19DC236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9" creationId="{94E9F7DC-AB47-CD41-ABF6-91C72AF9E1D4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30" creationId="{B9F1EA91-263C-C34E-924B-42E7AAB4FDD6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1" creationId="{348ABA26-8BB6-5841-84DF-86074B52C89A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2" creationId="{655C4B7E-7887-8347-B653-C244E09FB54E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3" creationId="{FD31C96C-F881-104C-A481-9D03BA4ED7F1}"/>
          </ac:spMkLst>
        </pc:spChg>
        <pc:spChg chg="add mod">
          <ac:chgData name="Mannix, Josh" userId="67577199-83d9-4857-9803-9b1b12014488" providerId="ADAL" clId="{EA503E5F-160F-1D40-ACC8-41E746162068}" dt="2023-03-11T20:48:19.318" v="3584" actId="14100"/>
          <ac:spMkLst>
            <pc:docMk/>
            <pc:sldMk cId="2246969873" sldId="413"/>
            <ac:spMk id="34" creationId="{73DB9AD3-3C9A-3349-83AD-29BC1200F807}"/>
          </ac:spMkLst>
        </pc:spChg>
        <pc:spChg chg="mod">
          <ac:chgData name="Mannix, Josh" userId="67577199-83d9-4857-9803-9b1b12014488" providerId="ADAL" clId="{EA503E5F-160F-1D40-ACC8-41E746162068}" dt="2023-03-11T20:42:08.256" v="2970" actId="20577"/>
          <ac:spMkLst>
            <pc:docMk/>
            <pc:sldMk cId="2246969873" sldId="413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EA503E5F-160F-1D40-ACC8-41E746162068}" dt="2023-03-11T20:50:39.077" v="3669" actId="20577"/>
          <ac:graphicFrameMkLst>
            <pc:docMk/>
            <pc:sldMk cId="2246969873" sldId="413"/>
            <ac:graphicFrameMk id="3" creationId="{3FA59EAE-A1D7-9040-AF1D-B32031EC8E44}"/>
          </ac:graphicFrameMkLst>
        </pc:graphicFrameChg>
      </pc:sldChg>
      <pc:sldChg chg="addSp delSp modSp add mod delAnim modAnim">
        <pc:chgData name="Mannix, Josh" userId="67577199-83d9-4857-9803-9b1b12014488" providerId="ADAL" clId="{EA503E5F-160F-1D40-ACC8-41E746162068}" dt="2023-03-11T23:54:39.388" v="4403" actId="1035"/>
        <pc:sldMkLst>
          <pc:docMk/>
          <pc:sldMk cId="697073585" sldId="414"/>
        </pc:sldMkLst>
        <pc:spChg chg="mod">
          <ac:chgData name="Mannix, Josh" userId="67577199-83d9-4857-9803-9b1b12014488" providerId="ADAL" clId="{EA503E5F-160F-1D40-ACC8-41E746162068}" dt="2023-03-11T20:53:47.868" v="4059" actId="20577"/>
          <ac:spMkLst>
            <pc:docMk/>
            <pc:sldMk cId="697073585" sldId="41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54:16.626" v="4076" actId="1076"/>
          <ac:spMkLst>
            <pc:docMk/>
            <pc:sldMk cId="697073585" sldId="414"/>
            <ac:spMk id="4" creationId="{1649CEB0-2539-9542-8FD2-63D292D86375}"/>
          </ac:spMkLst>
        </pc:spChg>
        <pc:spChg chg="del">
          <ac:chgData name="Mannix, Josh" userId="67577199-83d9-4857-9803-9b1b12014488" providerId="ADAL" clId="{EA503E5F-160F-1D40-ACC8-41E746162068}" dt="2023-03-11T21:00:26.580" v="4295" actId="478"/>
          <ac:spMkLst>
            <pc:docMk/>
            <pc:sldMk cId="697073585" sldId="414"/>
            <ac:spMk id="18" creationId="{B22F56CF-CB32-2C43-A28C-2AE2F4DEB526}"/>
          </ac:spMkLst>
        </pc:spChg>
        <pc:spChg chg="del mod">
          <ac:chgData name="Mannix, Josh" userId="67577199-83d9-4857-9803-9b1b12014488" providerId="ADAL" clId="{EA503E5F-160F-1D40-ACC8-41E746162068}" dt="2023-03-11T20:54:53.374" v="4118" actId="478"/>
          <ac:spMkLst>
            <pc:docMk/>
            <pc:sldMk cId="697073585" sldId="414"/>
            <ac:spMk id="20" creationId="{8208FDE7-46CD-1149-AB6F-4A67D7BCF399}"/>
          </ac:spMkLst>
        </pc:spChg>
        <pc:spChg chg="mod">
          <ac:chgData name="Mannix, Josh" userId="67577199-83d9-4857-9803-9b1b12014488" providerId="ADAL" clId="{EA503E5F-160F-1D40-ACC8-41E746162068}" dt="2023-03-11T20:57:00.211" v="4168" actId="1076"/>
          <ac:spMkLst>
            <pc:docMk/>
            <pc:sldMk cId="697073585" sldId="414"/>
            <ac:spMk id="21" creationId="{D83DFB3D-AB1E-0442-A9A5-D40901E6631E}"/>
          </ac:spMkLst>
        </pc:spChg>
        <pc:spChg chg="mod">
          <ac:chgData name="Mannix, Josh" userId="67577199-83d9-4857-9803-9b1b12014488" providerId="ADAL" clId="{EA503E5F-160F-1D40-ACC8-41E746162068}" dt="2023-03-11T20:57:33.717" v="4186" actId="14100"/>
          <ac:spMkLst>
            <pc:docMk/>
            <pc:sldMk cId="697073585" sldId="414"/>
            <ac:spMk id="28" creationId="{0DEA7950-91EF-FB4F-9FF5-AFD0E19DC236}"/>
          </ac:spMkLst>
        </pc:spChg>
        <pc:spChg chg="mod">
          <ac:chgData name="Mannix, Josh" userId="67577199-83d9-4857-9803-9b1b12014488" providerId="ADAL" clId="{EA503E5F-160F-1D40-ACC8-41E746162068}" dt="2023-03-11T23:54:39.388" v="4403" actId="1035"/>
          <ac:spMkLst>
            <pc:docMk/>
            <pc:sldMk cId="697073585" sldId="414"/>
            <ac:spMk id="29" creationId="{94E9F7DC-AB47-CD41-ABF6-91C72AF9E1D4}"/>
          </ac:spMkLst>
        </pc:spChg>
        <pc:spChg chg="del">
          <ac:chgData name="Mannix, Josh" userId="67577199-83d9-4857-9803-9b1b12014488" providerId="ADAL" clId="{EA503E5F-160F-1D40-ACC8-41E746162068}" dt="2023-03-11T20:54:55.034" v="4119" actId="478"/>
          <ac:spMkLst>
            <pc:docMk/>
            <pc:sldMk cId="697073585" sldId="414"/>
            <ac:spMk id="30" creationId="{B9F1EA91-263C-C34E-924B-42E7AAB4FDD6}"/>
          </ac:spMkLst>
        </pc:spChg>
        <pc:spChg chg="mod">
          <ac:chgData name="Mannix, Josh" userId="67577199-83d9-4857-9803-9b1b12014488" providerId="ADAL" clId="{EA503E5F-160F-1D40-ACC8-41E746162068}" dt="2023-03-11T21:00:43.221" v="4301" actId="1076"/>
          <ac:spMkLst>
            <pc:docMk/>
            <pc:sldMk cId="697073585" sldId="414"/>
            <ac:spMk id="31" creationId="{348ABA26-8BB6-5841-84DF-86074B52C89A}"/>
          </ac:spMkLst>
        </pc:spChg>
        <pc:spChg chg="mod">
          <ac:chgData name="Mannix, Josh" userId="67577199-83d9-4857-9803-9b1b12014488" providerId="ADAL" clId="{EA503E5F-160F-1D40-ACC8-41E746162068}" dt="2023-03-11T21:00:41.853" v="4300" actId="1076"/>
          <ac:spMkLst>
            <pc:docMk/>
            <pc:sldMk cId="697073585" sldId="414"/>
            <ac:spMk id="32" creationId="{655C4B7E-7887-8347-B653-C244E09FB54E}"/>
          </ac:spMkLst>
        </pc:spChg>
        <pc:spChg chg="del">
          <ac:chgData name="Mannix, Josh" userId="67577199-83d9-4857-9803-9b1b12014488" providerId="ADAL" clId="{EA503E5F-160F-1D40-ACC8-41E746162068}" dt="2023-03-11T20:54:56.581" v="4120" actId="478"/>
          <ac:spMkLst>
            <pc:docMk/>
            <pc:sldMk cId="697073585" sldId="414"/>
            <ac:spMk id="33" creationId="{FD31C96C-F881-104C-A481-9D03BA4ED7F1}"/>
          </ac:spMkLst>
        </pc:spChg>
        <pc:spChg chg="mod">
          <ac:chgData name="Mannix, Josh" userId="67577199-83d9-4857-9803-9b1b12014488" providerId="ADAL" clId="{EA503E5F-160F-1D40-ACC8-41E746162068}" dt="2023-03-11T21:01:23.099" v="4336" actId="1076"/>
          <ac:spMkLst>
            <pc:docMk/>
            <pc:sldMk cId="697073585" sldId="414"/>
            <ac:spMk id="34" creationId="{73DB9AD3-3C9A-3349-83AD-29BC1200F807}"/>
          </ac:spMkLst>
        </pc:spChg>
        <pc:spChg chg="add mod">
          <ac:chgData name="Mannix, Josh" userId="67577199-83d9-4857-9803-9b1b12014488" providerId="ADAL" clId="{EA503E5F-160F-1D40-ACC8-41E746162068}" dt="2023-03-11T21:01:50.303" v="4352" actId="1076"/>
          <ac:spMkLst>
            <pc:docMk/>
            <pc:sldMk cId="697073585" sldId="414"/>
            <ac:spMk id="35" creationId="{984E500C-B86E-BC49-97D9-FAB23EF6161D}"/>
          </ac:spMkLst>
        </pc:spChg>
        <pc:graphicFrameChg chg="mod modGraphic">
          <ac:chgData name="Mannix, Josh" userId="67577199-83d9-4857-9803-9b1b12014488" providerId="ADAL" clId="{EA503E5F-160F-1D40-ACC8-41E746162068}" dt="2023-03-11T21:02:07.860" v="4354" actId="20577"/>
          <ac:graphicFrameMkLst>
            <pc:docMk/>
            <pc:sldMk cId="697073585" sldId="414"/>
            <ac:graphicFrameMk id="3" creationId="{3FA59EAE-A1D7-9040-AF1D-B32031EC8E44}"/>
          </ac:graphicFrameMkLst>
        </pc:graphicFrame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2216D22C-CD16-F9E9-5B22-235D8BB0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57C1514D-64EC-E56E-299E-2A6AB8F0A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DDEC1017-B272-6B06-058E-93AA7BC29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0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AB69F698-07A8-D68B-AAB1-D1638CC3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8F058D4-1CAA-4458-8EBC-EA4F407D4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BCB8A7B-62F7-FE91-F939-C263998A0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5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1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3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4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10.6 Expected Value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FBF60EF0-BFF5-0A25-C636-1B6C6961A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71DD10F1-2AA6-BB20-8616-7EE9A8C3E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- </a:t>
            </a:r>
            <a:r>
              <a:rPr lang="en-US" dirty="0"/>
              <a:t>Calculator Fun </a:t>
            </a:r>
            <a:r>
              <a:rPr lang="en-US" dirty="0" err="1"/>
              <a:t>Sess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E29C5A-426F-4C48-8B70-04F3023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4</a:t>
            </a:r>
            <a:endParaRPr lang="en-US" sz="1800" b="1" dirty="0"/>
          </a:p>
          <a:p>
            <a:pPr marL="76200" indent="0">
              <a:buNone/>
            </a:pPr>
            <a:r>
              <a:rPr lang="en-US" sz="1800" dirty="0"/>
              <a:t>Calculate the expected</a:t>
            </a:r>
          </a:p>
          <a:p>
            <a:pPr marL="76200" indent="0">
              <a:buNone/>
            </a:pPr>
            <a:r>
              <a:rPr lang="en-US" sz="1800" dirty="0"/>
              <a:t>value of the scenario: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C54E6CA2-9D20-A817-9215-556C284D93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8B98641-8781-7D9A-873E-474D975EB3C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3228E239-FBA1-3458-9F57-16D6919B2B0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3ED61D46-5B40-66E8-975F-D38C3DF7F89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91321DDC-6577-3EF5-17C8-0C5DBD79500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0D8B509D-3A67-EE28-742F-23E53D66229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B38C6691-53F8-DC9E-CD89-F706A4F68078}"/>
              </a:ext>
            </a:extLst>
          </p:cNvPr>
          <p:cNvGrpSpPr/>
          <p:nvPr/>
        </p:nvGrpSpPr>
        <p:grpSpPr>
          <a:xfrm>
            <a:off x="7699300" y="122086"/>
            <a:ext cx="940886" cy="562200"/>
            <a:chOff x="6839564" y="126225"/>
            <a:chExt cx="940886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72036E32-131C-7665-179F-13659DFCA658}"/>
                </a:ext>
              </a:extLst>
            </p:cNvPr>
            <p:cNvSpPr/>
            <p:nvPr/>
          </p:nvSpPr>
          <p:spPr>
            <a:xfrm>
              <a:off x="683956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8A8C1F0A-7A5C-45E0-E7A2-494C695B598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D8DCA29-AF69-2FFE-E54C-50930123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9" y="3042146"/>
            <a:ext cx="5580272" cy="2055273"/>
          </a:xfrm>
          <a:prstGeom prst="rect">
            <a:avLst/>
          </a:prstGeom>
        </p:spPr>
      </p:pic>
      <p:sp>
        <p:nvSpPr>
          <p:cNvPr id="3" name="Google Shape;236;p14">
            <a:extLst>
              <a:ext uri="{FF2B5EF4-FFF2-40B4-BE49-F238E27FC236}">
                <a16:creationId xmlns:a16="http://schemas.microsoft.com/office/drawing/2014/main" id="{B58FDCAE-DFA2-EFAA-8DA7-A90F0D35403E}"/>
              </a:ext>
            </a:extLst>
          </p:cNvPr>
          <p:cNvSpPr txBox="1"/>
          <p:nvPr/>
        </p:nvSpPr>
        <p:spPr>
          <a:xfrm>
            <a:off x="8190806" y="32258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B82633-0508-B551-041A-80094163E4A4}"/>
              </a:ext>
            </a:extLst>
          </p:cNvPr>
          <p:cNvGrpSpPr/>
          <p:nvPr/>
        </p:nvGrpSpPr>
        <p:grpSpPr>
          <a:xfrm>
            <a:off x="2704417" y="1430846"/>
            <a:ext cx="5742138" cy="1555804"/>
            <a:chOff x="2704417" y="1430846"/>
            <a:chExt cx="5742138" cy="155580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875F282-CF1C-B717-A959-1D4A8E455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4499"/>
            <a:stretch/>
          </p:blipFill>
          <p:spPr>
            <a:xfrm>
              <a:off x="2704417" y="1488915"/>
              <a:ext cx="4009422" cy="1497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7F6956-D87D-930B-8287-C7F64C48A459}"/>
                </a:ext>
              </a:extLst>
            </p:cNvPr>
            <p:cNvSpPr txBox="1"/>
            <p:nvPr/>
          </p:nvSpPr>
          <p:spPr>
            <a:xfrm>
              <a:off x="6896717" y="1430846"/>
              <a:ext cx="15498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** Note: Unable to do this on the TI-30 XIIS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24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9A8AAE96-DB5C-E189-2AC9-F5A4A49B9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1DFB1B50-11B4-BEC2-C1FB-E784BFC6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- </a:t>
            </a:r>
            <a:r>
              <a:rPr lang="en-US" dirty="0"/>
              <a:t>Calculator Fun </a:t>
            </a:r>
            <a:r>
              <a:rPr lang="en-US" dirty="0" err="1"/>
              <a:t>Sess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23D59-B97A-0246-89BC-0F1302F3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5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 typical three-reel mechanical slot machine has different payoffs determined by the number and position of various pictures.  Suppose the payoff (in dollars) has the probability distribution given in the table below.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Find the expected payoff.</a:t>
            </a:r>
          </a:p>
          <a:p>
            <a:pPr marL="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D3661D03-874E-74CE-F76B-5BD261608C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4516A6D-43EF-8062-40F0-E5F66693518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9AE68CDC-10E0-5206-70C7-6595B848B140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CFA9E395-0181-4930-3920-A6DA91B9EE1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2D733FE6-826E-F3BF-4D6A-D3FE49810B4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2F6944FC-5F79-E714-BAFD-3138FC0726C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BB334486-3659-3DE0-B785-9CA4FD7B972D}"/>
              </a:ext>
            </a:extLst>
          </p:cNvPr>
          <p:cNvGrpSpPr/>
          <p:nvPr/>
        </p:nvGrpSpPr>
        <p:grpSpPr>
          <a:xfrm>
            <a:off x="7699300" y="122086"/>
            <a:ext cx="940886" cy="562200"/>
            <a:chOff x="6839564" y="126225"/>
            <a:chExt cx="940886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B7EAC4A7-2A64-562C-036C-2D1371F74641}"/>
                </a:ext>
              </a:extLst>
            </p:cNvPr>
            <p:cNvSpPr/>
            <p:nvPr/>
          </p:nvSpPr>
          <p:spPr>
            <a:xfrm>
              <a:off x="683956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01495FC7-CCFB-F182-5058-3C5CE7CBF90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B26BB7A9-8401-ECE9-5479-962AAEA65659}"/>
              </a:ext>
            </a:extLst>
          </p:cNvPr>
          <p:cNvSpPr txBox="1"/>
          <p:nvPr/>
        </p:nvSpPr>
        <p:spPr>
          <a:xfrm>
            <a:off x="8190806" y="32258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Google Shape;121;p22" descr="slot probability2.png">
            <a:extLst>
              <a:ext uri="{FF2B5EF4-FFF2-40B4-BE49-F238E27FC236}">
                <a16:creationId xmlns:a16="http://schemas.microsoft.com/office/drawing/2014/main" id="{5133E138-5890-17DD-0CF8-2C71FED2C9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67" y="2896147"/>
            <a:ext cx="7467622" cy="9943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Alternate Process 4">
                <a:extLst>
                  <a:ext uri="{FF2B5EF4-FFF2-40B4-BE49-F238E27FC236}">
                    <a16:creationId xmlns:a16="http://schemas.microsoft.com/office/drawing/2014/main" id="{ED891DFF-FF1F-E88A-46DB-399304A1A620}"/>
                  </a:ext>
                </a:extLst>
              </p:cNvPr>
              <p:cNvSpPr/>
              <p:nvPr/>
            </p:nvSpPr>
            <p:spPr>
              <a:xfrm>
                <a:off x="4572000" y="4138049"/>
                <a:ext cx="2597543" cy="567879"/>
              </a:xfrm>
              <a:prstGeom prst="flowChartAlternateProcess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𝑃𝑎𝑦𝑜𝑓𝑓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=$0.8725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Alternate Process 4">
                <a:extLst>
                  <a:ext uri="{FF2B5EF4-FFF2-40B4-BE49-F238E27FC236}">
                    <a16:creationId xmlns:a16="http://schemas.microsoft.com/office/drawing/2014/main" id="{ED891DFF-FF1F-E88A-46DB-399304A1A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38049"/>
                <a:ext cx="2597543" cy="567879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225795" y="1866417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 +  Calculator Fun </a:t>
            </a:r>
            <a:r>
              <a:rPr lang="en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448595" y="1866417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 Value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332852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512777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1800" dirty="0"/>
                  <a:t>Definition: The </a:t>
                </a:r>
                <a:r>
                  <a:rPr lang="en-US" sz="1800" b="1" dirty="0"/>
                  <a:t>Expected value </a:t>
                </a:r>
                <a:r>
                  <a:rPr lang="en-US" sz="1800" dirty="0"/>
                  <a:t>of event </a:t>
                </a:r>
                <a:r>
                  <a:rPr lang="en-US" sz="1800" i="1" dirty="0"/>
                  <a:t>X </a:t>
                </a:r>
                <a:r>
                  <a:rPr lang="en-US" sz="1800" dirty="0"/>
                  <a:t>is the value we would expect to happen if we performed an experiment many, many times.</a:t>
                </a:r>
              </a:p>
              <a:p>
                <a:r>
                  <a:rPr lang="en-US" sz="1800" dirty="0"/>
                  <a:t>A long-term average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How to calculate it:</a:t>
                </a:r>
              </a:p>
              <a:p>
                <a:pPr lvl="1"/>
                <a:r>
                  <a:rPr lang="en-US" sz="1800" dirty="0"/>
                  <a:t>Multiple each outcome (</a:t>
                </a:r>
                <a:r>
                  <a:rPr lang="en-US" sz="1800" i="1" dirty="0"/>
                  <a:t>x</a:t>
                </a:r>
                <a:r>
                  <a:rPr lang="en-US" sz="1800" dirty="0"/>
                  <a:t> value) by its probability and add them together</a:t>
                </a: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</a:t>
                </a:r>
                <a:br>
                  <a:rPr lang="en-US" sz="1800" dirty="0"/>
                </a:b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outcome,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1575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6BAF4A-4CCE-2FFD-1D35-3266B9435E32}"/>
              </a:ext>
            </a:extLst>
          </p:cNvPr>
          <p:cNvGrpSpPr/>
          <p:nvPr/>
        </p:nvGrpSpPr>
        <p:grpSpPr>
          <a:xfrm>
            <a:off x="340042" y="3835625"/>
            <a:ext cx="2330330" cy="307777"/>
            <a:chOff x="340042" y="3835625"/>
            <a:chExt cx="2330330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928BFA-F78F-3D66-6D40-A1A408DC1742}"/>
                </a:ext>
              </a:extLst>
            </p:cNvPr>
            <p:cNvSpPr txBox="1"/>
            <p:nvPr/>
          </p:nvSpPr>
          <p:spPr>
            <a:xfrm>
              <a:off x="340042" y="3835625"/>
              <a:ext cx="176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“Weighted average”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BD6262-81BC-8694-F8FF-13F25EDBB679}"/>
                </a:ext>
              </a:extLst>
            </p:cNvPr>
            <p:cNvCxnSpPr/>
            <p:nvPr/>
          </p:nvCxnSpPr>
          <p:spPr>
            <a:xfrm flipH="1">
              <a:off x="2095837" y="3973189"/>
              <a:ext cx="574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In soccer, you earn a certain number of points based on the result of a game, as shown in the table below. Calculate the expected value of the number of points earned for a single game.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C40F0-F956-6A44-86B1-D23F76C8D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830"/>
              </p:ext>
            </p:extLst>
          </p:nvPr>
        </p:nvGraphicFramePr>
        <p:xfrm>
          <a:off x="814275" y="3272058"/>
          <a:ext cx="1593850" cy="8890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1088004">
                  <a:extLst>
                    <a:ext uri="{9D8B030D-6E8A-4147-A177-3AD203B41FA5}">
                      <a16:colId xmlns:a16="http://schemas.microsoft.com/office/drawing/2014/main" val="2090235361"/>
                    </a:ext>
                  </a:extLst>
                </a:gridCol>
                <a:gridCol w="505846">
                  <a:extLst>
                    <a:ext uri="{9D8B030D-6E8A-4147-A177-3AD203B41FA5}">
                      <a16:colId xmlns:a16="http://schemas.microsoft.com/office/drawing/2014/main" val="39574185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P(X)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4467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 (3 points)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5646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Tie (1 point)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1007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Loss (No points)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761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b="0" dirty="0"/>
                  <a:t> =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BCA836-9DF1-9B3F-7A0A-14667BF0474B}"/>
              </a:ext>
            </a:extLst>
          </p:cNvPr>
          <p:cNvSpPr txBox="1"/>
          <p:nvPr/>
        </p:nvSpPr>
        <p:spPr>
          <a:xfrm>
            <a:off x="5954683" y="3628961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 (Long term average)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/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/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points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</p:spPr>
            <p:txBody>
              <a:bodyPr anchor="t"/>
              <a:lstStyle/>
              <a:p>
                <a:r>
                  <a:rPr lang="en-US" sz="2000" b="1" dirty="0"/>
                  <a:t>Sum of Expected Values</a:t>
                </a:r>
                <a:r>
                  <a:rPr lang="en-US" sz="2000" dirty="0"/>
                  <a:t>: To find the combined expected value of multiple events, add the individual expected values of each event.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  <a:blipFill>
                <a:blip r:embed="rId3"/>
                <a:stretch>
                  <a:fillRect l="-67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769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 (Continued)</a:t>
            </a:r>
          </a:p>
          <a:p>
            <a:pPr marL="76200" indent="0">
              <a:buNone/>
            </a:pPr>
            <a:r>
              <a:rPr lang="en-US" sz="2000" dirty="0"/>
              <a:t>Find the expected value for the total number of points earned in a season if the season has 12 games.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dirty="0"/>
              </a:p>
              <a:p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/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11099DD-A68C-63B3-A06A-A4A21F2D5902}"/>
              </a:ext>
            </a:extLst>
          </p:cNvPr>
          <p:cNvGrpSpPr/>
          <p:nvPr/>
        </p:nvGrpSpPr>
        <p:grpSpPr>
          <a:xfrm>
            <a:off x="5860972" y="3845466"/>
            <a:ext cx="2623648" cy="501322"/>
            <a:chOff x="5860973" y="3558448"/>
            <a:chExt cx="2623648" cy="5013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7649F4-870F-14BC-7F7E-3B2D0CE80C5D}"/>
                </a:ext>
              </a:extLst>
            </p:cNvPr>
            <p:cNvCxnSpPr>
              <a:cxnSpLocks/>
            </p:cNvCxnSpPr>
            <p:nvPr/>
          </p:nvCxnSpPr>
          <p:spPr>
            <a:xfrm>
              <a:off x="5860973" y="3558448"/>
              <a:ext cx="738131" cy="253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86376-EEEB-B250-0579-622494243D1D}"/>
                </a:ext>
              </a:extLst>
            </p:cNvPr>
            <p:cNvSpPr txBox="1"/>
            <p:nvPr/>
          </p:nvSpPr>
          <p:spPr>
            <a:xfrm>
              <a:off x="6727409" y="3751993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E(X) for each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/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1, …,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/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 1.4 +  1.4    +  …   +1.4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/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12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=16.8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2</a:t>
            </a:r>
          </a:p>
          <a:p>
            <a:pPr marL="76200" indent="0">
              <a:buNone/>
            </a:pPr>
            <a:r>
              <a:rPr lang="en-US" sz="1800" dirty="0"/>
              <a:t>Jim likes to day trade on the Internet. On a good day, he averages a $1400 gain. On a bad day, he averages a $900 loss. Suppose that he has good days 30% of the time, bad days 50% of the time, and the rest of the time, he breaks even ($0 gain). What is the expected value for one day of Jim’s day-trading hobby? (Hint: Fill in the table to help solve the problem.)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A59EAE-A1D7-9040-AF1D-B32031EC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5302"/>
              </p:ext>
            </p:extLst>
          </p:nvPr>
        </p:nvGraphicFramePr>
        <p:xfrm>
          <a:off x="440376" y="3318128"/>
          <a:ext cx="6140040" cy="1483360"/>
        </p:xfrm>
        <a:graphic>
          <a:graphicData uri="http://schemas.openxmlformats.org/drawingml/2006/table">
            <a:tbl>
              <a:tblPr firstRow="1" bandRow="1">
                <a:tableStyleId>{29EB7706-96CE-42EF-BD35-F457D1AC9942}</a:tableStyleId>
              </a:tblPr>
              <a:tblGrid>
                <a:gridCol w="1535010">
                  <a:extLst>
                    <a:ext uri="{9D8B030D-6E8A-4147-A177-3AD203B41FA5}">
                      <a16:colId xmlns:a16="http://schemas.microsoft.com/office/drawing/2014/main" val="3302576323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940664508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244532295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143862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E(X)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Overall E(X)</a:t>
                      </a:r>
                    </a:p>
                    <a:p>
                      <a:pPr algn="ctr"/>
                      <a:endParaRPr lang="en-US" b="1" i="1" dirty="0"/>
                    </a:p>
                    <a:p>
                      <a:pPr algn="ctr"/>
                      <a:r>
                        <a:rPr lang="en-US" b="0" i="1" dirty="0"/>
                        <a:t>420+0+(-450)</a:t>
                      </a:r>
                    </a:p>
                    <a:p>
                      <a:pPr algn="ctr"/>
                      <a:r>
                        <a:rPr lang="en-US" b="0" i="1" dirty="0"/>
                        <a:t>= 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1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1400(0.3)=420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6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0(0.2)=0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-900(0.5)=-450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683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31079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8FDE7-46CD-1149-AB6F-4A67D7BCF399}"/>
              </a:ext>
            </a:extLst>
          </p:cNvPr>
          <p:cNvSpPr/>
          <p:nvPr/>
        </p:nvSpPr>
        <p:spPr>
          <a:xfrm>
            <a:off x="657518" y="4095750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649354" y="4479471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100372" y="373581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62966" y="410048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1EA91-263C-C34E-924B-42E7AAB4FDD6}"/>
              </a:ext>
            </a:extLst>
          </p:cNvPr>
          <p:cNvSpPr/>
          <p:nvPr/>
        </p:nvSpPr>
        <p:spPr>
          <a:xfrm>
            <a:off x="2154802" y="4484207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3633647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3696241" y="408955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31C96C-F881-104C-A481-9D03BA4ED7F1}"/>
              </a:ext>
            </a:extLst>
          </p:cNvPr>
          <p:cNvSpPr/>
          <p:nvPr/>
        </p:nvSpPr>
        <p:spPr>
          <a:xfrm>
            <a:off x="3688077" y="447327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201689" y="3943350"/>
            <a:ext cx="1225712" cy="7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1882-01F5-EABE-7485-5506F7FBF4B4}"/>
              </a:ext>
            </a:extLst>
          </p:cNvPr>
          <p:cNvSpPr txBox="1"/>
          <p:nvPr/>
        </p:nvSpPr>
        <p:spPr>
          <a:xfrm>
            <a:off x="5834604" y="1158775"/>
            <a:ext cx="3207929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Strategy</a:t>
            </a:r>
          </a:p>
          <a:p>
            <a:pPr marL="342900" indent="-342900">
              <a:buAutoNum type="arabicParenR"/>
            </a:pPr>
            <a:r>
              <a:rPr lang="en-US" dirty="0"/>
              <a:t>Think about the possible X values</a:t>
            </a:r>
          </a:p>
          <a:p>
            <a:pPr marL="342900" indent="-342900">
              <a:buAutoNum type="arabicParenR"/>
            </a:pPr>
            <a:r>
              <a:rPr lang="en-US" dirty="0"/>
              <a:t>THEN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469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3</a:t>
            </a:r>
          </a:p>
          <a:p>
            <a:pPr marL="76200" indent="0">
              <a:buNone/>
            </a:pPr>
            <a:r>
              <a:rPr lang="en-US" sz="1800" dirty="0"/>
              <a:t>Suppose that you and a friend are playing cards and decide to make a bet. If your friend draws two hearts in a row from a standard deck of 52 cards without replacing the first card, you give him $10. Otherwise, he pays you $20. If the same bet was made 15 times, how much would you expect to win or lose? Round your answer to the nearest cent, if necessary.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691723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 round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≈$18.24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15 rounds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:endParaRPr lang="en-US" b="0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18.26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=$273.60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691723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2632" t="-926" r="-101053" b="-185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632" t="-926" r="-10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496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75000" r="-208442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75000" r="-146923" b="-10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49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179487" r="-208442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179487" r="-146923" b="-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594924" y="4239278"/>
            <a:ext cx="128014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268067" y="4239277"/>
            <a:ext cx="1428174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79066" y="3725623"/>
            <a:ext cx="1630636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4099360" y="3746077"/>
            <a:ext cx="1424573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4143512" y="4247332"/>
            <a:ext cx="1380421" cy="40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733711" y="3941399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E500C-B86E-BC49-97D9-FAB23EF6161D}"/>
              </a:ext>
            </a:extLst>
          </p:cNvPr>
          <p:cNvSpPr/>
          <p:nvPr/>
        </p:nvSpPr>
        <p:spPr>
          <a:xfrm>
            <a:off x="6964934" y="3905551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701</Words>
  <Application>Microsoft Macintosh PowerPoint</Application>
  <PresentationFormat>On-screen Show (16:9)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Arvo</vt:lpstr>
      <vt:lpstr>Roboto Condensed Light</vt:lpstr>
      <vt:lpstr>Calibri</vt:lpstr>
      <vt:lpstr>Roboto Condensed</vt:lpstr>
      <vt:lpstr>Arial</vt:lpstr>
      <vt:lpstr>Salerio template</vt:lpstr>
      <vt:lpstr>10.6 Expected Value</vt:lpstr>
      <vt:lpstr>Goals for the Day</vt:lpstr>
      <vt:lpstr>Expected Value</vt:lpstr>
      <vt:lpstr>Expected Value</vt:lpstr>
      <vt:lpstr>Expected Value</vt:lpstr>
      <vt:lpstr>Sum of Expected Values</vt:lpstr>
      <vt:lpstr>Sum of Expected Values</vt:lpstr>
      <vt:lpstr>Expected Value</vt:lpstr>
      <vt:lpstr>Expected Value</vt:lpstr>
      <vt:lpstr>Examples</vt:lpstr>
      <vt:lpstr>Examples - Calculator Fun Sess</vt:lpstr>
      <vt:lpstr>Examples - Calculator Fun Sess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9</cp:revision>
  <dcterms:modified xsi:type="dcterms:W3CDTF">2024-03-15T14:37:45Z</dcterms:modified>
</cp:coreProperties>
</file>