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257" r:id="rId3"/>
    <p:sldId id="260" r:id="rId4"/>
    <p:sldId id="342" r:id="rId5"/>
    <p:sldId id="319" r:id="rId6"/>
    <p:sldId id="321" r:id="rId7"/>
    <p:sldId id="338" r:id="rId8"/>
    <p:sldId id="343" r:id="rId9"/>
    <p:sldId id="346" r:id="rId10"/>
    <p:sldId id="326" r:id="rId11"/>
    <p:sldId id="344" r:id="rId12"/>
    <p:sldId id="345" r:id="rId13"/>
    <p:sldId id="264" r:id="rId14"/>
    <p:sldId id="333" r:id="rId15"/>
    <p:sldId id="334" r:id="rId16"/>
    <p:sldId id="347" r:id="rId17"/>
    <p:sldId id="348" r:id="rId18"/>
  </p:sldIdLst>
  <p:sldSz cx="9144000" cy="5143500" type="screen16x9"/>
  <p:notesSz cx="6858000" cy="9144000"/>
  <p:embeddedFontLst>
    <p:embeddedFont>
      <p:font typeface="Arvo" panose="02000000000000000000" pitchFamily="2" charset="77"/>
      <p:regular r:id="rId20"/>
      <p:bold r:id="rId21"/>
      <p:italic r:id="rId22"/>
      <p:boldItalic r:id="rId23"/>
    </p:embeddedFont>
    <p:embeddedFont>
      <p:font typeface="Cambria Math" panose="02040503050406030204" pitchFamily="18" charset="0"/>
      <p:regular r:id="rId24"/>
    </p:embeddedFont>
    <p:embeddedFont>
      <p:font typeface="Roboto Condensed" panose="020F0502020204030204" pitchFamily="34" charset="0"/>
      <p:regular r:id="rId25"/>
      <p:bold r:id="rId26"/>
      <p:italic r:id="rId27"/>
      <p:boldItalic r:id="rId28"/>
    </p:embeddedFont>
    <p:embeddedFont>
      <p:font typeface="Roboto Condensed Light" panose="020F03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C30604-4797-5D44-963F-48CE3E7A269A}" v="685" dt="2023-01-31T18:47:03.737"/>
  </p1510:revLst>
</p1510:revInfo>
</file>

<file path=ppt/tableStyles.xml><?xml version="1.0" encoding="utf-8"?>
<a:tblStyleLst xmlns:a="http://schemas.openxmlformats.org/drawingml/2006/main" def="{29EB7706-96CE-42EF-BD35-F457D1AC9942}">
  <a:tblStyle styleId="{29EB7706-96CE-42EF-BD35-F457D1AC99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3DF412-34DF-4908-83DB-EA0FF5B9219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57"/>
    <p:restoredTop sz="94708"/>
  </p:normalViewPr>
  <p:slideViewPr>
    <p:cSldViewPr snapToGrid="0">
      <p:cViewPr varScale="1">
        <p:scale>
          <a:sx n="154" d="100"/>
          <a:sy n="154" d="100"/>
        </p:scale>
        <p:origin x="20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nix, Josh" userId="67577199-83d9-4857-9803-9b1b12014488" providerId="ADAL" clId="{11C851E9-CB1F-7C4B-9879-4397B56B186F}"/>
    <pc:docChg chg="custSel modSld">
      <pc:chgData name="Mannix, Josh" userId="67577199-83d9-4857-9803-9b1b12014488" providerId="ADAL" clId="{11C851E9-CB1F-7C4B-9879-4397B56B186F}" dt="2023-01-20T17:28:55.654" v="135" actId="1076"/>
      <pc:docMkLst>
        <pc:docMk/>
      </pc:docMkLst>
      <pc:sldChg chg="modSp mod">
        <pc:chgData name="Mannix, Josh" userId="67577199-83d9-4857-9803-9b1b12014488" providerId="ADAL" clId="{11C851E9-CB1F-7C4B-9879-4397B56B186F}" dt="2023-01-20T17:28:55.654" v="135" actId="1076"/>
        <pc:sldMkLst>
          <pc:docMk/>
          <pc:sldMk cId="0" sldId="258"/>
        </pc:sldMkLst>
        <pc:spChg chg="mod">
          <ac:chgData name="Mannix, Josh" userId="67577199-83d9-4857-9803-9b1b12014488" providerId="ADAL" clId="{11C851E9-CB1F-7C4B-9879-4397B56B186F}" dt="2023-01-20T17:28:55.654" v="135" actId="1076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11C851E9-CB1F-7C4B-9879-4397B56B186F}" dt="2023-01-20T17:28:48.071" v="134" actId="1076"/>
        <pc:sldMkLst>
          <pc:docMk/>
          <pc:sldMk cId="0" sldId="260"/>
        </pc:sldMkLst>
        <pc:spChg chg="mod">
          <ac:chgData name="Mannix, Josh" userId="67577199-83d9-4857-9803-9b1b12014488" providerId="ADAL" clId="{11C851E9-CB1F-7C4B-9879-4397B56B186F}" dt="2023-01-20T17:28:48.071" v="134" actId="1076"/>
          <ac:spMkLst>
            <pc:docMk/>
            <pc:sldMk cId="0" sldId="260"/>
            <ac:spMk id="243" creationId="{00000000-0000-0000-0000-000000000000}"/>
          </ac:spMkLst>
        </pc:spChg>
      </pc:sldChg>
      <pc:sldChg chg="modSp">
        <pc:chgData name="Mannix, Josh" userId="67577199-83d9-4857-9803-9b1b12014488" providerId="ADAL" clId="{11C851E9-CB1F-7C4B-9879-4397B56B186F}" dt="2023-01-20T14:06:39.299" v="8" actId="20577"/>
        <pc:sldMkLst>
          <pc:docMk/>
          <pc:sldMk cId="1441348668" sldId="320"/>
        </pc:sldMkLst>
        <pc:spChg chg="mod">
          <ac:chgData name="Mannix, Josh" userId="67577199-83d9-4857-9803-9b1b12014488" providerId="ADAL" clId="{11C851E9-CB1F-7C4B-9879-4397B56B186F}" dt="2023-01-20T14:06:39.299" v="8" actId="20577"/>
          <ac:spMkLst>
            <pc:docMk/>
            <pc:sldMk cId="1441348668" sldId="320"/>
            <ac:spMk id="2" creationId="{ADC04ADF-3C89-B545-B3AC-998590695FDC}"/>
          </ac:spMkLst>
        </pc:spChg>
      </pc:sldChg>
      <pc:sldChg chg="modSp mod">
        <pc:chgData name="Mannix, Josh" userId="67577199-83d9-4857-9803-9b1b12014488" providerId="ADAL" clId="{11C851E9-CB1F-7C4B-9879-4397B56B186F}" dt="2023-01-20T17:25:50.860" v="133" actId="1076"/>
        <pc:sldMkLst>
          <pc:docMk/>
          <pc:sldMk cId="3164844292" sldId="327"/>
        </pc:sldMkLst>
        <pc:spChg chg="mod">
          <ac:chgData name="Mannix, Josh" userId="67577199-83d9-4857-9803-9b1b12014488" providerId="ADAL" clId="{11C851E9-CB1F-7C4B-9879-4397B56B186F}" dt="2023-01-20T17:25:50.860" v="133" actId="1076"/>
          <ac:spMkLst>
            <pc:docMk/>
            <pc:sldMk cId="3164844292" sldId="327"/>
            <ac:spMk id="3" creationId="{98C170D8-6670-404A-99F3-45DC21C886F9}"/>
          </ac:spMkLst>
        </pc:spChg>
      </pc:sldChg>
    </pc:docChg>
  </pc:docChgLst>
  <pc:docChgLst>
    <pc:chgData name="Josh Mannix" userId="67577199-83d9-4857-9803-9b1b12014488" providerId="ADAL" clId="{8BC30604-4797-5D44-963F-48CE3E7A269A}"/>
    <pc:docChg chg="undo custSel addSld delSld modSld">
      <pc:chgData name="Josh Mannix" userId="67577199-83d9-4857-9803-9b1b12014488" providerId="ADAL" clId="{8BC30604-4797-5D44-963F-48CE3E7A269A}" dt="2023-01-31T18:47:03.737" v="2354" actId="16959"/>
      <pc:docMkLst>
        <pc:docMk/>
      </pc:docMkLst>
      <pc:sldChg chg="delSp modSp mod">
        <pc:chgData name="Josh Mannix" userId="67577199-83d9-4857-9803-9b1b12014488" providerId="ADAL" clId="{8BC30604-4797-5D44-963F-48CE3E7A269A}" dt="2023-01-31T18:10:03.128" v="518" actId="1076"/>
        <pc:sldMkLst>
          <pc:docMk/>
          <pc:sldMk cId="0" sldId="257"/>
        </pc:sldMkLst>
        <pc:spChg chg="mod">
          <ac:chgData name="Josh Mannix" userId="67577199-83d9-4857-9803-9b1b12014488" providerId="ADAL" clId="{8BC30604-4797-5D44-963F-48CE3E7A269A}" dt="2023-01-31T18:10:03.128" v="518" actId="1076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8BC30604-4797-5D44-963F-48CE3E7A269A}" dt="2023-01-31T18:10:03.128" v="518" actId="1076"/>
          <ac:spMkLst>
            <pc:docMk/>
            <pc:sldMk cId="0" sldId="257"/>
            <ac:spMk id="193" creationId="{00000000-0000-0000-0000-000000000000}"/>
          </ac:spMkLst>
        </pc:spChg>
        <pc:spChg chg="del">
          <ac:chgData name="Josh Mannix" userId="67577199-83d9-4857-9803-9b1b12014488" providerId="ADAL" clId="{8BC30604-4797-5D44-963F-48CE3E7A269A}" dt="2023-01-31T18:09:53.043" v="516" actId="478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8BC30604-4797-5D44-963F-48CE3E7A269A}" dt="2023-01-31T18:10:03.128" v="518" actId="1076"/>
          <ac:spMkLst>
            <pc:docMk/>
            <pc:sldMk cId="0" sldId="257"/>
            <ac:spMk id="195" creationId="{00000000-0000-0000-0000-000000000000}"/>
          </ac:spMkLst>
        </pc:spChg>
        <pc:spChg chg="mod">
          <ac:chgData name="Josh Mannix" userId="67577199-83d9-4857-9803-9b1b12014488" providerId="ADAL" clId="{8BC30604-4797-5D44-963F-48CE3E7A269A}" dt="2023-01-31T18:10:03.128" v="518" actId="1076"/>
          <ac:spMkLst>
            <pc:docMk/>
            <pc:sldMk cId="0" sldId="257"/>
            <ac:spMk id="208" creationId="{00000000-0000-0000-0000-000000000000}"/>
          </ac:spMkLst>
        </pc:spChg>
        <pc:spChg chg="mod">
          <ac:chgData name="Josh Mannix" userId="67577199-83d9-4857-9803-9b1b12014488" providerId="ADAL" clId="{8BC30604-4797-5D44-963F-48CE3E7A269A}" dt="2023-01-31T18:10:03.128" v="518" actId="1076"/>
          <ac:spMkLst>
            <pc:docMk/>
            <pc:sldMk cId="0" sldId="257"/>
            <ac:spMk id="209" creationId="{00000000-0000-0000-0000-000000000000}"/>
          </ac:spMkLst>
        </pc:spChg>
        <pc:spChg chg="mod">
          <ac:chgData name="Josh Mannix" userId="67577199-83d9-4857-9803-9b1b12014488" providerId="ADAL" clId="{8BC30604-4797-5D44-963F-48CE3E7A269A}" dt="2023-01-31T18:10:03.128" v="518" actId="1076"/>
          <ac:spMkLst>
            <pc:docMk/>
            <pc:sldMk cId="0" sldId="257"/>
            <ac:spMk id="210" creationId="{00000000-0000-0000-0000-000000000000}"/>
          </ac:spMkLst>
        </pc:spChg>
        <pc:spChg chg="del">
          <ac:chgData name="Josh Mannix" userId="67577199-83d9-4857-9803-9b1b12014488" providerId="ADAL" clId="{8BC30604-4797-5D44-963F-48CE3E7A269A}" dt="2023-01-31T18:09:54.303" v="517" actId="478"/>
          <ac:spMkLst>
            <pc:docMk/>
            <pc:sldMk cId="0" sldId="257"/>
            <ac:spMk id="211" creationId="{00000000-0000-0000-0000-000000000000}"/>
          </ac:spMkLst>
        </pc:spChg>
      </pc:sldChg>
      <pc:sldChg chg="del">
        <pc:chgData name="Josh Mannix" userId="67577199-83d9-4857-9803-9b1b12014488" providerId="ADAL" clId="{8BC30604-4797-5D44-963F-48CE3E7A269A}" dt="2023-01-31T18:09:41.216" v="493" actId="2696"/>
        <pc:sldMkLst>
          <pc:docMk/>
          <pc:sldMk cId="0" sldId="262"/>
        </pc:sldMkLst>
      </pc:sldChg>
      <pc:sldChg chg="del">
        <pc:chgData name="Josh Mannix" userId="67577199-83d9-4857-9803-9b1b12014488" providerId="ADAL" clId="{8BC30604-4797-5D44-963F-48CE3E7A269A}" dt="2023-01-31T18:09:41.216" v="493" actId="2696"/>
        <pc:sldMkLst>
          <pc:docMk/>
          <pc:sldMk cId="0" sldId="263"/>
        </pc:sldMkLst>
      </pc:sldChg>
      <pc:sldChg chg="modSp mod">
        <pc:chgData name="Josh Mannix" userId="67577199-83d9-4857-9803-9b1b12014488" providerId="ADAL" clId="{8BC30604-4797-5D44-963F-48CE3E7A269A}" dt="2023-01-31T18:09:36.113" v="492" actId="20577"/>
        <pc:sldMkLst>
          <pc:docMk/>
          <pc:sldMk cId="0" sldId="264"/>
        </pc:sldMkLst>
        <pc:spChg chg="mod">
          <ac:chgData name="Josh Mannix" userId="67577199-83d9-4857-9803-9b1b12014488" providerId="ADAL" clId="{8BC30604-4797-5D44-963F-48CE3E7A269A}" dt="2023-01-31T18:09:36.113" v="492" actId="20577"/>
          <ac:spMkLst>
            <pc:docMk/>
            <pc:sldMk cId="0" sldId="264"/>
            <ac:spMk id="291" creationId="{00000000-0000-0000-0000-000000000000}"/>
          </ac:spMkLst>
        </pc:spChg>
      </pc:sldChg>
      <pc:sldChg chg="addSp delSp modSp mod">
        <pc:chgData name="Josh Mannix" userId="67577199-83d9-4857-9803-9b1b12014488" providerId="ADAL" clId="{8BC30604-4797-5D44-963F-48CE3E7A269A}" dt="2023-01-31T18:09:14.602" v="480"/>
        <pc:sldMkLst>
          <pc:docMk/>
          <pc:sldMk cId="1525334266" sldId="312"/>
        </pc:sldMkLst>
        <pc:spChg chg="mod">
          <ac:chgData name="Josh Mannix" userId="67577199-83d9-4857-9803-9b1b12014488" providerId="ADAL" clId="{8BC30604-4797-5D44-963F-48CE3E7A269A}" dt="2023-01-31T18:09:14.602" v="480"/>
          <ac:spMkLst>
            <pc:docMk/>
            <pc:sldMk cId="1525334266" sldId="312"/>
            <ac:spMk id="12" creationId="{09C5EEA0-A19B-9048-81BC-D4D0744BE771}"/>
          </ac:spMkLst>
        </pc:spChg>
        <pc:spChg chg="mod">
          <ac:chgData name="Josh Mannix" userId="67577199-83d9-4857-9803-9b1b12014488" providerId="ADAL" clId="{8BC30604-4797-5D44-963F-48CE3E7A269A}" dt="2023-01-31T18:09:14.602" v="480"/>
          <ac:spMkLst>
            <pc:docMk/>
            <pc:sldMk cId="1525334266" sldId="312"/>
            <ac:spMk id="13" creationId="{72A7FA3F-887D-3E42-B299-5F43B0120CE7}"/>
          </ac:spMkLst>
        </pc:spChg>
        <pc:spChg chg="mod">
          <ac:chgData name="Josh Mannix" userId="67577199-83d9-4857-9803-9b1b12014488" providerId="ADAL" clId="{8BC30604-4797-5D44-963F-48CE3E7A269A}" dt="2023-01-31T18:09:14.602" v="480"/>
          <ac:spMkLst>
            <pc:docMk/>
            <pc:sldMk cId="1525334266" sldId="312"/>
            <ac:spMk id="14" creationId="{185A51C8-6420-124C-9048-3ADF69DC8A37}"/>
          </ac:spMkLst>
        </pc:spChg>
        <pc:spChg chg="mod">
          <ac:chgData name="Josh Mannix" userId="67577199-83d9-4857-9803-9b1b12014488" providerId="ADAL" clId="{8BC30604-4797-5D44-963F-48CE3E7A269A}" dt="2023-01-31T18:09:14.602" v="480"/>
          <ac:spMkLst>
            <pc:docMk/>
            <pc:sldMk cId="1525334266" sldId="312"/>
            <ac:spMk id="15" creationId="{C63E95BD-9A5C-C646-9E9B-EBCC2574B86E}"/>
          </ac:spMkLst>
        </pc:spChg>
        <pc:spChg chg="mod">
          <ac:chgData name="Josh Mannix" userId="67577199-83d9-4857-9803-9b1b12014488" providerId="ADAL" clId="{8BC30604-4797-5D44-963F-48CE3E7A269A}" dt="2023-01-31T18:09:14.602" v="480"/>
          <ac:spMkLst>
            <pc:docMk/>
            <pc:sldMk cId="1525334266" sldId="312"/>
            <ac:spMk id="16" creationId="{A0EFAD94-EA74-4A42-8568-DE6529A8A84D}"/>
          </ac:spMkLst>
        </pc:spChg>
        <pc:grpChg chg="del">
          <ac:chgData name="Josh Mannix" userId="67577199-83d9-4857-9803-9b1b12014488" providerId="ADAL" clId="{8BC30604-4797-5D44-963F-48CE3E7A269A}" dt="2023-01-31T18:09:14.402" v="479" actId="478"/>
          <ac:grpSpMkLst>
            <pc:docMk/>
            <pc:sldMk cId="1525334266" sldId="312"/>
            <ac:grpSpMk id="5" creationId="{E892483C-5B4C-F747-B6C8-389796780303}"/>
          </ac:grpSpMkLst>
        </pc:grpChg>
        <pc:grpChg chg="add mod">
          <ac:chgData name="Josh Mannix" userId="67577199-83d9-4857-9803-9b1b12014488" providerId="ADAL" clId="{8BC30604-4797-5D44-963F-48CE3E7A269A}" dt="2023-01-31T18:09:14.602" v="480"/>
          <ac:grpSpMkLst>
            <pc:docMk/>
            <pc:sldMk cId="1525334266" sldId="312"/>
            <ac:grpSpMk id="11" creationId="{87BC7483-3760-664C-95B9-671ACA5A7BA3}"/>
          </ac:grpSpMkLst>
        </pc:grpChg>
      </pc:sldChg>
      <pc:sldChg chg="modSp mod">
        <pc:chgData name="Josh Mannix" userId="67577199-83d9-4857-9803-9b1b12014488" providerId="ADAL" clId="{8BC30604-4797-5D44-963F-48CE3E7A269A}" dt="2023-01-31T18:18:19.102" v="1347" actId="404"/>
        <pc:sldMkLst>
          <pc:docMk/>
          <pc:sldMk cId="2327765963" sldId="314"/>
        </pc:sldMkLst>
        <pc:spChg chg="mod">
          <ac:chgData name="Josh Mannix" userId="67577199-83d9-4857-9803-9b1b12014488" providerId="ADAL" clId="{8BC30604-4797-5D44-963F-48CE3E7A269A}" dt="2023-01-31T18:18:19.102" v="1347" actId="404"/>
          <ac:spMkLst>
            <pc:docMk/>
            <pc:sldMk cId="2327765963" sldId="314"/>
            <ac:spMk id="3" creationId="{268D834C-B585-BA44-8441-48AAC0366738}"/>
          </ac:spMkLst>
        </pc:spChg>
      </pc:sldChg>
      <pc:sldChg chg="modSp mod">
        <pc:chgData name="Josh Mannix" userId="67577199-83d9-4857-9803-9b1b12014488" providerId="ADAL" clId="{8BC30604-4797-5D44-963F-48CE3E7A269A}" dt="2023-01-31T18:07:29.710" v="478" actId="404"/>
        <pc:sldMkLst>
          <pc:docMk/>
          <pc:sldMk cId="2742753983" sldId="319"/>
        </pc:sldMkLst>
        <pc:spChg chg="mod">
          <ac:chgData name="Josh Mannix" userId="67577199-83d9-4857-9803-9b1b12014488" providerId="ADAL" clId="{8BC30604-4797-5D44-963F-48CE3E7A269A}" dt="2023-01-31T18:07:29.710" v="478" actId="404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Josh Mannix" userId="67577199-83d9-4857-9803-9b1b12014488" providerId="ADAL" clId="{8BC30604-4797-5D44-963F-48CE3E7A269A}" dt="2023-01-31T18:07:14.712" v="472" actId="1035"/>
          <ac:spMkLst>
            <pc:docMk/>
            <pc:sldMk cId="2742753983" sldId="319"/>
            <ac:spMk id="3" creationId="{831F6FD7-C649-AE7B-142B-076AFE205DA2}"/>
          </ac:spMkLst>
        </pc:spChg>
      </pc:sldChg>
      <pc:sldChg chg="modSp mod modAnim">
        <pc:chgData name="Josh Mannix" userId="67577199-83d9-4857-9803-9b1b12014488" providerId="ADAL" clId="{8BC30604-4797-5D44-963F-48CE3E7A269A}" dt="2023-01-31T18:06:23.024" v="462"/>
        <pc:sldMkLst>
          <pc:docMk/>
          <pc:sldMk cId="4060266660" sldId="321"/>
        </pc:sldMkLst>
        <pc:spChg chg="mod">
          <ac:chgData name="Josh Mannix" userId="67577199-83d9-4857-9803-9b1b12014488" providerId="ADAL" clId="{8BC30604-4797-5D44-963F-48CE3E7A269A}" dt="2023-01-31T18:02:59.900" v="161" actId="20577"/>
          <ac:spMkLst>
            <pc:docMk/>
            <pc:sldMk cId="4060266660" sldId="321"/>
            <ac:spMk id="248" creationId="{00000000-0000-0000-0000-000000000000}"/>
          </ac:spMkLst>
        </pc:spChg>
      </pc:sldChg>
      <pc:sldChg chg="addSp delSp modSp mod modAnim">
        <pc:chgData name="Josh Mannix" userId="67577199-83d9-4857-9803-9b1b12014488" providerId="ADAL" clId="{8BC30604-4797-5D44-963F-48CE3E7A269A}" dt="2023-01-31T18:05:57.618" v="459"/>
        <pc:sldMkLst>
          <pc:docMk/>
          <pc:sldMk cId="2669273031" sldId="326"/>
        </pc:sldMkLst>
        <pc:spChg chg="mod">
          <ac:chgData name="Josh Mannix" userId="67577199-83d9-4857-9803-9b1b12014488" providerId="ADAL" clId="{8BC30604-4797-5D44-963F-48CE3E7A269A}" dt="2023-01-31T18:05:50.066" v="457" actId="20577"/>
          <ac:spMkLst>
            <pc:docMk/>
            <pc:sldMk cId="2669273031" sldId="326"/>
            <ac:spMk id="2" creationId="{ADC04ADF-3C89-B545-B3AC-998590695FDC}"/>
          </ac:spMkLst>
        </pc:spChg>
        <pc:spChg chg="add del">
          <ac:chgData name="Josh Mannix" userId="67577199-83d9-4857-9803-9b1b12014488" providerId="ADAL" clId="{8BC30604-4797-5D44-963F-48CE3E7A269A}" dt="2023-01-31T17:51:39.180" v="1" actId="22"/>
          <ac:spMkLst>
            <pc:docMk/>
            <pc:sldMk cId="2669273031" sldId="326"/>
            <ac:spMk id="17" creationId="{794149FA-5043-0742-BA86-32068BD18CED}"/>
          </ac:spMkLst>
        </pc:spChg>
      </pc:sldChg>
      <pc:sldChg chg="addSp delSp modSp mod">
        <pc:chgData name="Josh Mannix" userId="67577199-83d9-4857-9803-9b1b12014488" providerId="ADAL" clId="{8BC30604-4797-5D44-963F-48CE3E7A269A}" dt="2023-01-31T18:14:57.657" v="754" actId="20577"/>
        <pc:sldMkLst>
          <pc:docMk/>
          <pc:sldMk cId="3174111468" sldId="333"/>
        </pc:sldMkLst>
        <pc:spChg chg="mod">
          <ac:chgData name="Josh Mannix" userId="67577199-83d9-4857-9803-9b1b12014488" providerId="ADAL" clId="{8BC30604-4797-5D44-963F-48CE3E7A269A}" dt="2023-01-31T18:11:31.628" v="742" actId="20577"/>
          <ac:spMkLst>
            <pc:docMk/>
            <pc:sldMk cId="3174111468" sldId="333"/>
            <ac:spMk id="3" creationId="{174A2818-11F1-9527-987C-744698490DA5}"/>
          </ac:spMkLst>
        </pc:spChg>
        <pc:spChg chg="mod">
          <ac:chgData name="Josh Mannix" userId="67577199-83d9-4857-9803-9b1b12014488" providerId="ADAL" clId="{8BC30604-4797-5D44-963F-48CE3E7A269A}" dt="2023-01-31T18:14:57.657" v="754" actId="20577"/>
          <ac:spMkLst>
            <pc:docMk/>
            <pc:sldMk cId="3174111468" sldId="333"/>
            <ac:spMk id="11" creationId="{75042BC0-BE00-2440-A29B-4DDC2D2211E1}"/>
          </ac:spMkLst>
        </pc:spChg>
        <pc:spChg chg="mod">
          <ac:chgData name="Josh Mannix" userId="67577199-83d9-4857-9803-9b1b12014488" providerId="ADAL" clId="{8BC30604-4797-5D44-963F-48CE3E7A269A}" dt="2023-01-31T18:09:17.749" v="482"/>
          <ac:spMkLst>
            <pc:docMk/>
            <pc:sldMk cId="3174111468" sldId="333"/>
            <ac:spMk id="13" creationId="{2C69ED41-DB1D-0B44-8D25-FB4AB5AF8EE9}"/>
          </ac:spMkLst>
        </pc:spChg>
        <pc:spChg chg="mod">
          <ac:chgData name="Josh Mannix" userId="67577199-83d9-4857-9803-9b1b12014488" providerId="ADAL" clId="{8BC30604-4797-5D44-963F-48CE3E7A269A}" dt="2023-01-31T18:09:17.749" v="482"/>
          <ac:spMkLst>
            <pc:docMk/>
            <pc:sldMk cId="3174111468" sldId="333"/>
            <ac:spMk id="14" creationId="{D5CDB988-E835-224D-A1D5-BBDD56697414}"/>
          </ac:spMkLst>
        </pc:spChg>
        <pc:spChg chg="mod">
          <ac:chgData name="Josh Mannix" userId="67577199-83d9-4857-9803-9b1b12014488" providerId="ADAL" clId="{8BC30604-4797-5D44-963F-48CE3E7A269A}" dt="2023-01-31T18:09:17.749" v="482"/>
          <ac:spMkLst>
            <pc:docMk/>
            <pc:sldMk cId="3174111468" sldId="333"/>
            <ac:spMk id="15" creationId="{3F6899B5-0D61-9C46-B697-6A6B9A658128}"/>
          </ac:spMkLst>
        </pc:spChg>
        <pc:spChg chg="mod">
          <ac:chgData name="Josh Mannix" userId="67577199-83d9-4857-9803-9b1b12014488" providerId="ADAL" clId="{8BC30604-4797-5D44-963F-48CE3E7A269A}" dt="2023-01-31T18:09:17.749" v="482"/>
          <ac:spMkLst>
            <pc:docMk/>
            <pc:sldMk cId="3174111468" sldId="333"/>
            <ac:spMk id="16" creationId="{805134FD-739C-6449-94C6-13E52A3A10FE}"/>
          </ac:spMkLst>
        </pc:spChg>
        <pc:spChg chg="mod">
          <ac:chgData name="Josh Mannix" userId="67577199-83d9-4857-9803-9b1b12014488" providerId="ADAL" clId="{8BC30604-4797-5D44-963F-48CE3E7A269A}" dt="2023-01-31T18:09:17.749" v="482"/>
          <ac:spMkLst>
            <pc:docMk/>
            <pc:sldMk cId="3174111468" sldId="333"/>
            <ac:spMk id="17" creationId="{E65ABAFC-2959-4945-8EA6-6A41E66C2313}"/>
          </ac:spMkLst>
        </pc:spChg>
        <pc:grpChg chg="del">
          <ac:chgData name="Josh Mannix" userId="67577199-83d9-4857-9803-9b1b12014488" providerId="ADAL" clId="{8BC30604-4797-5D44-963F-48CE3E7A269A}" dt="2023-01-31T18:09:17.527" v="481" actId="478"/>
          <ac:grpSpMkLst>
            <pc:docMk/>
            <pc:sldMk cId="3174111468" sldId="333"/>
            <ac:grpSpMk id="5" creationId="{E892483C-5B4C-F747-B6C8-389796780303}"/>
          </ac:grpSpMkLst>
        </pc:grpChg>
        <pc:grpChg chg="add mod">
          <ac:chgData name="Josh Mannix" userId="67577199-83d9-4857-9803-9b1b12014488" providerId="ADAL" clId="{8BC30604-4797-5D44-963F-48CE3E7A269A}" dt="2023-01-31T18:09:17.749" v="482"/>
          <ac:grpSpMkLst>
            <pc:docMk/>
            <pc:sldMk cId="3174111468" sldId="333"/>
            <ac:grpSpMk id="12" creationId="{95E6CC7F-12F8-2B40-82E6-52792D449382}"/>
          </ac:grpSpMkLst>
        </pc:grpChg>
      </pc:sldChg>
      <pc:sldChg chg="addSp delSp modSp mod delAnim modAnim">
        <pc:chgData name="Josh Mannix" userId="67577199-83d9-4857-9803-9b1b12014488" providerId="ADAL" clId="{8BC30604-4797-5D44-963F-48CE3E7A269A}" dt="2023-01-31T18:25:04.783" v="2111" actId="20577"/>
        <pc:sldMkLst>
          <pc:docMk/>
          <pc:sldMk cId="3370673050" sldId="334"/>
        </pc:sldMkLst>
        <pc:spChg chg="mod">
          <ac:chgData name="Josh Mannix" userId="67577199-83d9-4857-9803-9b1b12014488" providerId="ADAL" clId="{8BC30604-4797-5D44-963F-48CE3E7A269A}" dt="2023-01-31T18:17:15.744" v="1100" actId="20577"/>
          <ac:spMkLst>
            <pc:docMk/>
            <pc:sldMk cId="3370673050" sldId="334"/>
            <ac:spMk id="3" creationId="{174A2818-11F1-9527-987C-744698490DA5}"/>
          </ac:spMkLst>
        </pc:spChg>
        <pc:spChg chg="del">
          <ac:chgData name="Josh Mannix" userId="67577199-83d9-4857-9803-9b1b12014488" providerId="ADAL" clId="{8BC30604-4797-5D44-963F-48CE3E7A269A}" dt="2023-01-31T18:15:57.917" v="755" actId="478"/>
          <ac:spMkLst>
            <pc:docMk/>
            <pc:sldMk cId="3370673050" sldId="334"/>
            <ac:spMk id="11" creationId="{75042BC0-BE00-2440-A29B-4DDC2D2211E1}"/>
          </ac:spMkLst>
        </pc:spChg>
        <pc:spChg chg="mod">
          <ac:chgData name="Josh Mannix" userId="67577199-83d9-4857-9803-9b1b12014488" providerId="ADAL" clId="{8BC30604-4797-5D44-963F-48CE3E7A269A}" dt="2023-01-31T18:09:21.564" v="484"/>
          <ac:spMkLst>
            <pc:docMk/>
            <pc:sldMk cId="3370673050" sldId="334"/>
            <ac:spMk id="13" creationId="{0D503CF5-4DCB-7B4C-AFB1-3B465FCC3BE8}"/>
          </ac:spMkLst>
        </pc:spChg>
        <pc:spChg chg="mod">
          <ac:chgData name="Josh Mannix" userId="67577199-83d9-4857-9803-9b1b12014488" providerId="ADAL" clId="{8BC30604-4797-5D44-963F-48CE3E7A269A}" dt="2023-01-31T18:09:21.564" v="484"/>
          <ac:spMkLst>
            <pc:docMk/>
            <pc:sldMk cId="3370673050" sldId="334"/>
            <ac:spMk id="14" creationId="{D7D10AE5-6ED5-B344-A388-E3E93FBEB13D}"/>
          </ac:spMkLst>
        </pc:spChg>
        <pc:spChg chg="mod">
          <ac:chgData name="Josh Mannix" userId="67577199-83d9-4857-9803-9b1b12014488" providerId="ADAL" clId="{8BC30604-4797-5D44-963F-48CE3E7A269A}" dt="2023-01-31T18:09:21.564" v="484"/>
          <ac:spMkLst>
            <pc:docMk/>
            <pc:sldMk cId="3370673050" sldId="334"/>
            <ac:spMk id="15" creationId="{A246A2B3-0E96-2247-91D4-36FEC02722DB}"/>
          </ac:spMkLst>
        </pc:spChg>
        <pc:spChg chg="mod">
          <ac:chgData name="Josh Mannix" userId="67577199-83d9-4857-9803-9b1b12014488" providerId="ADAL" clId="{8BC30604-4797-5D44-963F-48CE3E7A269A}" dt="2023-01-31T18:09:21.564" v="484"/>
          <ac:spMkLst>
            <pc:docMk/>
            <pc:sldMk cId="3370673050" sldId="334"/>
            <ac:spMk id="16" creationId="{C9A51757-7E51-0949-99EF-B079BD16A4DF}"/>
          </ac:spMkLst>
        </pc:spChg>
        <pc:spChg chg="mod">
          <ac:chgData name="Josh Mannix" userId="67577199-83d9-4857-9803-9b1b12014488" providerId="ADAL" clId="{8BC30604-4797-5D44-963F-48CE3E7A269A}" dt="2023-01-31T18:09:21.564" v="484"/>
          <ac:spMkLst>
            <pc:docMk/>
            <pc:sldMk cId="3370673050" sldId="334"/>
            <ac:spMk id="17" creationId="{EB403203-BC35-0E47-97AB-46E673D50675}"/>
          </ac:spMkLst>
        </pc:spChg>
        <pc:spChg chg="add mod">
          <ac:chgData name="Josh Mannix" userId="67577199-83d9-4857-9803-9b1b12014488" providerId="ADAL" clId="{8BC30604-4797-5D44-963F-48CE3E7A269A}" dt="2023-01-31T18:25:04.783" v="2111" actId="20577"/>
          <ac:spMkLst>
            <pc:docMk/>
            <pc:sldMk cId="3370673050" sldId="334"/>
            <ac:spMk id="18" creationId="{BCA15FB3-A40A-9249-B019-A9CBFA4EF864}"/>
          </ac:spMkLst>
        </pc:spChg>
        <pc:grpChg chg="del">
          <ac:chgData name="Josh Mannix" userId="67577199-83d9-4857-9803-9b1b12014488" providerId="ADAL" clId="{8BC30604-4797-5D44-963F-48CE3E7A269A}" dt="2023-01-31T18:09:21.342" v="483" actId="478"/>
          <ac:grpSpMkLst>
            <pc:docMk/>
            <pc:sldMk cId="3370673050" sldId="334"/>
            <ac:grpSpMk id="5" creationId="{E892483C-5B4C-F747-B6C8-389796780303}"/>
          </ac:grpSpMkLst>
        </pc:grpChg>
        <pc:grpChg chg="add mod">
          <ac:chgData name="Josh Mannix" userId="67577199-83d9-4857-9803-9b1b12014488" providerId="ADAL" clId="{8BC30604-4797-5D44-963F-48CE3E7A269A}" dt="2023-01-31T18:09:21.564" v="484"/>
          <ac:grpSpMkLst>
            <pc:docMk/>
            <pc:sldMk cId="3370673050" sldId="334"/>
            <ac:grpSpMk id="12" creationId="{27AD63E3-D8F9-EB4C-A1B1-FEC90DE99CE3}"/>
          </ac:grpSpMkLst>
        </pc:grpChg>
      </pc:sldChg>
      <pc:sldChg chg="add del">
        <pc:chgData name="Josh Mannix" userId="67577199-83d9-4857-9803-9b1b12014488" providerId="ADAL" clId="{8BC30604-4797-5D44-963F-48CE3E7A269A}" dt="2023-01-31T18:02:53.801" v="148" actId="2696"/>
        <pc:sldMkLst>
          <pc:docMk/>
          <pc:sldMk cId="1087533937" sldId="339"/>
        </pc:sldMkLst>
      </pc:sldChg>
      <pc:sldChg chg="add del">
        <pc:chgData name="Josh Mannix" userId="67577199-83d9-4857-9803-9b1b12014488" providerId="ADAL" clId="{8BC30604-4797-5D44-963F-48CE3E7A269A}" dt="2023-01-31T18:02:53.801" v="148" actId="2696"/>
        <pc:sldMkLst>
          <pc:docMk/>
          <pc:sldMk cId="1947176585" sldId="340"/>
        </pc:sldMkLst>
      </pc:sldChg>
      <pc:sldChg chg="del">
        <pc:chgData name="Josh Mannix" userId="67577199-83d9-4857-9803-9b1b12014488" providerId="ADAL" clId="{8BC30604-4797-5D44-963F-48CE3E7A269A}" dt="2023-01-31T18:09:41.216" v="493" actId="2696"/>
        <pc:sldMkLst>
          <pc:docMk/>
          <pc:sldMk cId="1695509057" sldId="341"/>
        </pc:sldMkLst>
      </pc:sldChg>
      <pc:sldChg chg="modSp mod">
        <pc:chgData name="Josh Mannix" userId="67577199-83d9-4857-9803-9b1b12014488" providerId="ADAL" clId="{8BC30604-4797-5D44-963F-48CE3E7A269A}" dt="2023-01-31T18:06:46.607" v="465" actId="1076"/>
        <pc:sldMkLst>
          <pc:docMk/>
          <pc:sldMk cId="711372230" sldId="342"/>
        </pc:sldMkLst>
        <pc:spChg chg="mod">
          <ac:chgData name="Josh Mannix" userId="67577199-83d9-4857-9803-9b1b12014488" providerId="ADAL" clId="{8BC30604-4797-5D44-963F-48CE3E7A269A}" dt="2023-01-31T18:06:46.607" v="465" actId="1076"/>
          <ac:spMkLst>
            <pc:docMk/>
            <pc:sldMk cId="711372230" sldId="342"/>
            <ac:spMk id="3" creationId="{6C247BCE-DAF7-6402-2B8C-20E3D38EE22E}"/>
          </ac:spMkLst>
        </pc:spChg>
      </pc:sldChg>
      <pc:sldChg chg="modSp">
        <pc:chgData name="Josh Mannix" userId="67577199-83d9-4857-9803-9b1b12014488" providerId="ADAL" clId="{8BC30604-4797-5D44-963F-48CE3E7A269A}" dt="2023-01-31T17:57:21.630" v="111" actId="20577"/>
        <pc:sldMkLst>
          <pc:docMk/>
          <pc:sldMk cId="154330926" sldId="343"/>
        </pc:sldMkLst>
        <pc:spChg chg="mod">
          <ac:chgData name="Josh Mannix" userId="67577199-83d9-4857-9803-9b1b12014488" providerId="ADAL" clId="{8BC30604-4797-5D44-963F-48CE3E7A269A}" dt="2023-01-31T17:57:21.630" v="111" actId="20577"/>
          <ac:spMkLst>
            <pc:docMk/>
            <pc:sldMk cId="154330926" sldId="343"/>
            <ac:spMk id="2" creationId="{ADC04ADF-3C89-B545-B3AC-998590695FDC}"/>
          </ac:spMkLst>
        </pc:spChg>
      </pc:sldChg>
      <pc:sldChg chg="modSp">
        <pc:chgData name="Josh Mannix" userId="67577199-83d9-4857-9803-9b1b12014488" providerId="ADAL" clId="{8BC30604-4797-5D44-963F-48CE3E7A269A}" dt="2023-01-31T17:57:17.074" v="110" actId="20577"/>
        <pc:sldMkLst>
          <pc:docMk/>
          <pc:sldMk cId="147782263" sldId="344"/>
        </pc:sldMkLst>
        <pc:spChg chg="mod">
          <ac:chgData name="Josh Mannix" userId="67577199-83d9-4857-9803-9b1b12014488" providerId="ADAL" clId="{8BC30604-4797-5D44-963F-48CE3E7A269A}" dt="2023-01-31T17:57:17.074" v="110" actId="20577"/>
          <ac:spMkLst>
            <pc:docMk/>
            <pc:sldMk cId="147782263" sldId="344"/>
            <ac:spMk id="2" creationId="{ADC04ADF-3C89-B545-B3AC-998590695FDC}"/>
          </ac:spMkLst>
        </pc:spChg>
      </pc:sldChg>
      <pc:sldChg chg="modSp add del mod modAnim">
        <pc:chgData name="Josh Mannix" userId="67577199-83d9-4857-9803-9b1b12014488" providerId="ADAL" clId="{8BC30604-4797-5D44-963F-48CE3E7A269A}" dt="2023-01-31T18:47:03.737" v="2354" actId="16959"/>
        <pc:sldMkLst>
          <pc:docMk/>
          <pc:sldMk cId="516057559" sldId="345"/>
        </pc:sldMkLst>
        <pc:spChg chg="mod">
          <ac:chgData name="Josh Mannix" userId="67577199-83d9-4857-9803-9b1b12014488" providerId="ADAL" clId="{8BC30604-4797-5D44-963F-48CE3E7A269A}" dt="2023-01-31T18:47:03.737" v="2354" actId="16959"/>
          <ac:spMkLst>
            <pc:docMk/>
            <pc:sldMk cId="516057559" sldId="345"/>
            <ac:spMk id="2" creationId="{ADC04ADF-3C89-B545-B3AC-998590695FDC}"/>
          </ac:spMkLst>
        </pc:spChg>
      </pc:sldChg>
      <pc:sldChg chg="modSp add mod modAnim">
        <pc:chgData name="Josh Mannix" userId="67577199-83d9-4857-9803-9b1b12014488" providerId="ADAL" clId="{8BC30604-4797-5D44-963F-48CE3E7A269A}" dt="2023-01-31T18:46:54.666" v="2352" actId="16959"/>
        <pc:sldMkLst>
          <pc:docMk/>
          <pc:sldMk cId="325024471" sldId="346"/>
        </pc:sldMkLst>
        <pc:spChg chg="mod">
          <ac:chgData name="Josh Mannix" userId="67577199-83d9-4857-9803-9b1b12014488" providerId="ADAL" clId="{8BC30604-4797-5D44-963F-48CE3E7A269A}" dt="2023-01-31T18:46:54.666" v="2352" actId="16959"/>
          <ac:spMkLst>
            <pc:docMk/>
            <pc:sldMk cId="325024471" sldId="346"/>
            <ac:spMk id="2" creationId="{ADC04ADF-3C89-B545-B3AC-998590695FDC}"/>
          </ac:spMkLst>
        </pc:spChg>
      </pc:sldChg>
      <pc:sldChg chg="addSp delSp modSp add mod delAnim modAnim">
        <pc:chgData name="Josh Mannix" userId="67577199-83d9-4857-9803-9b1b12014488" providerId="ADAL" clId="{8BC30604-4797-5D44-963F-48CE3E7A269A}" dt="2023-01-31T18:35:23.877" v="2350" actId="20577"/>
        <pc:sldMkLst>
          <pc:docMk/>
          <pc:sldMk cId="3782805782" sldId="347"/>
        </pc:sldMkLst>
        <pc:spChg chg="mod">
          <ac:chgData name="Josh Mannix" userId="67577199-83d9-4857-9803-9b1b12014488" providerId="ADAL" clId="{8BC30604-4797-5D44-963F-48CE3E7A269A}" dt="2023-01-31T18:09:27.461" v="488" actId="20577"/>
          <ac:spMkLst>
            <pc:docMk/>
            <pc:sldMk cId="3782805782" sldId="347"/>
            <ac:spMk id="2" creationId="{43B37B89-5678-C5A8-D4CB-B663D415F34B}"/>
          </ac:spMkLst>
        </pc:spChg>
        <pc:spChg chg="mod">
          <ac:chgData name="Josh Mannix" userId="67577199-83d9-4857-9803-9b1b12014488" providerId="ADAL" clId="{8BC30604-4797-5D44-963F-48CE3E7A269A}" dt="2023-01-31T18:19:56.514" v="1705" actId="20577"/>
          <ac:spMkLst>
            <pc:docMk/>
            <pc:sldMk cId="3782805782" sldId="347"/>
            <ac:spMk id="3" creationId="{174A2818-11F1-9527-987C-744698490DA5}"/>
          </ac:spMkLst>
        </pc:spChg>
        <pc:spChg chg="del">
          <ac:chgData name="Josh Mannix" userId="67577199-83d9-4857-9803-9b1b12014488" providerId="ADAL" clId="{8BC30604-4797-5D44-963F-48CE3E7A269A}" dt="2023-01-31T18:16:00.906" v="757" actId="478"/>
          <ac:spMkLst>
            <pc:docMk/>
            <pc:sldMk cId="3782805782" sldId="347"/>
            <ac:spMk id="11" creationId="{75042BC0-BE00-2440-A29B-4DDC2D2211E1}"/>
          </ac:spMkLst>
        </pc:spChg>
        <pc:spChg chg="add del mod">
          <ac:chgData name="Josh Mannix" userId="67577199-83d9-4857-9803-9b1b12014488" providerId="ADAL" clId="{8BC30604-4797-5D44-963F-48CE3E7A269A}" dt="2023-01-31T18:34:56.997" v="2340" actId="478"/>
          <ac:spMkLst>
            <pc:docMk/>
            <pc:sldMk cId="3782805782" sldId="347"/>
            <ac:spMk id="18" creationId="{CC144DDC-C994-E943-AC85-0AE997154C48}"/>
          </ac:spMkLst>
        </pc:spChg>
        <pc:spChg chg="add mod">
          <ac:chgData name="Josh Mannix" userId="67577199-83d9-4857-9803-9b1b12014488" providerId="ADAL" clId="{8BC30604-4797-5D44-963F-48CE3E7A269A}" dt="2023-01-31T18:35:23.877" v="2350" actId="20577"/>
          <ac:spMkLst>
            <pc:docMk/>
            <pc:sldMk cId="3782805782" sldId="347"/>
            <ac:spMk id="19" creationId="{725B1504-119C-C84A-8BA6-878CB27E39C3}"/>
          </ac:spMkLst>
        </pc:spChg>
      </pc:sldChg>
      <pc:sldChg chg="addSp delSp modSp add mod delAnim modAnim">
        <pc:chgData name="Josh Mannix" userId="67577199-83d9-4857-9803-9b1b12014488" providerId="ADAL" clId="{8BC30604-4797-5D44-963F-48CE3E7A269A}" dt="2023-01-31T18:33:51.356" v="2317" actId="20577"/>
        <pc:sldMkLst>
          <pc:docMk/>
          <pc:sldMk cId="3690138463" sldId="348"/>
        </pc:sldMkLst>
        <pc:spChg chg="mod">
          <ac:chgData name="Josh Mannix" userId="67577199-83d9-4857-9803-9b1b12014488" providerId="ADAL" clId="{8BC30604-4797-5D44-963F-48CE3E7A269A}" dt="2023-01-31T18:09:31.095" v="490" actId="20577"/>
          <ac:spMkLst>
            <pc:docMk/>
            <pc:sldMk cId="3690138463" sldId="348"/>
            <ac:spMk id="2" creationId="{43B37B89-5678-C5A8-D4CB-B663D415F34B}"/>
          </ac:spMkLst>
        </pc:spChg>
        <pc:spChg chg="mod">
          <ac:chgData name="Josh Mannix" userId="67577199-83d9-4857-9803-9b1b12014488" providerId="ADAL" clId="{8BC30604-4797-5D44-963F-48CE3E7A269A}" dt="2023-01-31T18:22:41.807" v="2097" actId="20577"/>
          <ac:spMkLst>
            <pc:docMk/>
            <pc:sldMk cId="3690138463" sldId="348"/>
            <ac:spMk id="3" creationId="{174A2818-11F1-9527-987C-744698490DA5}"/>
          </ac:spMkLst>
        </pc:spChg>
        <pc:spChg chg="del">
          <ac:chgData name="Josh Mannix" userId="67577199-83d9-4857-9803-9b1b12014488" providerId="ADAL" clId="{8BC30604-4797-5D44-963F-48CE3E7A269A}" dt="2023-01-31T18:16:03.505" v="759" actId="478"/>
          <ac:spMkLst>
            <pc:docMk/>
            <pc:sldMk cId="3690138463" sldId="348"/>
            <ac:spMk id="11" creationId="{75042BC0-BE00-2440-A29B-4DDC2D2211E1}"/>
          </ac:spMkLst>
        </pc:spChg>
        <pc:spChg chg="add mod">
          <ac:chgData name="Josh Mannix" userId="67577199-83d9-4857-9803-9b1b12014488" providerId="ADAL" clId="{8BC30604-4797-5D44-963F-48CE3E7A269A}" dt="2023-01-31T18:33:51.356" v="2317" actId="20577"/>
          <ac:spMkLst>
            <pc:docMk/>
            <pc:sldMk cId="3690138463" sldId="348"/>
            <ac:spMk id="18" creationId="{B119DA35-1F14-4F41-841F-C18C47F10272}"/>
          </ac:spMkLst>
        </pc:spChg>
      </pc:sldChg>
    </pc:docChg>
  </pc:docChgLst>
  <pc:docChgLst>
    <pc:chgData name="Mannix, Josh" userId="67577199-83d9-4857-9803-9b1b12014488" providerId="ADAL" clId="{017C6DB9-5FBD-BF49-9CA3-2F157D54A71C}"/>
    <pc:docChg chg="undo custSel modSld">
      <pc:chgData name="Mannix, Josh" userId="67577199-83d9-4857-9803-9b1b12014488" providerId="ADAL" clId="{017C6DB9-5FBD-BF49-9CA3-2F157D54A71C}" dt="2023-01-01T20:11:44.379" v="73" actId="1076"/>
      <pc:docMkLst>
        <pc:docMk/>
      </pc:docMkLst>
      <pc:sldChg chg="modSp mod">
        <pc:chgData name="Mannix, Josh" userId="67577199-83d9-4857-9803-9b1b12014488" providerId="ADAL" clId="{017C6DB9-5FBD-BF49-9CA3-2F157D54A71C}" dt="2023-01-01T20:09:46.098" v="10" actId="20577"/>
        <pc:sldMkLst>
          <pc:docMk/>
          <pc:sldMk cId="0" sldId="256"/>
        </pc:sldMkLst>
        <pc:spChg chg="mod">
          <ac:chgData name="Mannix, Josh" userId="67577199-83d9-4857-9803-9b1b12014488" providerId="ADAL" clId="{017C6DB9-5FBD-BF49-9CA3-2F157D54A71C}" dt="2023-01-01T20:09:46.098" v="10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017C6DB9-5FBD-BF49-9CA3-2F157D54A71C}" dt="2023-01-01T20:10:59.499" v="38" actId="404"/>
        <pc:sldMkLst>
          <pc:docMk/>
          <pc:sldMk cId="3383633691" sldId="305"/>
        </pc:sldMkLst>
        <pc:spChg chg="mod">
          <ac:chgData name="Mannix, Josh" userId="67577199-83d9-4857-9803-9b1b12014488" providerId="ADAL" clId="{017C6DB9-5FBD-BF49-9CA3-2F157D54A71C}" dt="2023-01-01T20:10:59.499" v="38" actId="404"/>
          <ac:spMkLst>
            <pc:docMk/>
            <pc:sldMk cId="3383633691" sldId="305"/>
            <ac:spMk id="3" creationId="{57C1841A-3E74-C14E-BD69-B67D1D24DCCA}"/>
          </ac:spMkLst>
        </pc:spChg>
      </pc:sldChg>
      <pc:sldChg chg="addSp delSp modSp mod">
        <pc:chgData name="Mannix, Josh" userId="67577199-83d9-4857-9803-9b1b12014488" providerId="ADAL" clId="{017C6DB9-5FBD-BF49-9CA3-2F157D54A71C}" dt="2023-01-01T20:11:44.379" v="73" actId="1076"/>
        <pc:sldMkLst>
          <pc:docMk/>
          <pc:sldMk cId="843801443" sldId="306"/>
        </pc:sldMkLst>
        <pc:spChg chg="mod">
          <ac:chgData name="Mannix, Josh" userId="67577199-83d9-4857-9803-9b1b12014488" providerId="ADAL" clId="{017C6DB9-5FBD-BF49-9CA3-2F157D54A71C}" dt="2023-01-01T20:11:25.305" v="70" actId="20577"/>
          <ac:spMkLst>
            <pc:docMk/>
            <pc:sldMk cId="843801443" sldId="306"/>
            <ac:spMk id="3" creationId="{6739A668-3076-3441-BA71-59BC04D4BB53}"/>
          </ac:spMkLst>
        </pc:spChg>
        <pc:spChg chg="del">
          <ac:chgData name="Mannix, Josh" userId="67577199-83d9-4857-9803-9b1b12014488" providerId="ADAL" clId="{017C6DB9-5FBD-BF49-9CA3-2F157D54A71C}" dt="2023-01-01T20:11:37.622" v="71" actId="478"/>
          <ac:spMkLst>
            <pc:docMk/>
            <pc:sldMk cId="843801443" sldId="306"/>
            <ac:spMk id="4" creationId="{039CEAAA-F396-BA44-99F0-252F9C52430B}"/>
          </ac:spMkLst>
        </pc:spChg>
        <pc:spChg chg="add del mod">
          <ac:chgData name="Mannix, Josh" userId="67577199-83d9-4857-9803-9b1b12014488" providerId="ADAL" clId="{017C6DB9-5FBD-BF49-9CA3-2F157D54A71C}" dt="2023-01-01T20:11:39.999" v="72" actId="478"/>
          <ac:spMkLst>
            <pc:docMk/>
            <pc:sldMk cId="843801443" sldId="306"/>
            <ac:spMk id="13" creationId="{B5F002A5-FB8F-1C55-82C9-F802A838DD3F}"/>
          </ac:spMkLst>
        </pc:spChg>
        <pc:picChg chg="mod">
          <ac:chgData name="Mannix, Josh" userId="67577199-83d9-4857-9803-9b1b12014488" providerId="ADAL" clId="{017C6DB9-5FBD-BF49-9CA3-2F157D54A71C}" dt="2023-01-01T20:11:44.379" v="73" actId="1076"/>
          <ac:picMkLst>
            <pc:docMk/>
            <pc:sldMk cId="843801443" sldId="306"/>
            <ac:picMk id="3074" creationId="{A9A43E0A-B593-E647-968B-0F62024C0CD6}"/>
          </ac:picMkLst>
        </pc:picChg>
      </pc:sldChg>
    </pc:docChg>
  </pc:docChgLst>
  <pc:docChgLst>
    <pc:chgData name="Josh Mannix" userId="67577199-83d9-4857-9803-9b1b12014488" providerId="ADAL" clId="{24418697-0009-6F43-A2EE-4262252A0940}"/>
    <pc:docChg chg="undo custSel addSld delSld modSld">
      <pc:chgData name="Josh Mannix" userId="67577199-83d9-4857-9803-9b1b12014488" providerId="ADAL" clId="{24418697-0009-6F43-A2EE-4262252A0940}" dt="2022-08-17T19:56:52.189" v="1312" actId="1076"/>
      <pc:docMkLst>
        <pc:docMk/>
      </pc:docMkLst>
      <pc:sldChg chg="addSp modSp mod">
        <pc:chgData name="Josh Mannix" userId="67577199-83d9-4857-9803-9b1b12014488" providerId="ADAL" clId="{24418697-0009-6F43-A2EE-4262252A0940}" dt="2022-08-17T13:33:48.651" v="516" actId="1076"/>
        <pc:sldMkLst>
          <pc:docMk/>
          <pc:sldMk cId="0" sldId="256"/>
        </pc:sldMkLst>
        <pc:spChg chg="mod">
          <ac:chgData name="Josh Mannix" userId="67577199-83d9-4857-9803-9b1b12014488" providerId="ADAL" clId="{24418697-0009-6F43-A2EE-4262252A0940}" dt="2022-08-17T13:33:21.633" v="514" actId="14100"/>
          <ac:spMkLst>
            <pc:docMk/>
            <pc:sldMk cId="0" sldId="256"/>
            <ac:spMk id="184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3:33:48.651" v="516" actId="1076"/>
          <ac:picMkLst>
            <pc:docMk/>
            <pc:sldMk cId="0" sldId="256"/>
            <ac:picMk id="2050" creationId="{88741C6C-8D0D-2345-BBFC-8A52FAB8AC25}"/>
          </ac:picMkLst>
        </pc:picChg>
      </pc:sldChg>
      <pc:sldChg chg="modSp mod">
        <pc:chgData name="Josh Mannix" userId="67577199-83d9-4857-9803-9b1b12014488" providerId="ADAL" clId="{24418697-0009-6F43-A2EE-4262252A0940}" dt="2022-08-17T13:15:53.583" v="30" actId="20577"/>
        <pc:sldMkLst>
          <pc:docMk/>
          <pc:sldMk cId="0" sldId="257"/>
        </pc:sldMkLst>
        <pc:spChg chg="mod">
          <ac:chgData name="Josh Mannix" userId="67577199-83d9-4857-9803-9b1b12014488" providerId="ADAL" clId="{24418697-0009-6F43-A2EE-4262252A0940}" dt="2022-08-17T13:15:53.583" v="30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24418697-0009-6F43-A2EE-4262252A0940}" dt="2022-08-17T13:15:17.367" v="4" actId="20577"/>
          <ac:spMkLst>
            <pc:docMk/>
            <pc:sldMk cId="0" sldId="257"/>
            <ac:spMk id="195" creationId="{00000000-0000-0000-0000-000000000000}"/>
          </ac:spMkLst>
        </pc:spChg>
      </pc:sldChg>
      <pc:sldChg chg="addSp delSp modSp mod">
        <pc:chgData name="Josh Mannix" userId="67577199-83d9-4857-9803-9b1b12014488" providerId="ADAL" clId="{24418697-0009-6F43-A2EE-4262252A0940}" dt="2022-08-17T19:45:26.381" v="1275" actId="20577"/>
        <pc:sldMkLst>
          <pc:docMk/>
          <pc:sldMk cId="0" sldId="259"/>
        </pc:sldMkLst>
        <pc:spChg chg="mod">
          <ac:chgData name="Josh Mannix" userId="67577199-83d9-4857-9803-9b1b12014488" providerId="ADAL" clId="{24418697-0009-6F43-A2EE-4262252A0940}" dt="2022-08-17T19:45:26.381" v="1275" actId="20577"/>
          <ac:spMkLst>
            <pc:docMk/>
            <pc:sldMk cId="0" sldId="259"/>
            <ac:spMk id="223" creationId="{00000000-0000-0000-0000-000000000000}"/>
          </ac:spMkLst>
        </pc:spChg>
        <pc:spChg chg="del mod">
          <ac:chgData name="Josh Mannix" userId="67577199-83d9-4857-9803-9b1b12014488" providerId="ADAL" clId="{24418697-0009-6F43-A2EE-4262252A0940}" dt="2022-08-17T19:05:06.638" v="777" actId="478"/>
          <ac:spMkLst>
            <pc:docMk/>
            <pc:sldMk cId="0" sldId="259"/>
            <ac:spMk id="224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9:22:01.153" v="806" actId="1076"/>
          <ac:picMkLst>
            <pc:docMk/>
            <pc:sldMk cId="0" sldId="259"/>
            <ac:picMk id="2" creationId="{6EAF91F5-AF07-B74D-9E42-71DEB18B1555}"/>
          </ac:picMkLst>
        </pc:picChg>
        <pc:picChg chg="add mod">
          <ac:chgData name="Josh Mannix" userId="67577199-83d9-4857-9803-9b1b12014488" providerId="ADAL" clId="{24418697-0009-6F43-A2EE-4262252A0940}" dt="2022-08-17T19:35:10.240" v="875" actId="1076"/>
          <ac:picMkLst>
            <pc:docMk/>
            <pc:sldMk cId="0" sldId="259"/>
            <ac:picMk id="3" creationId="{C48F0228-32BC-E742-B9BC-41AEBCB4F6C9}"/>
          </ac:picMkLst>
        </pc:picChg>
        <pc:picChg chg="add mod">
          <ac:chgData name="Josh Mannix" userId="67577199-83d9-4857-9803-9b1b12014488" providerId="ADAL" clId="{24418697-0009-6F43-A2EE-4262252A0940}" dt="2022-08-17T19:35:26.618" v="881" actId="14100"/>
          <ac:picMkLst>
            <pc:docMk/>
            <pc:sldMk cId="0" sldId="259"/>
            <ac:picMk id="4" creationId="{371C640B-9AEF-A342-BBBE-B7A7EEB2E422}"/>
          </ac:picMkLst>
        </pc:picChg>
        <pc:picChg chg="add del mod">
          <ac:chgData name="Josh Mannix" userId="67577199-83d9-4857-9803-9b1b12014488" providerId="ADAL" clId="{24418697-0009-6F43-A2EE-4262252A0940}" dt="2022-08-17T19:22:26.209" v="808" actId="478"/>
          <ac:picMkLst>
            <pc:docMk/>
            <pc:sldMk cId="0" sldId="259"/>
            <ac:picMk id="5" creationId="{032C4BFA-F57D-604F-B7B9-8ED33A064FBC}"/>
          </ac:picMkLst>
        </pc:picChg>
        <pc:picChg chg="add mod">
          <ac:chgData name="Josh Mannix" userId="67577199-83d9-4857-9803-9b1b12014488" providerId="ADAL" clId="{24418697-0009-6F43-A2EE-4262252A0940}" dt="2022-08-17T19:24:47.288" v="811" actId="1076"/>
          <ac:picMkLst>
            <pc:docMk/>
            <pc:sldMk cId="0" sldId="259"/>
            <ac:picMk id="6" creationId="{4E2BF5F7-5DC0-ED40-A503-135A7568A132}"/>
          </ac:picMkLst>
        </pc:picChg>
        <pc:picChg chg="add mod">
          <ac:chgData name="Josh Mannix" userId="67577199-83d9-4857-9803-9b1b12014488" providerId="ADAL" clId="{24418697-0009-6F43-A2EE-4262252A0940}" dt="2022-08-17T19:35:31.371" v="882" actId="1076"/>
          <ac:picMkLst>
            <pc:docMk/>
            <pc:sldMk cId="0" sldId="259"/>
            <ac:picMk id="8" creationId="{14A65373-52FB-CA42-86E9-419879A8F4E6}"/>
          </ac:picMkLst>
        </pc:picChg>
        <pc:picChg chg="add del mod modCrop">
          <ac:chgData name="Josh Mannix" userId="67577199-83d9-4857-9803-9b1b12014488" providerId="ADAL" clId="{24418697-0009-6F43-A2EE-4262252A0940}" dt="2022-08-17T19:35:19.512" v="878" actId="478"/>
          <ac:picMkLst>
            <pc:docMk/>
            <pc:sldMk cId="0" sldId="259"/>
            <ac:picMk id="10" creationId="{A7837EDC-E045-6040-A895-40EF24175FCE}"/>
          </ac:picMkLst>
        </pc:picChg>
        <pc:picChg chg="add mod">
          <ac:chgData name="Josh Mannix" userId="67577199-83d9-4857-9803-9b1b12014488" providerId="ADAL" clId="{24418697-0009-6F43-A2EE-4262252A0940}" dt="2022-08-17T19:35:32.605" v="883" actId="1076"/>
          <ac:picMkLst>
            <pc:docMk/>
            <pc:sldMk cId="0" sldId="259"/>
            <ac:picMk id="12" creationId="{DD9E8BF4-C82E-3E4B-BEB0-A74FDA5A67F6}"/>
          </ac:picMkLst>
        </pc:picChg>
        <pc:picChg chg="add mod">
          <ac:chgData name="Josh Mannix" userId="67577199-83d9-4857-9803-9b1b12014488" providerId="ADAL" clId="{24418697-0009-6F43-A2EE-4262252A0940}" dt="2022-08-17T19:34:59.132" v="870" actId="1076"/>
          <ac:picMkLst>
            <pc:docMk/>
            <pc:sldMk cId="0" sldId="259"/>
            <ac:picMk id="14" creationId="{2FE09C26-003F-E14C-8DE8-0268BD07AAEB}"/>
          </ac:picMkLst>
        </pc:picChg>
      </pc:sldChg>
      <pc:sldChg chg="addSp modSp mod">
        <pc:chgData name="Josh Mannix" userId="67577199-83d9-4857-9803-9b1b12014488" providerId="ADAL" clId="{24418697-0009-6F43-A2EE-4262252A0940}" dt="2022-08-17T19:46:40.844" v="1279" actId="164"/>
        <pc:sldMkLst>
          <pc:docMk/>
          <pc:sldMk cId="0" sldId="261"/>
        </pc:sldMkLst>
        <pc:spChg chg="mod">
          <ac:chgData name="Josh Mannix" userId="67577199-83d9-4857-9803-9b1b12014488" providerId="ADAL" clId="{24418697-0009-6F43-A2EE-4262252A0940}" dt="2022-08-17T13:58:11.330" v="760" actId="207"/>
          <ac:spMkLst>
            <pc:docMk/>
            <pc:sldMk cId="0" sldId="261"/>
            <ac:spMk id="249" creationId="{00000000-0000-0000-0000-000000000000}"/>
          </ac:spMkLst>
        </pc:spChg>
        <pc:grpChg chg="add">
          <ac:chgData name="Josh Mannix" userId="67577199-83d9-4857-9803-9b1b12014488" providerId="ADAL" clId="{24418697-0009-6F43-A2EE-4262252A0940}" dt="2022-08-17T19:46:40.844" v="1279" actId="164"/>
          <ac:grpSpMkLst>
            <pc:docMk/>
            <pc:sldMk cId="0" sldId="261"/>
            <ac:grpSpMk id="4" creationId="{11703149-2179-114C-BEBA-C280511D2FA9}"/>
          </ac:grpSpMkLst>
        </pc:grpChg>
        <pc:picChg chg="add mod">
          <ac:chgData name="Josh Mannix" userId="67577199-83d9-4857-9803-9b1b12014488" providerId="ADAL" clId="{24418697-0009-6F43-A2EE-4262252A0940}" dt="2022-08-17T13:57:56.031" v="759" actId="1076"/>
          <ac:picMkLst>
            <pc:docMk/>
            <pc:sldMk cId="0" sldId="261"/>
            <ac:picMk id="3" creationId="{91E2C44B-68AB-BE4B-AA8D-FBEDFDAB5DB3}"/>
          </ac:picMkLst>
        </pc:picChg>
      </pc:sldChg>
      <pc:sldChg chg="modSp mod">
        <pc:chgData name="Josh Mannix" userId="67577199-83d9-4857-9803-9b1b12014488" providerId="ADAL" clId="{24418697-0009-6F43-A2EE-4262252A0940}" dt="2022-08-17T13:15:34.683" v="15" actId="20577"/>
        <pc:sldMkLst>
          <pc:docMk/>
          <pc:sldMk cId="0" sldId="262"/>
        </pc:sldMkLst>
        <pc:spChg chg="mod">
          <ac:chgData name="Josh Mannix" userId="67577199-83d9-4857-9803-9b1b12014488" providerId="ADAL" clId="{24418697-0009-6F43-A2EE-4262252A0940}" dt="2022-08-17T13:15:34.683" v="15" actId="20577"/>
          <ac:spMkLst>
            <pc:docMk/>
            <pc:sldMk cId="0" sldId="262"/>
            <ac:spMk id="265" creationId="{00000000-0000-0000-0000-000000000000}"/>
          </ac:spMkLst>
        </pc:spChg>
      </pc:sldChg>
      <pc:sldChg chg="addSp modSp mod">
        <pc:chgData name="Josh Mannix" userId="67577199-83d9-4857-9803-9b1b12014488" providerId="ADAL" clId="{24418697-0009-6F43-A2EE-4262252A0940}" dt="2022-08-17T13:32:33.993" v="513" actId="2710"/>
        <pc:sldMkLst>
          <pc:docMk/>
          <pc:sldMk cId="0" sldId="263"/>
        </pc:sldMkLst>
        <pc:spChg chg="mod">
          <ac:chgData name="Josh Mannix" userId="67577199-83d9-4857-9803-9b1b12014488" providerId="ADAL" clId="{24418697-0009-6F43-A2EE-4262252A0940}" dt="2022-08-17T13:26:56.566" v="111" actId="20577"/>
          <ac:spMkLst>
            <pc:docMk/>
            <pc:sldMk cId="0" sldId="263"/>
            <ac:spMk id="273" creationId="{00000000-0000-0000-0000-000000000000}"/>
          </ac:spMkLst>
        </pc:spChg>
        <pc:spChg chg="mod">
          <ac:chgData name="Josh Mannix" userId="67577199-83d9-4857-9803-9b1b12014488" providerId="ADAL" clId="{24418697-0009-6F43-A2EE-4262252A0940}" dt="2022-08-17T13:32:33.993" v="513" actId="2710"/>
          <ac:spMkLst>
            <pc:docMk/>
            <pc:sldMk cId="0" sldId="263"/>
            <ac:spMk id="274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3:28:15.834" v="180" actId="1076"/>
          <ac:picMkLst>
            <pc:docMk/>
            <pc:sldMk cId="0" sldId="263"/>
            <ac:picMk id="1026" creationId="{5F6F34F7-F97F-D941-8C87-6C117E6923D6}"/>
          </ac:picMkLst>
        </pc:picChg>
      </pc:sldChg>
      <pc:sldChg chg="modSp mod">
        <pc:chgData name="Josh Mannix" userId="67577199-83d9-4857-9803-9b1b12014488" providerId="ADAL" clId="{24418697-0009-6F43-A2EE-4262252A0940}" dt="2022-08-17T13:15:50.093" v="29" actId="20577"/>
        <pc:sldMkLst>
          <pc:docMk/>
          <pc:sldMk cId="0" sldId="264"/>
        </pc:sldMkLst>
        <pc:spChg chg="mod">
          <ac:chgData name="Josh Mannix" userId="67577199-83d9-4857-9803-9b1b12014488" providerId="ADAL" clId="{24418697-0009-6F43-A2EE-4262252A0940}" dt="2022-08-17T13:15:50.093" v="29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modSp mod">
        <pc:chgData name="Josh Mannix" userId="67577199-83d9-4857-9803-9b1b12014488" providerId="ADAL" clId="{24418697-0009-6F43-A2EE-4262252A0940}" dt="2022-08-17T19:56:52.189" v="1312" actId="1076"/>
        <pc:sldMkLst>
          <pc:docMk/>
          <pc:sldMk cId="0" sldId="265"/>
        </pc:sldMkLst>
        <pc:spChg chg="mod">
          <ac:chgData name="Josh Mannix" userId="67577199-83d9-4857-9803-9b1b12014488" providerId="ADAL" clId="{24418697-0009-6F43-A2EE-4262252A0940}" dt="2022-08-17T13:15:47.509" v="28" actId="20577"/>
          <ac:spMkLst>
            <pc:docMk/>
            <pc:sldMk cId="0" sldId="265"/>
            <ac:spMk id="296" creationId="{00000000-0000-0000-0000-000000000000}"/>
          </ac:spMkLst>
        </pc:spChg>
        <pc:spChg chg="mod">
          <ac:chgData name="Josh Mannix" userId="67577199-83d9-4857-9803-9b1b12014488" providerId="ADAL" clId="{24418697-0009-6F43-A2EE-4262252A0940}" dt="2022-08-17T19:56:49.303" v="1311" actId="14100"/>
          <ac:spMkLst>
            <pc:docMk/>
            <pc:sldMk cId="0" sldId="265"/>
            <ac:spMk id="297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9:56:39.596" v="1308" actId="1076"/>
          <ac:picMkLst>
            <pc:docMk/>
            <pc:sldMk cId="0" sldId="265"/>
            <ac:picMk id="3" creationId="{DDA6BA9F-1FAA-5242-B57E-1538C90D59CC}"/>
          </ac:picMkLst>
        </pc:picChg>
        <pc:picChg chg="add mod">
          <ac:chgData name="Josh Mannix" userId="67577199-83d9-4857-9803-9b1b12014488" providerId="ADAL" clId="{24418697-0009-6F43-A2EE-4262252A0940}" dt="2022-08-17T19:56:52.189" v="1312" actId="1076"/>
          <ac:picMkLst>
            <pc:docMk/>
            <pc:sldMk cId="0" sldId="265"/>
            <ac:picMk id="5" creationId="{1AA44E6B-CB6D-1240-AE97-B7AE4B72A455}"/>
          </ac:picMkLst>
        </pc:picChg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4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5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4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5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4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5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4"/>
        </pc:sldMkLst>
      </pc:sldChg>
      <pc:sldChg chg="addSp delSp modSp new mod">
        <pc:chgData name="Josh Mannix" userId="67577199-83d9-4857-9803-9b1b12014488" providerId="ADAL" clId="{24418697-0009-6F43-A2EE-4262252A0940}" dt="2022-08-17T19:46:13.783" v="1278"/>
        <pc:sldMkLst>
          <pc:docMk/>
          <pc:sldMk cId="3383633691" sldId="305"/>
        </pc:sldMkLst>
        <pc:spChg chg="mod">
          <ac:chgData name="Josh Mannix" userId="67577199-83d9-4857-9803-9b1b12014488" providerId="ADAL" clId="{24418697-0009-6F43-A2EE-4262252A0940}" dt="2022-08-17T13:30:21.270" v="394" actId="20577"/>
          <ac:spMkLst>
            <pc:docMk/>
            <pc:sldMk cId="3383633691" sldId="305"/>
            <ac:spMk id="2" creationId="{561B4EFE-0BA1-434B-A149-ACD91ED52840}"/>
          </ac:spMkLst>
        </pc:spChg>
        <pc:spChg chg="mod">
          <ac:chgData name="Josh Mannix" userId="67577199-83d9-4857-9803-9b1b12014488" providerId="ADAL" clId="{24418697-0009-6F43-A2EE-4262252A0940}" dt="2022-08-17T13:53:37.493" v="553" actId="404"/>
          <ac:spMkLst>
            <pc:docMk/>
            <pc:sldMk cId="3383633691" sldId="305"/>
            <ac:spMk id="3" creationId="{57C1841A-3E74-C14E-BD69-B67D1D24DCCA}"/>
          </ac:spMkLst>
        </pc:spChg>
        <pc:spChg chg="del">
          <ac:chgData name="Josh Mannix" userId="67577199-83d9-4857-9803-9b1b12014488" providerId="ADAL" clId="{24418697-0009-6F43-A2EE-4262252A0940}" dt="2022-08-17T13:30:46.697" v="399" actId="478"/>
          <ac:spMkLst>
            <pc:docMk/>
            <pc:sldMk cId="3383633691" sldId="305"/>
            <ac:spMk id="4" creationId="{BCFD4B3C-7687-8F42-8F8C-37920C56DDCB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8" creationId="{EEEEFA7F-D5CD-F04D-94A5-999AFE3CE86C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9" creationId="{B7283AA6-2D0D-3F48-9D48-8C74E6CBD992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10" creationId="{FBD2D5D6-FB51-4949-BF04-7A2657D4A400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11" creationId="{076F4BF8-557E-7540-9E16-628A373967A3}"/>
          </ac:spMkLst>
        </pc:spChg>
        <pc:picChg chg="add mod">
          <ac:chgData name="Josh Mannix" userId="67577199-83d9-4857-9803-9b1b12014488" providerId="ADAL" clId="{24418697-0009-6F43-A2EE-4262252A0940}" dt="2022-08-17T13:30:42.419" v="398" actId="14100"/>
          <ac:picMkLst>
            <pc:docMk/>
            <pc:sldMk cId="3383633691" sldId="305"/>
            <ac:picMk id="7" creationId="{3BB1197C-4726-FC46-9184-C84676CABE68}"/>
          </ac:picMkLst>
        </pc:picChg>
      </pc:sldChg>
      <pc:sldChg chg="addSp modSp new mod">
        <pc:chgData name="Josh Mannix" userId="67577199-83d9-4857-9803-9b1b12014488" providerId="ADAL" clId="{24418697-0009-6F43-A2EE-4262252A0940}" dt="2022-08-17T19:46:43.737" v="1280"/>
        <pc:sldMkLst>
          <pc:docMk/>
          <pc:sldMk cId="843801443" sldId="306"/>
        </pc:sldMkLst>
        <pc:spChg chg="mod">
          <ac:chgData name="Josh Mannix" userId="67577199-83d9-4857-9803-9b1b12014488" providerId="ADAL" clId="{24418697-0009-6F43-A2EE-4262252A0940}" dt="2022-08-17T13:53:12.930" v="539" actId="20577"/>
          <ac:spMkLst>
            <pc:docMk/>
            <pc:sldMk cId="843801443" sldId="306"/>
            <ac:spMk id="2" creationId="{07647AC4-F3C8-684B-9789-1695CAF2BD09}"/>
          </ac:spMkLst>
        </pc:spChg>
        <pc:spChg chg="mod">
          <ac:chgData name="Josh Mannix" userId="67577199-83d9-4857-9803-9b1b12014488" providerId="ADAL" clId="{24418697-0009-6F43-A2EE-4262252A0940}" dt="2022-08-17T13:56:43.112" v="751" actId="20577"/>
          <ac:spMkLst>
            <pc:docMk/>
            <pc:sldMk cId="843801443" sldId="306"/>
            <ac:spMk id="3" creationId="{6739A668-3076-3441-BA71-59BC04D4BB53}"/>
          </ac:spMkLst>
        </pc:spChg>
        <pc:spChg chg="mod">
          <ac:chgData name="Josh Mannix" userId="67577199-83d9-4857-9803-9b1b12014488" providerId="ADAL" clId="{24418697-0009-6F43-A2EE-4262252A0940}" dt="2022-08-17T13:56:16.309" v="730" actId="5793"/>
          <ac:spMkLst>
            <pc:docMk/>
            <pc:sldMk cId="843801443" sldId="306"/>
            <ac:spMk id="4" creationId="{039CEAAA-F396-BA44-99F0-252F9C52430B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8" creationId="{DCB1607C-3D1C-0948-B42F-738FDAABD7C3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9" creationId="{74EC556E-426F-9643-92CE-0FB603605917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10" creationId="{830F1484-70F8-BA45-B15F-2458A03957FD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11" creationId="{C1693308-3F46-3449-BA00-B349F9C4544A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12" creationId="{FB1AE760-06F2-AE45-BC7D-951A27B652F7}"/>
          </ac:spMkLst>
        </pc:spChg>
        <pc:grpChg chg="add mod">
          <ac:chgData name="Josh Mannix" userId="67577199-83d9-4857-9803-9b1b12014488" providerId="ADAL" clId="{24418697-0009-6F43-A2EE-4262252A0940}" dt="2022-08-17T19:46:43.737" v="1280"/>
          <ac:grpSpMkLst>
            <pc:docMk/>
            <pc:sldMk cId="843801443" sldId="306"/>
            <ac:grpSpMk id="7" creationId="{B4A72B78-F47C-224B-BCF8-2C5ABDF6C851}"/>
          </ac:grpSpMkLst>
        </pc:grpChg>
        <pc:picChg chg="add mod">
          <ac:chgData name="Josh Mannix" userId="67577199-83d9-4857-9803-9b1b12014488" providerId="ADAL" clId="{24418697-0009-6F43-A2EE-4262252A0940}" dt="2022-08-17T13:57:23.374" v="754" actId="1076"/>
          <ac:picMkLst>
            <pc:docMk/>
            <pc:sldMk cId="843801443" sldId="306"/>
            <ac:picMk id="3074" creationId="{A9A43E0A-B593-E647-968B-0F62024C0CD6}"/>
          </ac:picMkLst>
        </pc:picChg>
      </pc:sldChg>
      <pc:sldChg chg="addSp delSp modSp new">
        <pc:chgData name="Josh Mannix" userId="67577199-83d9-4857-9803-9b1b12014488" providerId="ADAL" clId="{24418697-0009-6F43-A2EE-4262252A0940}" dt="2022-08-17T19:46:46.200" v="1281"/>
        <pc:sldMkLst>
          <pc:docMk/>
          <pc:sldMk cId="2744040277" sldId="307"/>
        </pc:sldMkLst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7" creationId="{2C9440C6-87C0-3F46-B63C-1CB02782B872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8" creationId="{63D0E90A-C68C-A74A-83D5-FA89769ED981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9" creationId="{5F6B172E-F5E4-1243-B750-3FD51D684C81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10" creationId="{929EA0E0-3821-6D47-B1F1-FE53FCDFD185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11" creationId="{8263B988-B9CC-1744-9BCA-6F56476ADBA7}"/>
          </ac:spMkLst>
        </pc:spChg>
        <pc:grpChg chg="add mod">
          <ac:chgData name="Josh Mannix" userId="67577199-83d9-4857-9803-9b1b12014488" providerId="ADAL" clId="{24418697-0009-6F43-A2EE-4262252A0940}" dt="2022-08-17T19:46:46.200" v="1281"/>
          <ac:grpSpMkLst>
            <pc:docMk/>
            <pc:sldMk cId="2744040277" sldId="307"/>
            <ac:grpSpMk id="6" creationId="{ECDE8BB0-ADAE-874B-9A7C-86D5E4B57550}"/>
          </ac:grpSpMkLst>
        </pc:grpChg>
        <pc:picChg chg="add del mod">
          <ac:chgData name="Josh Mannix" userId="67577199-83d9-4857-9803-9b1b12014488" providerId="ADAL" clId="{24418697-0009-6F43-A2EE-4262252A0940}" dt="2022-08-17T14:06:05.631" v="768" actId="478"/>
          <ac:picMkLst>
            <pc:docMk/>
            <pc:sldMk cId="2744040277" sldId="307"/>
            <ac:picMk id="4098" creationId="{A9DF0041-A893-6C4F-A168-E6EBF5706E7D}"/>
          </ac:picMkLst>
        </pc:picChg>
        <pc:picChg chg="add del">
          <ac:chgData name="Josh Mannix" userId="67577199-83d9-4857-9803-9b1b12014488" providerId="ADAL" clId="{24418697-0009-6F43-A2EE-4262252A0940}" dt="2022-08-17T14:08:28.343" v="770" actId="478"/>
          <ac:picMkLst>
            <pc:docMk/>
            <pc:sldMk cId="2744040277" sldId="307"/>
            <ac:picMk id="4100" creationId="{406281DB-E8E1-154B-A19C-041E3E88C808}"/>
          </ac:picMkLst>
        </pc:picChg>
        <pc:picChg chg="add mod">
          <ac:chgData name="Josh Mannix" userId="67577199-83d9-4857-9803-9b1b12014488" providerId="ADAL" clId="{24418697-0009-6F43-A2EE-4262252A0940}" dt="2022-08-17T14:08:40.624" v="773" actId="1076"/>
          <ac:picMkLst>
            <pc:docMk/>
            <pc:sldMk cId="2744040277" sldId="307"/>
            <ac:picMk id="4102" creationId="{CEF452E6-5DC5-E94E-9305-E23D647632DA}"/>
          </ac:picMkLst>
        </pc:picChg>
      </pc:sldChg>
      <pc:sldChg chg="addSp modSp new mod">
        <pc:chgData name="Josh Mannix" userId="67577199-83d9-4857-9803-9b1b12014488" providerId="ADAL" clId="{24418697-0009-6F43-A2EE-4262252A0940}" dt="2022-08-17T19:46:01.453" v="1276"/>
        <pc:sldMkLst>
          <pc:docMk/>
          <pc:sldMk cId="2109807637" sldId="308"/>
        </pc:sldMkLst>
        <pc:spChg chg="mod">
          <ac:chgData name="Josh Mannix" userId="67577199-83d9-4857-9803-9b1b12014488" providerId="ADAL" clId="{24418697-0009-6F43-A2EE-4262252A0940}" dt="2022-08-17T19:35:54.713" v="908" actId="20577"/>
          <ac:spMkLst>
            <pc:docMk/>
            <pc:sldMk cId="2109807637" sldId="308"/>
            <ac:spMk id="2" creationId="{0986599C-079B-FE46-B154-C62755C39F88}"/>
          </ac:spMkLst>
        </pc:spChg>
        <pc:spChg chg="mod">
          <ac:chgData name="Josh Mannix" userId="67577199-83d9-4857-9803-9b1b12014488" providerId="ADAL" clId="{24418697-0009-6F43-A2EE-4262252A0940}" dt="2022-08-17T19:43:08.737" v="1243" actId="20577"/>
          <ac:spMkLst>
            <pc:docMk/>
            <pc:sldMk cId="2109807637" sldId="308"/>
            <ac:spMk id="3" creationId="{268D834C-B585-BA44-8441-48AAC0366738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6" creationId="{C3802FF1-BF20-954C-AA10-D8F408155690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7" creationId="{E298CE1A-4E93-8E4A-AD2E-BE78677ACCE4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8" creationId="{458DF7CD-4B13-2140-AC64-D3620648966E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9" creationId="{D1CDFEE4-2604-A54C-9511-58BE63809859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1" creationId="{CDDF3E32-64BE-BF47-BCC0-2C77A014EA41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2" creationId="{529F9560-636D-B24A-BE93-7B142EAB6483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3" creationId="{97789F5F-386D-504D-B31A-114246A3B7AA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4" creationId="{1FCF53F2-CC97-0A43-B10A-564B615DE41C}"/>
          </ac:spMkLst>
        </pc:spChg>
        <pc:spChg chg="add 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5" creationId="{5A96DF0B-510A-6340-ABEB-8CBA25410479}"/>
          </ac:spMkLst>
        </pc:spChg>
        <pc:grpChg chg="add mod">
          <ac:chgData name="Josh Mannix" userId="67577199-83d9-4857-9803-9b1b12014488" providerId="ADAL" clId="{24418697-0009-6F43-A2EE-4262252A0940}" dt="2022-08-17T19:35:50.759" v="898"/>
          <ac:grpSpMkLst>
            <pc:docMk/>
            <pc:sldMk cId="2109807637" sldId="308"/>
            <ac:grpSpMk id="5" creationId="{65BDA962-00BC-6B4E-97FC-82EF3E831146}"/>
          </ac:grpSpMkLst>
        </pc:grpChg>
        <pc:grpChg chg="add mod">
          <ac:chgData name="Josh Mannix" userId="67577199-83d9-4857-9803-9b1b12014488" providerId="ADAL" clId="{24418697-0009-6F43-A2EE-4262252A0940}" dt="2022-08-17T19:46:01.453" v="1276"/>
          <ac:grpSpMkLst>
            <pc:docMk/>
            <pc:sldMk cId="2109807637" sldId="308"/>
            <ac:grpSpMk id="10" creationId="{F2D9BA5E-92B5-6541-9258-4E6252E19D74}"/>
          </ac:grpSpMkLst>
        </pc:grpChg>
      </pc:sldChg>
      <pc:sldMasterChg chg="delSldLayout">
        <pc:chgData name="Josh Mannix" userId="67577199-83d9-4857-9803-9b1b12014488" providerId="ADAL" clId="{24418697-0009-6F43-A2EE-4262252A0940}" dt="2022-08-17T19:04:43.017" v="774" actId="2696"/>
        <pc:sldMasterMkLst>
          <pc:docMk/>
          <pc:sldMasterMk cId="0" sldId="2147483657"/>
        </pc:sldMasterMkLst>
        <pc:sldLayoutChg chg="del">
          <pc:chgData name="Josh Mannix" userId="67577199-83d9-4857-9803-9b1b12014488" providerId="ADAL" clId="{24418697-0009-6F43-A2EE-4262252A0940}" dt="2022-08-17T19:04:43.017" v="774" actId="2696"/>
          <pc:sldLayoutMkLst>
            <pc:docMk/>
            <pc:sldMasterMk cId="0" sldId="2147483657"/>
            <pc:sldLayoutMk cId="0" sldId="2147483650"/>
          </pc:sldLayoutMkLst>
        </pc:sldLayoutChg>
        <pc:sldLayoutChg chg="del">
          <pc:chgData name="Josh Mannix" userId="67577199-83d9-4857-9803-9b1b12014488" providerId="ADAL" clId="{24418697-0009-6F43-A2EE-4262252A0940}" dt="2022-08-17T19:04:43.017" v="774" actId="2696"/>
          <pc:sldLayoutMkLst>
            <pc:docMk/>
            <pc:sldMasterMk cId="0" sldId="2147483657"/>
            <pc:sldLayoutMk cId="0" sldId="2147483653"/>
          </pc:sldLayoutMkLst>
        </pc:sldLayoutChg>
        <pc:sldLayoutChg chg="del">
          <pc:chgData name="Josh Mannix" userId="67577199-83d9-4857-9803-9b1b12014488" providerId="ADAL" clId="{24418697-0009-6F43-A2EE-4262252A0940}" dt="2022-08-17T19:04:43.017" v="774" actId="2696"/>
          <pc:sldLayoutMkLst>
            <pc:docMk/>
            <pc:sldMasterMk cId="0" sldId="2147483657"/>
            <pc:sldLayoutMk cId="0" sldId="2147483655"/>
          </pc:sldLayoutMkLst>
        </pc:sldLayoutChg>
      </pc:sldMasterChg>
    </pc:docChg>
  </pc:docChgLst>
  <pc:docChgLst>
    <pc:chgData name="Mannix, Josh" userId="67577199-83d9-4857-9803-9b1b12014488" providerId="ADAL" clId="{8E966735-FEF3-A441-858E-225347157258}"/>
    <pc:docChg chg="custSel addSld delSld modSld">
      <pc:chgData name="Mannix, Josh" userId="67577199-83d9-4857-9803-9b1b12014488" providerId="ADAL" clId="{8E966735-FEF3-A441-858E-225347157258}" dt="2023-01-11T18:45:41.757" v="408" actId="478"/>
      <pc:docMkLst>
        <pc:docMk/>
      </pc:docMkLst>
      <pc:sldChg chg="modSp mod">
        <pc:chgData name="Mannix, Josh" userId="67577199-83d9-4857-9803-9b1b12014488" providerId="ADAL" clId="{8E966735-FEF3-A441-858E-225347157258}" dt="2023-01-09T20:10:04.325" v="45" actId="20577"/>
        <pc:sldMkLst>
          <pc:docMk/>
          <pc:sldMk cId="0" sldId="256"/>
        </pc:sldMkLst>
        <pc:spChg chg="mod">
          <ac:chgData name="Mannix, Josh" userId="67577199-83d9-4857-9803-9b1b12014488" providerId="ADAL" clId="{8E966735-FEF3-A441-858E-225347157258}" dt="2023-01-09T20:09:56.155" v="33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8E966735-FEF3-A441-858E-225347157258}" dt="2023-01-09T20:10:04.325" v="45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8E966735-FEF3-A441-858E-225347157258}" dt="2023-01-09T20:10:14.338" v="66" actId="20577"/>
        <pc:sldMkLst>
          <pc:docMk/>
          <pc:sldMk cId="0" sldId="257"/>
        </pc:sldMkLst>
        <pc:spChg chg="mod">
          <ac:chgData name="Mannix, Josh" userId="67577199-83d9-4857-9803-9b1b12014488" providerId="ADAL" clId="{8E966735-FEF3-A441-858E-225347157258}" dt="2023-01-09T20:10:14.338" v="66" actId="20577"/>
          <ac:spMkLst>
            <pc:docMk/>
            <pc:sldMk cId="0" sldId="257"/>
            <ac:spMk id="193" creationId="{00000000-0000-0000-0000-000000000000}"/>
          </ac:spMkLst>
        </pc:spChg>
      </pc:sldChg>
      <pc:sldChg chg="modSp mod">
        <pc:chgData name="Mannix, Josh" userId="67577199-83d9-4857-9803-9b1b12014488" providerId="ADAL" clId="{8E966735-FEF3-A441-858E-225347157258}" dt="2023-01-09T20:10:37.134" v="93" actId="1076"/>
        <pc:sldMkLst>
          <pc:docMk/>
          <pc:sldMk cId="0" sldId="258"/>
        </pc:sldMkLst>
        <pc:spChg chg="mod">
          <ac:chgData name="Mannix, Josh" userId="67577199-83d9-4857-9803-9b1b12014488" providerId="ADAL" clId="{8E966735-FEF3-A441-858E-225347157258}" dt="2023-01-09T20:10:37.134" v="93" actId="1076"/>
          <ac:spMkLst>
            <pc:docMk/>
            <pc:sldMk cId="0" sldId="258"/>
            <ac:spMk id="216" creationId="{00000000-0000-0000-0000-000000000000}"/>
          </ac:spMkLst>
        </pc:spChg>
      </pc:sldChg>
      <pc:sldChg chg="del">
        <pc:chgData name="Mannix, Josh" userId="67577199-83d9-4857-9803-9b1b12014488" providerId="ADAL" clId="{8E966735-FEF3-A441-858E-225347157258}" dt="2023-01-09T20:10:40.816" v="94" actId="2696"/>
        <pc:sldMkLst>
          <pc:docMk/>
          <pc:sldMk cId="0" sldId="259"/>
        </pc:sldMkLst>
      </pc:sldChg>
      <pc:sldChg chg="addSp delSp modSp mod">
        <pc:chgData name="Mannix, Josh" userId="67577199-83d9-4857-9803-9b1b12014488" providerId="ADAL" clId="{8E966735-FEF3-A441-858E-225347157258}" dt="2023-01-09T20:18:10.898" v="393" actId="1076"/>
        <pc:sldMkLst>
          <pc:docMk/>
          <pc:sldMk cId="2109807637" sldId="308"/>
        </pc:sldMkLst>
        <pc:spChg chg="mod">
          <ac:chgData name="Mannix, Josh" userId="67577199-83d9-4857-9803-9b1b12014488" providerId="ADAL" clId="{8E966735-FEF3-A441-858E-225347157258}" dt="2023-01-09T20:15:51.305" v="254" actId="20577"/>
          <ac:spMkLst>
            <pc:docMk/>
            <pc:sldMk cId="2109807637" sldId="308"/>
            <ac:spMk id="2" creationId="{0986599C-079B-FE46-B154-C62755C39F88}"/>
          </ac:spMkLst>
        </pc:spChg>
        <pc:spChg chg="mod">
          <ac:chgData name="Mannix, Josh" userId="67577199-83d9-4857-9803-9b1b12014488" providerId="ADAL" clId="{8E966735-FEF3-A441-858E-225347157258}" dt="2023-01-09T20:18:10.898" v="393" actId="1076"/>
          <ac:spMkLst>
            <pc:docMk/>
            <pc:sldMk cId="2109807637" sldId="308"/>
            <ac:spMk id="3" creationId="{268D834C-B585-BA44-8441-48AAC0366738}"/>
          </ac:spMkLst>
        </pc:spChg>
        <pc:picChg chg="del">
          <ac:chgData name="Mannix, Josh" userId="67577199-83d9-4857-9803-9b1b12014488" providerId="ADAL" clId="{8E966735-FEF3-A441-858E-225347157258}" dt="2023-01-09T20:10:51.836" v="106" actId="478"/>
          <ac:picMkLst>
            <pc:docMk/>
            <pc:sldMk cId="2109807637" sldId="308"/>
            <ac:picMk id="16" creationId="{9DF45670-9FE7-BD4E-833C-D1ABAE4D71EF}"/>
          </ac:picMkLst>
        </pc:picChg>
        <pc:picChg chg="add del mod modCrop">
          <ac:chgData name="Mannix, Josh" userId="67577199-83d9-4857-9803-9b1b12014488" providerId="ADAL" clId="{8E966735-FEF3-A441-858E-225347157258}" dt="2023-01-09T20:17:11.125" v="321" actId="478"/>
          <ac:picMkLst>
            <pc:docMk/>
            <pc:sldMk cId="2109807637" sldId="308"/>
            <ac:picMk id="17" creationId="{BAB8425A-0007-D464-6E4A-8EDE284B170C}"/>
          </ac:picMkLst>
        </pc:picChg>
        <pc:picChg chg="add mod">
          <ac:chgData name="Mannix, Josh" userId="67577199-83d9-4857-9803-9b1b12014488" providerId="ADAL" clId="{8E966735-FEF3-A441-858E-225347157258}" dt="2023-01-09T20:17:24.365" v="325" actId="1076"/>
          <ac:picMkLst>
            <pc:docMk/>
            <pc:sldMk cId="2109807637" sldId="308"/>
            <ac:picMk id="18" creationId="{62689719-FE1F-9B36-A5E9-ED9974F2221A}"/>
          </ac:picMkLst>
        </pc:picChg>
        <pc:picChg chg="add del mod">
          <ac:chgData name="Mannix, Josh" userId="67577199-83d9-4857-9803-9b1b12014488" providerId="ADAL" clId="{8E966735-FEF3-A441-858E-225347157258}" dt="2023-01-09T20:15:53.668" v="255" actId="478"/>
          <ac:picMkLst>
            <pc:docMk/>
            <pc:sldMk cId="2109807637" sldId="308"/>
            <ac:picMk id="1026" creationId="{90B3DA81-710E-4A8E-9063-0679341F8796}"/>
          </ac:picMkLst>
        </pc:picChg>
      </pc:sldChg>
      <pc:sldChg chg="add">
        <pc:chgData name="Mannix, Josh" userId="67577199-83d9-4857-9803-9b1b12014488" providerId="ADAL" clId="{8E966735-FEF3-A441-858E-225347157258}" dt="2023-01-09T20:15:46.965" v="242"/>
        <pc:sldMkLst>
          <pc:docMk/>
          <pc:sldMk cId="2327765963" sldId="314"/>
        </pc:sldMkLst>
      </pc:sldChg>
      <pc:sldChg chg="modAnim">
        <pc:chgData name="Mannix, Josh" userId="67577199-83d9-4857-9803-9b1b12014488" providerId="ADAL" clId="{8E966735-FEF3-A441-858E-225347157258}" dt="2023-01-11T17:42:07.282" v="406"/>
        <pc:sldMkLst>
          <pc:docMk/>
          <pc:sldMk cId="1725268783" sldId="315"/>
        </pc:sldMkLst>
      </pc:sldChg>
      <pc:sldChg chg="delSp modSp mod">
        <pc:chgData name="Mannix, Josh" userId="67577199-83d9-4857-9803-9b1b12014488" providerId="ADAL" clId="{8E966735-FEF3-A441-858E-225347157258}" dt="2023-01-11T18:45:41.757" v="408" actId="478"/>
        <pc:sldMkLst>
          <pc:docMk/>
          <pc:sldMk cId="1837633903" sldId="318"/>
        </pc:sldMkLst>
        <pc:spChg chg="del mod">
          <ac:chgData name="Mannix, Josh" userId="67577199-83d9-4857-9803-9b1b12014488" providerId="ADAL" clId="{8E966735-FEF3-A441-858E-225347157258}" dt="2023-01-11T18:45:41.757" v="408" actId="478"/>
          <ac:spMkLst>
            <pc:docMk/>
            <pc:sldMk cId="1837633903" sldId="318"/>
            <ac:spMk id="8" creationId="{52CFAD41-934F-A54E-B26B-221CB6C3A93A}"/>
          </ac:spMkLst>
        </pc:spChg>
      </pc:sldChg>
    </pc:docChg>
  </pc:docChgLst>
  <pc:docChgLst>
    <pc:chgData name="Josh Mannix" userId="67577199-83d9-4857-9803-9b1b12014488" providerId="ADAL" clId="{81669D67-2DF3-B64D-AC02-A5F3B93D15C2}"/>
    <pc:docChg chg="undo custSel addSld delSld modSld">
      <pc:chgData name="Josh Mannix" userId="67577199-83d9-4857-9803-9b1b12014488" providerId="ADAL" clId="{81669D67-2DF3-B64D-AC02-A5F3B93D15C2}" dt="2023-01-24T22:18:36.499" v="2387" actId="20577"/>
      <pc:docMkLst>
        <pc:docMk/>
      </pc:docMkLst>
      <pc:sldChg chg="modSp mod">
        <pc:chgData name="Josh Mannix" userId="67577199-83d9-4857-9803-9b1b12014488" providerId="ADAL" clId="{81669D67-2DF3-B64D-AC02-A5F3B93D15C2}" dt="2023-01-24T22:18:36.499" v="2387" actId="20577"/>
        <pc:sldMkLst>
          <pc:docMk/>
          <pc:sldMk cId="0" sldId="256"/>
        </pc:sldMkLst>
        <pc:spChg chg="mod">
          <ac:chgData name="Josh Mannix" userId="67577199-83d9-4857-9803-9b1b12014488" providerId="ADAL" clId="{81669D67-2DF3-B64D-AC02-A5F3B93D15C2}" dt="2023-01-24T22:18:36.499" v="2387" actId="20577"/>
          <ac:spMkLst>
            <pc:docMk/>
            <pc:sldMk cId="0" sldId="256"/>
            <ac:spMk id="184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0:32:34.430" v="1831" actId="20577"/>
        <pc:sldMkLst>
          <pc:docMk/>
          <pc:sldMk cId="0" sldId="257"/>
        </pc:sldMkLst>
        <pc:spChg chg="mod">
          <ac:chgData name="Josh Mannix" userId="67577199-83d9-4857-9803-9b1b12014488" providerId="ADAL" clId="{81669D67-2DF3-B64D-AC02-A5F3B93D15C2}" dt="2023-01-24T16:08:36.764" v="7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81669D67-2DF3-B64D-AC02-A5F3B93D15C2}" dt="2023-01-24T20:32:34.430" v="1831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81669D67-2DF3-B64D-AC02-A5F3B93D15C2}" dt="2023-01-24T20:20:43.470" v="1296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0:20:58.930" v="1322" actId="1076"/>
        <pc:sldMkLst>
          <pc:docMk/>
          <pc:sldMk cId="0" sldId="262"/>
        </pc:sldMkLst>
        <pc:spChg chg="mod">
          <ac:chgData name="Josh Mannix" userId="67577199-83d9-4857-9803-9b1b12014488" providerId="ADAL" clId="{81669D67-2DF3-B64D-AC02-A5F3B93D15C2}" dt="2023-01-24T20:20:58.930" v="1322" actId="1076"/>
          <ac:spMkLst>
            <pc:docMk/>
            <pc:sldMk cId="0" sldId="262"/>
            <ac:spMk id="265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1:42:07.213" v="2235" actId="20577"/>
        <pc:sldMkLst>
          <pc:docMk/>
          <pc:sldMk cId="0" sldId="263"/>
        </pc:sldMkLst>
        <pc:spChg chg="mod">
          <ac:chgData name="Josh Mannix" userId="67577199-83d9-4857-9803-9b1b12014488" providerId="ADAL" clId="{81669D67-2DF3-B64D-AC02-A5F3B93D15C2}" dt="2023-01-24T20:27:20.810" v="1677" actId="20577"/>
          <ac:spMkLst>
            <pc:docMk/>
            <pc:sldMk cId="0" sldId="263"/>
            <ac:spMk id="19" creationId="{50990AC8-88A1-9F4C-AF7A-2DC8790832E1}"/>
          </ac:spMkLst>
        </pc:spChg>
        <pc:spChg chg="mod">
          <ac:chgData name="Josh Mannix" userId="67577199-83d9-4857-9803-9b1b12014488" providerId="ADAL" clId="{81669D67-2DF3-B64D-AC02-A5F3B93D15C2}" dt="2023-01-24T21:42:07.213" v="2235" actId="20577"/>
          <ac:spMkLst>
            <pc:docMk/>
            <pc:sldMk cId="0" sldId="263"/>
            <ac:spMk id="273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1:06:48.686" v="1937" actId="20577"/>
        <pc:sldMkLst>
          <pc:docMk/>
          <pc:sldMk cId="1525334266" sldId="312"/>
        </pc:sldMkLst>
        <pc:spChg chg="mod">
          <ac:chgData name="Josh Mannix" userId="67577199-83d9-4857-9803-9b1b12014488" providerId="ADAL" clId="{81669D67-2DF3-B64D-AC02-A5F3B93D15C2}" dt="2023-01-24T21:06:48.686" v="1937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addSp delSp modSp mod">
        <pc:chgData name="Josh Mannix" userId="67577199-83d9-4857-9803-9b1b12014488" providerId="ADAL" clId="{81669D67-2DF3-B64D-AC02-A5F3B93D15C2}" dt="2023-01-24T16:18:22.564" v="317" actId="1076"/>
        <pc:sldMkLst>
          <pc:docMk/>
          <pc:sldMk cId="2742753983" sldId="319"/>
        </pc:sldMkLst>
        <pc:picChg chg="del">
          <ac:chgData name="Josh Mannix" userId="67577199-83d9-4857-9803-9b1b12014488" providerId="ADAL" clId="{81669D67-2DF3-B64D-AC02-A5F3B93D15C2}" dt="2023-01-24T16:18:00.571" v="308" actId="478"/>
          <ac:picMkLst>
            <pc:docMk/>
            <pc:sldMk cId="2742753983" sldId="319"/>
            <ac:picMk id="3" creationId="{1DDF39C6-B3C9-C343-9DA3-4B431AA907D8}"/>
          </ac:picMkLst>
        </pc:picChg>
        <pc:picChg chg="del">
          <ac:chgData name="Josh Mannix" userId="67577199-83d9-4857-9803-9b1b12014488" providerId="ADAL" clId="{81669D67-2DF3-B64D-AC02-A5F3B93D15C2}" dt="2023-01-24T16:18:00.954" v="309" actId="478"/>
          <ac:picMkLst>
            <pc:docMk/>
            <pc:sldMk cId="2742753983" sldId="319"/>
            <ac:picMk id="18" creationId="{769B8142-CEBC-5F45-B12D-263C39AE81A8}"/>
          </ac:picMkLst>
        </pc:picChg>
        <pc:picChg chg="del">
          <ac:chgData name="Josh Mannix" userId="67577199-83d9-4857-9803-9b1b12014488" providerId="ADAL" clId="{81669D67-2DF3-B64D-AC02-A5F3B93D15C2}" dt="2023-01-24T16:18:01.325" v="310" actId="478"/>
          <ac:picMkLst>
            <pc:docMk/>
            <pc:sldMk cId="2742753983" sldId="319"/>
            <ac:picMk id="19" creationId="{D0BACF25-F4ED-5641-A8A9-FE718DCF42BE}"/>
          </ac:picMkLst>
        </pc:picChg>
        <pc:picChg chg="del">
          <ac:chgData name="Josh Mannix" userId="67577199-83d9-4857-9803-9b1b12014488" providerId="ADAL" clId="{81669D67-2DF3-B64D-AC02-A5F3B93D15C2}" dt="2023-01-24T16:18:02.282" v="311" actId="478"/>
          <ac:picMkLst>
            <pc:docMk/>
            <pc:sldMk cId="2742753983" sldId="319"/>
            <ac:picMk id="20" creationId="{9700EE68-B7F4-5642-B44C-E2B42992256C}"/>
          </ac:picMkLst>
        </pc:picChg>
        <pc:picChg chg="del">
          <ac:chgData name="Josh Mannix" userId="67577199-83d9-4857-9803-9b1b12014488" providerId="ADAL" clId="{81669D67-2DF3-B64D-AC02-A5F3B93D15C2}" dt="2023-01-24T16:18:02.709" v="312" actId="478"/>
          <ac:picMkLst>
            <pc:docMk/>
            <pc:sldMk cId="2742753983" sldId="319"/>
            <ac:picMk id="21" creationId="{1E138B9E-261C-C94D-8821-A16E3C1A7E7C}"/>
          </ac:picMkLst>
        </pc:picChg>
        <pc:picChg chg="del">
          <ac:chgData name="Josh Mannix" userId="67577199-83d9-4857-9803-9b1b12014488" providerId="ADAL" clId="{81669D67-2DF3-B64D-AC02-A5F3B93D15C2}" dt="2023-01-24T16:18:03.204" v="313" actId="478"/>
          <ac:picMkLst>
            <pc:docMk/>
            <pc:sldMk cId="2742753983" sldId="319"/>
            <ac:picMk id="22" creationId="{4385C207-6D32-1B46-A9FD-52A70C19BC28}"/>
          </ac:picMkLst>
        </pc:picChg>
        <pc:picChg chg="add mod">
          <ac:chgData name="Josh Mannix" userId="67577199-83d9-4857-9803-9b1b12014488" providerId="ADAL" clId="{81669D67-2DF3-B64D-AC02-A5F3B93D15C2}" dt="2023-01-24T16:18:14.171" v="314"/>
          <ac:picMkLst>
            <pc:docMk/>
            <pc:sldMk cId="2742753983" sldId="319"/>
            <ac:picMk id="23" creationId="{6CC14266-E7E1-E741-9626-6CC10F8E6227}"/>
          </ac:picMkLst>
        </pc:picChg>
        <pc:picChg chg="add mod">
          <ac:chgData name="Josh Mannix" userId="67577199-83d9-4857-9803-9b1b12014488" providerId="ADAL" clId="{81669D67-2DF3-B64D-AC02-A5F3B93D15C2}" dt="2023-01-24T16:18:14.171" v="314"/>
          <ac:picMkLst>
            <pc:docMk/>
            <pc:sldMk cId="2742753983" sldId="319"/>
            <ac:picMk id="24" creationId="{7681D860-CE99-8D49-AEE9-1F08418718F7}"/>
          </ac:picMkLst>
        </pc:picChg>
        <pc:picChg chg="add mod">
          <ac:chgData name="Josh Mannix" userId="67577199-83d9-4857-9803-9b1b12014488" providerId="ADAL" clId="{81669D67-2DF3-B64D-AC02-A5F3B93D15C2}" dt="2023-01-24T16:18:14.171" v="314"/>
          <ac:picMkLst>
            <pc:docMk/>
            <pc:sldMk cId="2742753983" sldId="319"/>
            <ac:picMk id="25" creationId="{A15F5B09-21A2-C342-B67B-DF2148C2D339}"/>
          </ac:picMkLst>
        </pc:picChg>
        <pc:picChg chg="add mod">
          <ac:chgData name="Josh Mannix" userId="67577199-83d9-4857-9803-9b1b12014488" providerId="ADAL" clId="{81669D67-2DF3-B64D-AC02-A5F3B93D15C2}" dt="2023-01-24T16:18:22.564" v="317" actId="1076"/>
          <ac:picMkLst>
            <pc:docMk/>
            <pc:sldMk cId="2742753983" sldId="319"/>
            <ac:picMk id="26" creationId="{99057FA9-CF60-2345-9CCC-7B8928928B45}"/>
          </ac:picMkLst>
        </pc:picChg>
        <pc:picChg chg="add mod">
          <ac:chgData name="Josh Mannix" userId="67577199-83d9-4857-9803-9b1b12014488" providerId="ADAL" clId="{81669D67-2DF3-B64D-AC02-A5F3B93D15C2}" dt="2023-01-24T16:18:20.228" v="316" actId="1076"/>
          <ac:picMkLst>
            <pc:docMk/>
            <pc:sldMk cId="2742753983" sldId="319"/>
            <ac:picMk id="27" creationId="{94542D54-011F-0742-85E6-2A6E0F0D9624}"/>
          </ac:picMkLst>
        </pc:picChg>
      </pc:sldChg>
      <pc:sldChg chg="addSp delSp modSp mod">
        <pc:chgData name="Josh Mannix" userId="67577199-83d9-4857-9803-9b1b12014488" providerId="ADAL" clId="{81669D67-2DF3-B64D-AC02-A5F3B93D15C2}" dt="2023-01-24T16:42:55.951" v="465" actId="20577"/>
        <pc:sldMkLst>
          <pc:docMk/>
          <pc:sldMk cId="3566866191" sldId="322"/>
        </pc:sldMkLst>
        <pc:spChg chg="mod">
          <ac:chgData name="Josh Mannix" userId="67577199-83d9-4857-9803-9b1b12014488" providerId="ADAL" clId="{81669D67-2DF3-B64D-AC02-A5F3B93D15C2}" dt="2023-01-24T16:42:55.951" v="465" actId="20577"/>
          <ac:spMkLst>
            <pc:docMk/>
            <pc:sldMk cId="3566866191" sldId="322"/>
            <ac:spMk id="2" creationId="{ADC04ADF-3C89-B545-B3AC-998590695FDC}"/>
          </ac:spMkLst>
        </pc:sp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17" creationId="{E204F786-F2CF-5443-9E7F-238D53D0CCE8}"/>
          </ac:picMkLst>
        </pc:pic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19" creationId="{7CB575B7-1D1E-1142-8ACD-71942B7CF8D1}"/>
          </ac:picMkLst>
        </pc:pic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21" creationId="{6C3D6011-239B-3444-9FEC-973EF6BDE75F}"/>
          </ac:picMkLst>
        </pc:pic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22" creationId="{0F6D2F6F-B4E0-2241-A319-E060D908A504}"/>
          </ac:picMkLst>
        </pc:picChg>
        <pc:picChg chg="add del mod">
          <ac:chgData name="Josh Mannix" userId="67577199-83d9-4857-9803-9b1b12014488" providerId="ADAL" clId="{81669D67-2DF3-B64D-AC02-A5F3B93D15C2}" dt="2023-01-24T16:17:24.930" v="291" actId="478"/>
          <ac:picMkLst>
            <pc:docMk/>
            <pc:sldMk cId="3566866191" sldId="322"/>
            <ac:picMk id="23" creationId="{8A22C110-E42E-7146-A679-31D5EBBCB0E5}"/>
          </ac:picMkLst>
        </pc:picChg>
        <pc:picChg chg="add mod">
          <ac:chgData name="Josh Mannix" userId="67577199-83d9-4857-9803-9b1b12014488" providerId="ADAL" clId="{81669D67-2DF3-B64D-AC02-A5F3B93D15C2}" dt="2023-01-24T16:17:28.808" v="293" actId="1076"/>
          <ac:picMkLst>
            <pc:docMk/>
            <pc:sldMk cId="3566866191" sldId="322"/>
            <ac:picMk id="24" creationId="{D8EB12DA-7154-B34B-AFCA-B604F4E52B3C}"/>
          </ac:picMkLst>
        </pc:picChg>
        <pc:picChg chg="add mod">
          <ac:chgData name="Josh Mannix" userId="67577199-83d9-4857-9803-9b1b12014488" providerId="ADAL" clId="{81669D67-2DF3-B64D-AC02-A5F3B93D15C2}" dt="2023-01-24T16:17:31.561" v="295" actId="1076"/>
          <ac:picMkLst>
            <pc:docMk/>
            <pc:sldMk cId="3566866191" sldId="322"/>
            <ac:picMk id="25" creationId="{5BD5E82B-FDF9-1F45-B750-C0F93E36AB07}"/>
          </ac:picMkLst>
        </pc:picChg>
        <pc:picChg chg="add mod">
          <ac:chgData name="Josh Mannix" userId="67577199-83d9-4857-9803-9b1b12014488" providerId="ADAL" clId="{81669D67-2DF3-B64D-AC02-A5F3B93D15C2}" dt="2023-01-24T16:18:33.688" v="320" actId="1076"/>
          <ac:picMkLst>
            <pc:docMk/>
            <pc:sldMk cId="3566866191" sldId="322"/>
            <ac:picMk id="26" creationId="{28D4D848-F980-BE49-ABFD-D890FF8AEA82}"/>
          </ac:picMkLst>
        </pc:picChg>
        <pc:picChg chg="add mod">
          <ac:chgData name="Josh Mannix" userId="67577199-83d9-4857-9803-9b1b12014488" providerId="ADAL" clId="{81669D67-2DF3-B64D-AC02-A5F3B93D15C2}" dt="2023-01-24T16:17:23.721" v="290" actId="688"/>
          <ac:picMkLst>
            <pc:docMk/>
            <pc:sldMk cId="3566866191" sldId="322"/>
            <ac:picMk id="1026" creationId="{EB53A4C4-E01F-6F47-B97A-24DE1D9671B2}"/>
          </ac:picMkLst>
        </pc:picChg>
      </pc:sldChg>
      <pc:sldChg chg="del">
        <pc:chgData name="Josh Mannix" userId="67577199-83d9-4857-9803-9b1b12014488" providerId="ADAL" clId="{81669D67-2DF3-B64D-AC02-A5F3B93D15C2}" dt="2023-01-24T16:16:08.235" v="259" actId="2696"/>
        <pc:sldMkLst>
          <pc:docMk/>
          <pc:sldMk cId="1921346418" sldId="323"/>
        </pc:sldMkLst>
      </pc:sldChg>
      <pc:sldChg chg="del">
        <pc:chgData name="Josh Mannix" userId="67577199-83d9-4857-9803-9b1b12014488" providerId="ADAL" clId="{81669D67-2DF3-B64D-AC02-A5F3B93D15C2}" dt="2023-01-24T16:10:47.834" v="9" actId="2696"/>
        <pc:sldMkLst>
          <pc:docMk/>
          <pc:sldMk cId="3723209488" sldId="324"/>
        </pc:sldMkLst>
      </pc:sldChg>
      <pc:sldChg chg="modSp del mod">
        <pc:chgData name="Josh Mannix" userId="67577199-83d9-4857-9803-9b1b12014488" providerId="ADAL" clId="{81669D67-2DF3-B64D-AC02-A5F3B93D15C2}" dt="2023-01-24T16:17:51.561" v="307" actId="2696"/>
        <pc:sldMkLst>
          <pc:docMk/>
          <pc:sldMk cId="1654196885" sldId="325"/>
        </pc:sldMkLst>
        <pc:spChg chg="mod">
          <ac:chgData name="Josh Mannix" userId="67577199-83d9-4857-9803-9b1b12014488" providerId="ADAL" clId="{81669D67-2DF3-B64D-AC02-A5F3B93D15C2}" dt="2023-01-24T16:16:12.671" v="276" actId="20577"/>
          <ac:spMkLst>
            <pc:docMk/>
            <pc:sldMk cId="1654196885" sldId="325"/>
            <ac:spMk id="248" creationId="{00000000-0000-0000-0000-000000000000}"/>
          </ac:spMkLst>
        </pc:spChg>
      </pc:sldChg>
      <pc:sldChg chg="addSp modSp mod modAnim">
        <pc:chgData name="Josh Mannix" userId="67577199-83d9-4857-9803-9b1b12014488" providerId="ADAL" clId="{81669D67-2DF3-B64D-AC02-A5F3B93D15C2}" dt="2023-01-24T16:57:41.114" v="955"/>
        <pc:sldMkLst>
          <pc:docMk/>
          <pc:sldMk cId="2669273031" sldId="326"/>
        </pc:sldMkLst>
        <pc:spChg chg="mod">
          <ac:chgData name="Josh Mannix" userId="67577199-83d9-4857-9803-9b1b12014488" providerId="ADAL" clId="{81669D67-2DF3-B64D-AC02-A5F3B93D15C2}" dt="2023-01-24T16:55:58.494" v="879" actId="20577"/>
          <ac:spMkLst>
            <pc:docMk/>
            <pc:sldMk cId="2669273031" sldId="326"/>
            <ac:spMk id="2" creationId="{ADC04ADF-3C89-B545-B3AC-998590695FDC}"/>
          </ac:spMkLst>
        </pc:spChg>
        <pc:spChg chg="add mod">
          <ac:chgData name="Josh Mannix" userId="67577199-83d9-4857-9803-9b1b12014488" providerId="ADAL" clId="{81669D67-2DF3-B64D-AC02-A5F3B93D15C2}" dt="2023-01-24T16:57:24.819" v="952" actId="207"/>
          <ac:spMkLst>
            <pc:docMk/>
            <pc:sldMk cId="2669273031" sldId="326"/>
            <ac:spMk id="3" creationId="{5024ED54-8C79-504B-BA67-7DD2F2E8519D}"/>
          </ac:spMkLst>
        </pc:spChg>
        <pc:spChg chg="mod">
          <ac:chgData name="Josh Mannix" userId="67577199-83d9-4857-9803-9b1b12014488" providerId="ADAL" clId="{81669D67-2DF3-B64D-AC02-A5F3B93D15C2}" dt="2023-01-24T16:45:45.011" v="527" actId="20577"/>
          <ac:spMkLst>
            <pc:docMk/>
            <pc:sldMk cId="2669273031" sldId="326"/>
            <ac:spMk id="248" creationId="{00000000-0000-0000-0000-000000000000}"/>
          </ac:spMkLst>
        </pc:spChg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180415754" sldId="328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870157244" sldId="329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2918276405" sldId="330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4226308442" sldId="331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2206277357" sldId="332"/>
        </pc:sldMkLst>
      </pc:sldChg>
      <pc:sldChg chg="modSp mod">
        <pc:chgData name="Josh Mannix" userId="67577199-83d9-4857-9803-9b1b12014488" providerId="ADAL" clId="{81669D67-2DF3-B64D-AC02-A5F3B93D15C2}" dt="2023-01-24T21:43:28.812" v="2296" actId="20577"/>
        <pc:sldMkLst>
          <pc:docMk/>
          <pc:sldMk cId="3174111468" sldId="333"/>
        </pc:sldMkLst>
        <pc:spChg chg="mod">
          <ac:chgData name="Josh Mannix" userId="67577199-83d9-4857-9803-9b1b12014488" providerId="ADAL" clId="{81669D67-2DF3-B64D-AC02-A5F3B93D15C2}" dt="2023-01-24T21:43:28.812" v="2296" actId="20577"/>
          <ac:spMkLst>
            <pc:docMk/>
            <pc:sldMk cId="3174111468" sldId="333"/>
            <ac:spMk id="3" creationId="{174A2818-11F1-9527-987C-744698490DA5}"/>
          </ac:spMkLst>
        </pc:spChg>
        <pc:spChg chg="mod">
          <ac:chgData name="Josh Mannix" userId="67577199-83d9-4857-9803-9b1b12014488" providerId="ADAL" clId="{81669D67-2DF3-B64D-AC02-A5F3B93D15C2}" dt="2023-01-24T21:40:54.873" v="2116" actId="20577"/>
          <ac:spMkLst>
            <pc:docMk/>
            <pc:sldMk cId="3174111468" sldId="333"/>
            <ac:spMk id="11" creationId="{75042BC0-BE00-2440-A29B-4DDC2D2211E1}"/>
          </ac:spMkLst>
        </pc:spChg>
      </pc:sldChg>
      <pc:sldChg chg="modSp mod">
        <pc:chgData name="Josh Mannix" userId="67577199-83d9-4857-9803-9b1b12014488" providerId="ADAL" clId="{81669D67-2DF3-B64D-AC02-A5F3B93D15C2}" dt="2023-01-24T21:45:27.962" v="2385" actId="20577"/>
        <pc:sldMkLst>
          <pc:docMk/>
          <pc:sldMk cId="3370673050" sldId="334"/>
        </pc:sldMkLst>
        <pc:spChg chg="mod">
          <ac:chgData name="Josh Mannix" userId="67577199-83d9-4857-9803-9b1b12014488" providerId="ADAL" clId="{81669D67-2DF3-B64D-AC02-A5F3B93D15C2}" dt="2023-01-24T21:43:48.443" v="2373" actId="20577"/>
          <ac:spMkLst>
            <pc:docMk/>
            <pc:sldMk cId="3370673050" sldId="334"/>
            <ac:spMk id="3" creationId="{174A2818-11F1-9527-987C-744698490DA5}"/>
          </ac:spMkLst>
        </pc:spChg>
        <pc:spChg chg="mod">
          <ac:chgData name="Josh Mannix" userId="67577199-83d9-4857-9803-9b1b12014488" providerId="ADAL" clId="{81669D67-2DF3-B64D-AC02-A5F3B93D15C2}" dt="2023-01-24T21:45:27.962" v="2385" actId="20577"/>
          <ac:spMkLst>
            <pc:docMk/>
            <pc:sldMk cId="3370673050" sldId="334"/>
            <ac:spMk id="11" creationId="{75042BC0-BE00-2440-A29B-4DDC2D2211E1}"/>
          </ac:spMkLst>
        </pc:spChg>
      </pc:sldChg>
      <pc:sldChg chg="del">
        <pc:chgData name="Josh Mannix" userId="67577199-83d9-4857-9803-9b1b12014488" providerId="ADAL" clId="{81669D67-2DF3-B64D-AC02-A5F3B93D15C2}" dt="2023-01-24T21:41:26.315" v="2196" actId="2696"/>
        <pc:sldMkLst>
          <pc:docMk/>
          <pc:sldMk cId="2038052553" sldId="335"/>
        </pc:sldMkLst>
      </pc:sldChg>
      <pc:sldChg chg="modSp add modAnim">
        <pc:chgData name="Josh Mannix" userId="67577199-83d9-4857-9803-9b1b12014488" providerId="ADAL" clId="{81669D67-2DF3-B64D-AC02-A5F3B93D15C2}" dt="2023-01-24T16:15:22.485" v="258"/>
        <pc:sldMkLst>
          <pc:docMk/>
          <pc:sldMk cId="414786472" sldId="337"/>
        </pc:sldMkLst>
        <pc:spChg chg="mod">
          <ac:chgData name="Josh Mannix" userId="67577199-83d9-4857-9803-9b1b12014488" providerId="ADAL" clId="{81669D67-2DF3-B64D-AC02-A5F3B93D15C2}" dt="2023-01-24T16:15:04.578" v="256" actId="20577"/>
          <ac:spMkLst>
            <pc:docMk/>
            <pc:sldMk cId="414786472" sldId="337"/>
            <ac:spMk id="2" creationId="{ADC04ADF-3C89-B545-B3AC-998590695FDC}"/>
          </ac:spMkLst>
        </pc:spChg>
      </pc:sldChg>
      <pc:sldChg chg="addSp delSp modSp add mod">
        <pc:chgData name="Josh Mannix" userId="67577199-83d9-4857-9803-9b1b12014488" providerId="ADAL" clId="{81669D67-2DF3-B64D-AC02-A5F3B93D15C2}" dt="2023-01-24T16:53:37.952" v="865" actId="20577"/>
        <pc:sldMkLst>
          <pc:docMk/>
          <pc:sldMk cId="1124642437" sldId="338"/>
        </pc:sldMkLst>
        <pc:spChg chg="mod">
          <ac:chgData name="Josh Mannix" userId="67577199-83d9-4857-9803-9b1b12014488" providerId="ADAL" clId="{81669D67-2DF3-B64D-AC02-A5F3B93D15C2}" dt="2023-01-24T16:53:37.952" v="865" actId="20577"/>
          <ac:spMkLst>
            <pc:docMk/>
            <pc:sldMk cId="1124642437" sldId="338"/>
            <ac:spMk id="2" creationId="{ADC04ADF-3C89-B545-B3AC-998590695FDC}"/>
          </ac:spMkLst>
        </pc:spChg>
        <pc:spChg chg="mod">
          <ac:chgData name="Josh Mannix" userId="67577199-83d9-4857-9803-9b1b12014488" providerId="ADAL" clId="{81669D67-2DF3-B64D-AC02-A5F3B93D15C2}" dt="2023-01-24T16:17:48.568" v="306" actId="20577"/>
          <ac:spMkLst>
            <pc:docMk/>
            <pc:sldMk cId="1124642437" sldId="338"/>
            <ac:spMk id="248" creationId="{00000000-0000-0000-0000-000000000000}"/>
          </ac:spMkLst>
        </pc:spChg>
        <pc:picChg chg="add mod">
          <ac:chgData name="Josh Mannix" userId="67577199-83d9-4857-9803-9b1b12014488" providerId="ADAL" clId="{81669D67-2DF3-B64D-AC02-A5F3B93D15C2}" dt="2023-01-24T16:45:06.129" v="510" actId="1036"/>
          <ac:picMkLst>
            <pc:docMk/>
            <pc:sldMk cId="1124642437" sldId="338"/>
            <ac:picMk id="5" creationId="{21A06E67-A980-6942-91A5-D623E0CF198D}"/>
          </ac:picMkLst>
        </pc:picChg>
        <pc:picChg chg="add del mod">
          <ac:chgData name="Josh Mannix" userId="67577199-83d9-4857-9803-9b1b12014488" providerId="ADAL" clId="{81669D67-2DF3-B64D-AC02-A5F3B93D15C2}" dt="2023-01-24T16:44:13.130" v="498" actId="478"/>
          <ac:picMkLst>
            <pc:docMk/>
            <pc:sldMk cId="1124642437" sldId="338"/>
            <ac:picMk id="20" creationId="{D7CA01A4-0500-0C46-BE3E-3857EEB84E5C}"/>
          </ac:picMkLst>
        </pc:picChg>
        <pc:picChg chg="mod">
          <ac:chgData name="Josh Mannix" userId="67577199-83d9-4857-9803-9b1b12014488" providerId="ADAL" clId="{81669D67-2DF3-B64D-AC02-A5F3B93D15C2}" dt="2023-01-24T16:18:39.992" v="321" actId="1076"/>
          <ac:picMkLst>
            <pc:docMk/>
            <pc:sldMk cId="1124642437" sldId="338"/>
            <ac:picMk id="26" creationId="{28D4D848-F980-BE49-ABFD-D890FF8AEA82}"/>
          </ac:picMkLst>
        </pc:picChg>
      </pc:sldChg>
      <pc:sldChg chg="delSp modSp add mod">
        <pc:chgData name="Josh Mannix" userId="67577199-83d9-4857-9803-9b1b12014488" providerId="ADAL" clId="{81669D67-2DF3-B64D-AC02-A5F3B93D15C2}" dt="2023-01-24T20:07:37.048" v="1235" actId="1036"/>
        <pc:sldMkLst>
          <pc:docMk/>
          <pc:sldMk cId="1087533937" sldId="339"/>
        </pc:sldMkLst>
        <pc:spChg chg="mod">
          <ac:chgData name="Josh Mannix" userId="67577199-83d9-4857-9803-9b1b12014488" providerId="ADAL" clId="{81669D67-2DF3-B64D-AC02-A5F3B93D15C2}" dt="2023-01-24T20:07:19.909" v="1214" actId="20577"/>
          <ac:spMkLst>
            <pc:docMk/>
            <pc:sldMk cId="1087533937" sldId="339"/>
            <ac:spMk id="2" creationId="{ADC04ADF-3C89-B545-B3AC-998590695FDC}"/>
          </ac:spMkLst>
        </pc:spChg>
        <pc:spChg chg="mod">
          <ac:chgData name="Josh Mannix" userId="67577199-83d9-4857-9803-9b1b12014488" providerId="ADAL" clId="{81669D67-2DF3-B64D-AC02-A5F3B93D15C2}" dt="2023-01-24T19:55:33.187" v="979" actId="20577"/>
          <ac:spMkLst>
            <pc:docMk/>
            <pc:sldMk cId="1087533937" sldId="339"/>
            <ac:spMk id="248" creationId="{00000000-0000-0000-0000-000000000000}"/>
          </ac:spMkLst>
        </pc:spChg>
        <pc:picChg chg="del">
          <ac:chgData name="Josh Mannix" userId="67577199-83d9-4857-9803-9b1b12014488" providerId="ADAL" clId="{81669D67-2DF3-B64D-AC02-A5F3B93D15C2}" dt="2023-01-24T19:56:50.038" v="981" actId="478"/>
          <ac:picMkLst>
            <pc:docMk/>
            <pc:sldMk cId="1087533937" sldId="339"/>
            <ac:picMk id="5" creationId="{21A06E67-A980-6942-91A5-D623E0CF198D}"/>
          </ac:picMkLst>
        </pc:picChg>
        <pc:picChg chg="mod">
          <ac:chgData name="Josh Mannix" userId="67577199-83d9-4857-9803-9b1b12014488" providerId="ADAL" clId="{81669D67-2DF3-B64D-AC02-A5F3B93D15C2}" dt="2023-01-24T20:07:37.048" v="1235" actId="1036"/>
          <ac:picMkLst>
            <pc:docMk/>
            <pc:sldMk cId="1087533937" sldId="339"/>
            <ac:picMk id="26" creationId="{28D4D848-F980-BE49-ABFD-D890FF8AEA82}"/>
          </ac:picMkLst>
        </pc:picChg>
        <pc:picChg chg="mod">
          <ac:chgData name="Josh Mannix" userId="67577199-83d9-4857-9803-9b1b12014488" providerId="ADAL" clId="{81669D67-2DF3-B64D-AC02-A5F3B93D15C2}" dt="2023-01-24T20:07:37.048" v="1235" actId="1036"/>
          <ac:picMkLst>
            <pc:docMk/>
            <pc:sldMk cId="1087533937" sldId="339"/>
            <ac:picMk id="1026" creationId="{EB53A4C4-E01F-6F47-B97A-24DE1D9671B2}"/>
          </ac:picMkLst>
        </pc:picChg>
      </pc:sldChg>
      <pc:sldChg chg="delSp modSp add mod delAnim modAnim">
        <pc:chgData name="Josh Mannix" userId="67577199-83d9-4857-9803-9b1b12014488" providerId="ADAL" clId="{81669D67-2DF3-B64D-AC02-A5F3B93D15C2}" dt="2023-01-24T20:19:35.485" v="1271"/>
        <pc:sldMkLst>
          <pc:docMk/>
          <pc:sldMk cId="1947176585" sldId="340"/>
        </pc:sldMkLst>
        <pc:spChg chg="mod">
          <ac:chgData name="Josh Mannix" userId="67577199-83d9-4857-9803-9b1b12014488" providerId="ADAL" clId="{81669D67-2DF3-B64D-AC02-A5F3B93D15C2}" dt="2023-01-24T20:19:24.398" v="1270" actId="20577"/>
          <ac:spMkLst>
            <pc:docMk/>
            <pc:sldMk cId="1947176585" sldId="340"/>
            <ac:spMk id="2" creationId="{ADC04ADF-3C89-B545-B3AC-998590695FDC}"/>
          </ac:spMkLst>
        </pc:spChg>
        <pc:spChg chg="del">
          <ac:chgData name="Josh Mannix" userId="67577199-83d9-4857-9803-9b1b12014488" providerId="ADAL" clId="{81669D67-2DF3-B64D-AC02-A5F3B93D15C2}" dt="2023-01-24T20:06:46.180" v="1153" actId="478"/>
          <ac:spMkLst>
            <pc:docMk/>
            <pc:sldMk cId="1947176585" sldId="340"/>
            <ac:spMk id="3" creationId="{5024ED54-8C79-504B-BA67-7DD2F2E8519D}"/>
          </ac:spMkLst>
        </pc:spChg>
      </pc:sldChg>
      <pc:sldChg chg="addSp delSp modSp add mod delAnim modAnim">
        <pc:chgData name="Josh Mannix" userId="67577199-83d9-4857-9803-9b1b12014488" providerId="ADAL" clId="{81669D67-2DF3-B64D-AC02-A5F3B93D15C2}" dt="2023-01-24T21:42:03.624" v="2229" actId="20577"/>
        <pc:sldMkLst>
          <pc:docMk/>
          <pc:sldMk cId="1695509057" sldId="341"/>
        </pc:sldMkLst>
        <pc:spChg chg="mod">
          <ac:chgData name="Josh Mannix" userId="67577199-83d9-4857-9803-9b1b12014488" providerId="ADAL" clId="{81669D67-2DF3-B64D-AC02-A5F3B93D15C2}" dt="2023-01-24T20:31:23.542" v="1817" actId="20577"/>
          <ac:spMkLst>
            <pc:docMk/>
            <pc:sldMk cId="1695509057" sldId="341"/>
            <ac:spMk id="2" creationId="{ADC04ADF-3C89-B545-B3AC-998590695FDC}"/>
          </ac:spMkLst>
        </pc:spChg>
        <pc:spChg chg="del mod">
          <ac:chgData name="Josh Mannix" userId="67577199-83d9-4857-9803-9b1b12014488" providerId="ADAL" clId="{81669D67-2DF3-B64D-AC02-A5F3B93D15C2}" dt="2023-01-24T20:28:25.958" v="1752" actId="478"/>
          <ac:spMkLst>
            <pc:docMk/>
            <pc:sldMk cId="1695509057" sldId="341"/>
            <ac:spMk id="3" creationId="{5024ED54-8C79-504B-BA67-7DD2F2E8519D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18" creationId="{11E1E121-4876-7C4F-8A09-07269BC7787B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19" creationId="{4AB1A4C2-21C5-4540-BAE3-83EAC8D1DDCF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20" creationId="{D11F964F-7311-A34D-892E-D32F9C73CF02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21" creationId="{620C8FAF-DB07-7345-A10F-1062988D4B41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22" creationId="{926458D2-D9B8-BA4C-84BC-448A55F7676F}"/>
          </ac:spMkLst>
        </pc:spChg>
        <pc:spChg chg="mod">
          <ac:chgData name="Josh Mannix" userId="67577199-83d9-4857-9803-9b1b12014488" providerId="ADAL" clId="{81669D67-2DF3-B64D-AC02-A5F3B93D15C2}" dt="2023-01-24T21:42:03.624" v="2229" actId="20577"/>
          <ac:spMkLst>
            <pc:docMk/>
            <pc:sldMk cId="1695509057" sldId="341"/>
            <ac:spMk id="248" creationId="{00000000-0000-0000-0000-000000000000}"/>
          </ac:spMkLst>
        </pc:spChg>
        <pc:grpChg chg="del">
          <ac:chgData name="Josh Mannix" userId="67577199-83d9-4857-9803-9b1b12014488" providerId="ADAL" clId="{81669D67-2DF3-B64D-AC02-A5F3B93D15C2}" dt="2023-01-24T20:27:37.737" v="1679" actId="478"/>
          <ac:grpSpMkLst>
            <pc:docMk/>
            <pc:sldMk cId="1695509057" sldId="341"/>
            <ac:grpSpMk id="4" creationId="{11703149-2179-114C-BEBA-C280511D2FA9}"/>
          </ac:grpSpMkLst>
        </pc:grpChg>
        <pc:grpChg chg="add mod">
          <ac:chgData name="Josh Mannix" userId="67577199-83d9-4857-9803-9b1b12014488" providerId="ADAL" clId="{81669D67-2DF3-B64D-AC02-A5F3B93D15C2}" dt="2023-01-24T20:27:37.960" v="1680"/>
          <ac:grpSpMkLst>
            <pc:docMk/>
            <pc:sldMk cId="1695509057" sldId="341"/>
            <ac:grpSpMk id="17" creationId="{F90C8981-1B2D-D840-90ED-8AD1B2F05569}"/>
          </ac:grpSpMkLst>
        </pc:grpChg>
      </pc:sldChg>
    </pc:docChg>
  </pc:docChgLst>
  <pc:docChgLst>
    <pc:chgData name="Mannix, Josh" userId="67577199-83d9-4857-9803-9b1b12014488" providerId="ADAL" clId="{10844B89-6063-944A-BF3B-F8F1A443B084}"/>
    <pc:docChg chg="custSel addSld delSld modSld sldOrd">
      <pc:chgData name="Mannix, Josh" userId="67577199-83d9-4857-9803-9b1b12014488" providerId="ADAL" clId="{10844B89-6063-944A-BF3B-F8F1A443B084}" dt="2023-01-23T17:49:39.788" v="1956" actId="6549"/>
      <pc:docMkLst>
        <pc:docMk/>
      </pc:docMkLst>
      <pc:sldChg chg="modSp mod">
        <pc:chgData name="Mannix, Josh" userId="67577199-83d9-4857-9803-9b1b12014488" providerId="ADAL" clId="{10844B89-6063-944A-BF3B-F8F1A443B084}" dt="2023-01-23T17:25:09.096" v="25" actId="20577"/>
        <pc:sldMkLst>
          <pc:docMk/>
          <pc:sldMk cId="0" sldId="256"/>
        </pc:sldMkLst>
        <pc:spChg chg="mod">
          <ac:chgData name="Mannix, Josh" userId="67577199-83d9-4857-9803-9b1b12014488" providerId="ADAL" clId="{10844B89-6063-944A-BF3B-F8F1A443B084}" dt="2023-01-23T17:25:01.690" v="14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10844B89-6063-944A-BF3B-F8F1A443B084}" dt="2023-01-23T17:25:09.096" v="25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3T17:25:27.754" v="37" actId="20577"/>
        <pc:sldMkLst>
          <pc:docMk/>
          <pc:sldMk cId="0" sldId="257"/>
        </pc:sldMkLst>
        <pc:spChg chg="mod">
          <ac:chgData name="Mannix, Josh" userId="67577199-83d9-4857-9803-9b1b12014488" providerId="ADAL" clId="{10844B89-6063-944A-BF3B-F8F1A443B084}" dt="2023-01-23T17:25:27.754" v="37" actId="20577"/>
          <ac:spMkLst>
            <pc:docMk/>
            <pc:sldMk cId="0" sldId="257"/>
            <ac:spMk id="193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3T17:25:33.646" v="41" actId="20577"/>
        <pc:sldMkLst>
          <pc:docMk/>
          <pc:sldMk cId="0" sldId="258"/>
        </pc:sldMkLst>
        <pc:spChg chg="mod">
          <ac:chgData name="Mannix, Josh" userId="67577199-83d9-4857-9803-9b1b12014488" providerId="ADAL" clId="{10844B89-6063-944A-BF3B-F8F1A443B084}" dt="2023-01-23T17:25:33.646" v="41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3T17:27:53.429" v="229" actId="20577"/>
        <pc:sldMkLst>
          <pc:docMk/>
          <pc:sldMk cId="0" sldId="260"/>
        </pc:sldMkLst>
        <pc:spChg chg="mod">
          <ac:chgData name="Mannix, Josh" userId="67577199-83d9-4857-9803-9b1b12014488" providerId="ADAL" clId="{10844B89-6063-944A-BF3B-F8F1A443B084}" dt="2023-01-23T17:27:53.429" v="229" actId="20577"/>
          <ac:spMkLst>
            <pc:docMk/>
            <pc:sldMk cId="0" sldId="260"/>
            <ac:spMk id="241" creationId="{00000000-0000-0000-0000-000000000000}"/>
          </ac:spMkLst>
        </pc:spChg>
      </pc:sldChg>
      <pc:sldChg chg="addSp delSp modSp mod">
        <pc:chgData name="Mannix, Josh" userId="67577199-83d9-4857-9803-9b1b12014488" providerId="ADAL" clId="{10844B89-6063-944A-BF3B-F8F1A443B084}" dt="2023-01-23T17:27:45.800" v="221" actId="1076"/>
        <pc:sldMkLst>
          <pc:docMk/>
          <pc:sldMk cId="2327765963" sldId="314"/>
        </pc:sldMkLst>
        <pc:spChg chg="mod">
          <ac:chgData name="Mannix, Josh" userId="67577199-83d9-4857-9803-9b1b12014488" providerId="ADAL" clId="{10844B89-6063-944A-BF3B-F8F1A443B084}" dt="2023-01-23T17:27:45.800" v="221" actId="1076"/>
          <ac:spMkLst>
            <pc:docMk/>
            <pc:sldMk cId="2327765963" sldId="314"/>
            <ac:spMk id="3" creationId="{268D834C-B585-BA44-8441-48AAC0366738}"/>
          </ac:spMkLst>
        </pc:spChg>
        <pc:picChg chg="add mod">
          <ac:chgData name="Mannix, Josh" userId="67577199-83d9-4857-9803-9b1b12014488" providerId="ADAL" clId="{10844B89-6063-944A-BF3B-F8F1A443B084}" dt="2023-01-23T17:26:00.537" v="46" actId="1076"/>
          <ac:picMkLst>
            <pc:docMk/>
            <pc:sldMk cId="2327765963" sldId="314"/>
            <ac:picMk id="16" creationId="{EF676086-7AF9-BAF5-08DC-784BD64C9EAC}"/>
          </ac:picMkLst>
        </pc:picChg>
        <pc:picChg chg="del">
          <ac:chgData name="Mannix, Josh" userId="67577199-83d9-4857-9803-9b1b12014488" providerId="ADAL" clId="{10844B89-6063-944A-BF3B-F8F1A443B084}" dt="2023-01-23T17:25:53.942" v="43" actId="478"/>
          <ac:picMkLst>
            <pc:docMk/>
            <pc:sldMk cId="2327765963" sldId="314"/>
            <ac:picMk id="17" creationId="{C79B9D57-F73C-3148-880A-45B97D1A38DD}"/>
          </ac:picMkLst>
        </pc:picChg>
      </pc:sldChg>
      <pc:sldChg chg="del">
        <pc:chgData name="Mannix, Josh" userId="67577199-83d9-4857-9803-9b1b12014488" providerId="ADAL" clId="{10844B89-6063-944A-BF3B-F8F1A443B084}" dt="2023-01-23T17:28:00.323" v="230" actId="2696"/>
        <pc:sldMkLst>
          <pc:docMk/>
          <pc:sldMk cId="2374920946" sldId="316"/>
        </pc:sldMkLst>
      </pc:sldChg>
      <pc:sldChg chg="addSp delSp modSp mod modAnim">
        <pc:chgData name="Mannix, Josh" userId="67577199-83d9-4857-9803-9b1b12014488" providerId="ADAL" clId="{10844B89-6063-944A-BF3B-F8F1A443B084}" dt="2023-01-23T17:42:23.306" v="1391" actId="1076"/>
        <pc:sldMkLst>
          <pc:docMk/>
          <pc:sldMk cId="2926030904" sldId="318"/>
        </pc:sldMkLst>
        <pc:spChg chg="mod">
          <ac:chgData name="Mannix, Josh" userId="67577199-83d9-4857-9803-9b1b12014488" providerId="ADAL" clId="{10844B89-6063-944A-BF3B-F8F1A443B084}" dt="2023-01-23T17:39:27.979" v="1384" actId="20577"/>
          <ac:spMkLst>
            <pc:docMk/>
            <pc:sldMk cId="2926030904" sldId="318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37:10.297" v="984" actId="20577"/>
          <ac:spMkLst>
            <pc:docMk/>
            <pc:sldMk cId="2926030904" sldId="318"/>
            <ac:spMk id="248" creationId="{00000000-0000-0000-0000-000000000000}"/>
          </ac:spMkLst>
        </pc:spChg>
        <pc:picChg chg="add mod modCrop">
          <ac:chgData name="Mannix, Josh" userId="67577199-83d9-4857-9803-9b1b12014488" providerId="ADAL" clId="{10844B89-6063-944A-BF3B-F8F1A443B084}" dt="2023-01-23T17:42:23.306" v="1391" actId="1076"/>
          <ac:picMkLst>
            <pc:docMk/>
            <pc:sldMk cId="2926030904" sldId="318"/>
            <ac:picMk id="3" creationId="{68C27167-E05C-7A24-A2E4-3D7F989C2E9A}"/>
          </ac:picMkLst>
        </pc:picChg>
        <pc:picChg chg="del">
          <ac:chgData name="Mannix, Josh" userId="67577199-83d9-4857-9803-9b1b12014488" providerId="ADAL" clId="{10844B89-6063-944A-BF3B-F8F1A443B084}" dt="2023-01-23T17:41:19.972" v="1385" actId="478"/>
          <ac:picMkLst>
            <pc:docMk/>
            <pc:sldMk cId="2926030904" sldId="318"/>
            <ac:picMk id="1026" creationId="{E07EB991-819F-4E44-8F9F-6F2D723BF116}"/>
          </ac:picMkLst>
        </pc:picChg>
      </pc:sldChg>
      <pc:sldChg chg="modSp mod">
        <pc:chgData name="Mannix, Josh" userId="67577199-83d9-4857-9803-9b1b12014488" providerId="ADAL" clId="{10844B89-6063-944A-BF3B-F8F1A443B084}" dt="2023-01-23T17:31:10.865" v="370" actId="20577"/>
        <pc:sldMkLst>
          <pc:docMk/>
          <pc:sldMk cId="2742753983" sldId="319"/>
        </pc:sldMkLst>
        <pc:spChg chg="mod">
          <ac:chgData name="Mannix, Josh" userId="67577199-83d9-4857-9803-9b1b12014488" providerId="ADAL" clId="{10844B89-6063-944A-BF3B-F8F1A443B084}" dt="2023-01-23T17:31:10.865" v="370" actId="20577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28:07.461" v="247" actId="20577"/>
          <ac:spMkLst>
            <pc:docMk/>
            <pc:sldMk cId="2742753983" sldId="319"/>
            <ac:spMk id="248" creationId="{00000000-0000-0000-0000-000000000000}"/>
          </ac:spMkLst>
        </pc:spChg>
      </pc:sldChg>
      <pc:sldChg chg="modSp mod modAnim">
        <pc:chgData name="Mannix, Josh" userId="67577199-83d9-4857-9803-9b1b12014488" providerId="ADAL" clId="{10844B89-6063-944A-BF3B-F8F1A443B084}" dt="2023-01-23T17:35:31.979" v="725" actId="20577"/>
        <pc:sldMkLst>
          <pc:docMk/>
          <pc:sldMk cId="1441348668" sldId="320"/>
        </pc:sldMkLst>
        <pc:spChg chg="mod">
          <ac:chgData name="Mannix, Josh" userId="67577199-83d9-4857-9803-9b1b12014488" providerId="ADAL" clId="{10844B89-6063-944A-BF3B-F8F1A443B084}" dt="2023-01-23T17:35:17.072" v="711" actId="20577"/>
          <ac:spMkLst>
            <pc:docMk/>
            <pc:sldMk cId="1441348668" sldId="320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35:31.979" v="725" actId="20577"/>
          <ac:spMkLst>
            <pc:docMk/>
            <pc:sldMk cId="1441348668" sldId="320"/>
            <ac:spMk id="248" creationId="{00000000-0000-0000-0000-000000000000}"/>
          </ac:spMkLst>
        </pc:spChg>
      </pc:sldChg>
      <pc:sldChg chg="modSp mod modAnim">
        <pc:chgData name="Mannix, Josh" userId="67577199-83d9-4857-9803-9b1b12014488" providerId="ADAL" clId="{10844B89-6063-944A-BF3B-F8F1A443B084}" dt="2023-01-23T17:49:39.788" v="1956" actId="6549"/>
        <pc:sldMkLst>
          <pc:docMk/>
          <pc:sldMk cId="4060266660" sldId="321"/>
        </pc:sldMkLst>
        <pc:spChg chg="mod">
          <ac:chgData name="Mannix, Josh" userId="67577199-83d9-4857-9803-9b1b12014488" providerId="ADAL" clId="{10844B89-6063-944A-BF3B-F8F1A443B084}" dt="2023-01-23T17:49:39.788" v="1956" actId="6549"/>
          <ac:spMkLst>
            <pc:docMk/>
            <pc:sldMk cId="4060266660" sldId="321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47:26.878" v="1699" actId="20577"/>
          <ac:spMkLst>
            <pc:docMk/>
            <pc:sldMk cId="4060266660" sldId="321"/>
            <ac:spMk id="248" creationId="{00000000-0000-0000-0000-000000000000}"/>
          </ac:spMkLst>
        </pc:spChg>
      </pc:sldChg>
      <pc:sldChg chg="delSp modSp mod ord">
        <pc:chgData name="Mannix, Josh" userId="67577199-83d9-4857-9803-9b1b12014488" providerId="ADAL" clId="{10844B89-6063-944A-BF3B-F8F1A443B084}" dt="2023-01-23T17:46:34.115" v="1684" actId="403"/>
        <pc:sldMkLst>
          <pc:docMk/>
          <pc:sldMk cId="3566866191" sldId="322"/>
        </pc:sldMkLst>
        <pc:spChg chg="mod">
          <ac:chgData name="Mannix, Josh" userId="67577199-83d9-4857-9803-9b1b12014488" providerId="ADAL" clId="{10844B89-6063-944A-BF3B-F8F1A443B084}" dt="2023-01-23T17:46:34.115" v="1684" actId="403"/>
          <ac:spMkLst>
            <pc:docMk/>
            <pc:sldMk cId="3566866191" sldId="322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43:34.092" v="1407" actId="20577"/>
          <ac:spMkLst>
            <pc:docMk/>
            <pc:sldMk cId="3566866191" sldId="322"/>
            <ac:spMk id="248" creationId="{00000000-0000-0000-0000-000000000000}"/>
          </ac:spMkLst>
        </pc:spChg>
        <pc:picChg chg="mod">
          <ac:chgData name="Mannix, Josh" userId="67577199-83d9-4857-9803-9b1b12014488" providerId="ADAL" clId="{10844B89-6063-944A-BF3B-F8F1A443B084}" dt="2023-01-23T17:45:51.525" v="1680" actId="1076"/>
          <ac:picMkLst>
            <pc:docMk/>
            <pc:sldMk cId="3566866191" sldId="322"/>
            <ac:picMk id="17" creationId="{E204F786-F2CF-5443-9E7F-238D53D0CCE8}"/>
          </ac:picMkLst>
        </pc:picChg>
        <pc:picChg chg="del">
          <ac:chgData name="Mannix, Josh" userId="67577199-83d9-4857-9803-9b1b12014488" providerId="ADAL" clId="{10844B89-6063-944A-BF3B-F8F1A443B084}" dt="2023-01-23T17:45:48.887" v="1679" actId="478"/>
          <ac:picMkLst>
            <pc:docMk/>
            <pc:sldMk cId="3566866191" sldId="322"/>
            <ac:picMk id="18" creationId="{6798B4A8-D6E9-A541-BD19-D9A05F20F183}"/>
          </ac:picMkLst>
        </pc:picChg>
        <pc:picChg chg="mod">
          <ac:chgData name="Mannix, Josh" userId="67577199-83d9-4857-9803-9b1b12014488" providerId="ADAL" clId="{10844B89-6063-944A-BF3B-F8F1A443B084}" dt="2023-01-23T17:45:52.613" v="1681" actId="1076"/>
          <ac:picMkLst>
            <pc:docMk/>
            <pc:sldMk cId="3566866191" sldId="322"/>
            <ac:picMk id="19" creationId="{7CB575B7-1D1E-1142-8ACD-71942B7CF8D1}"/>
          </ac:picMkLst>
        </pc:picChg>
        <pc:picChg chg="del">
          <ac:chgData name="Mannix, Josh" userId="67577199-83d9-4857-9803-9b1b12014488" providerId="ADAL" clId="{10844B89-6063-944A-BF3B-F8F1A443B084}" dt="2023-01-23T17:45:47.532" v="1678" actId="478"/>
          <ac:picMkLst>
            <pc:docMk/>
            <pc:sldMk cId="3566866191" sldId="322"/>
            <ac:picMk id="20" creationId="{B11FEE84-A794-CE43-B4CC-C90ACA466F54}"/>
          </ac:picMkLst>
        </pc:picChg>
        <pc:picChg chg="mod">
          <ac:chgData name="Mannix, Josh" userId="67577199-83d9-4857-9803-9b1b12014488" providerId="ADAL" clId="{10844B89-6063-944A-BF3B-F8F1A443B084}" dt="2023-01-23T17:45:57.049" v="1683" actId="1076"/>
          <ac:picMkLst>
            <pc:docMk/>
            <pc:sldMk cId="3566866191" sldId="322"/>
            <ac:picMk id="21" creationId="{6C3D6011-239B-3444-9FEC-973EF6BDE75F}"/>
          </ac:picMkLst>
        </pc:picChg>
      </pc:sldChg>
      <pc:sldChg chg="del">
        <pc:chgData name="Mannix, Josh" userId="67577199-83d9-4857-9803-9b1b12014488" providerId="ADAL" clId="{10844B89-6063-944A-BF3B-F8F1A443B084}" dt="2023-01-23T17:25:14.015" v="26" actId="2696"/>
        <pc:sldMkLst>
          <pc:docMk/>
          <pc:sldMk cId="3164844292" sldId="327"/>
        </pc:sldMkLst>
      </pc:sldChg>
      <pc:sldChg chg="modSp add mod">
        <pc:chgData name="Mannix, Josh" userId="67577199-83d9-4857-9803-9b1b12014488" providerId="ADAL" clId="{10844B89-6063-944A-BF3B-F8F1A443B084}" dt="2023-01-23T17:36:48.279" v="966" actId="20577"/>
        <pc:sldMkLst>
          <pc:docMk/>
          <pc:sldMk cId="2132093768" sldId="336"/>
        </pc:sldMkLst>
        <pc:spChg chg="mod">
          <ac:chgData name="Mannix, Josh" userId="67577199-83d9-4857-9803-9b1b12014488" providerId="ADAL" clId="{10844B89-6063-944A-BF3B-F8F1A443B084}" dt="2023-01-23T17:36:48.279" v="966" actId="20577"/>
          <ac:spMkLst>
            <pc:docMk/>
            <pc:sldMk cId="2132093768" sldId="336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35:36.580" v="736" actId="20577"/>
          <ac:spMkLst>
            <pc:docMk/>
            <pc:sldMk cId="2132093768" sldId="336"/>
            <ac:spMk id="248" creationId="{00000000-0000-0000-0000-000000000000}"/>
          </ac:spMkLst>
        </pc:spChg>
      </pc:sldChg>
    </pc:docChg>
  </pc:docChgLst>
  <pc:docChgLst>
    <pc:chgData name="Josh Mannix" userId="67577199-83d9-4857-9803-9b1b12014488" providerId="ADAL" clId="{674E90A8-30E3-1E41-AAAB-6BB9A415CE1A}"/>
    <pc:docChg chg="undo custSel addSld delSld modSld sldOrd">
      <pc:chgData name="Josh Mannix" userId="67577199-83d9-4857-9803-9b1b12014488" providerId="ADAL" clId="{674E90A8-30E3-1E41-AAAB-6BB9A415CE1A}" dt="2023-01-21T15:49:55.864" v="5469"/>
      <pc:docMkLst>
        <pc:docMk/>
      </pc:docMkLst>
      <pc:sldChg chg="addSp delSp modSp mod">
        <pc:chgData name="Josh Mannix" userId="67577199-83d9-4857-9803-9b1b12014488" providerId="ADAL" clId="{674E90A8-30E3-1E41-AAAB-6BB9A415CE1A}" dt="2023-01-17T16:08:38.082" v="5466" actId="1035"/>
        <pc:sldMkLst>
          <pc:docMk/>
          <pc:sldMk cId="0" sldId="256"/>
        </pc:sldMkLst>
        <pc:spChg chg="mod">
          <ac:chgData name="Josh Mannix" userId="67577199-83d9-4857-9803-9b1b12014488" providerId="ADAL" clId="{674E90A8-30E3-1E41-AAAB-6BB9A415CE1A}" dt="2023-01-16T20:15:34.831" v="39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0:15:43.065" v="51" actId="20577"/>
          <ac:spMkLst>
            <pc:docMk/>
            <pc:sldMk cId="0" sldId="256"/>
            <ac:spMk id="185" creationId="{00000000-0000-0000-0000-000000000000}"/>
          </ac:spMkLst>
        </pc:spChg>
        <pc:picChg chg="add mod">
          <ac:chgData name="Josh Mannix" userId="67577199-83d9-4857-9803-9b1b12014488" providerId="ADAL" clId="{674E90A8-30E3-1E41-AAAB-6BB9A415CE1A}" dt="2023-01-17T16:08:38.082" v="5466" actId="1035"/>
          <ac:picMkLst>
            <pc:docMk/>
            <pc:sldMk cId="0" sldId="256"/>
            <ac:picMk id="2" creationId="{79DF98E2-A59C-AE4D-A8CB-C469C2B4C3FA}"/>
          </ac:picMkLst>
        </pc:picChg>
        <pc:picChg chg="del">
          <ac:chgData name="Josh Mannix" userId="67577199-83d9-4857-9803-9b1b12014488" providerId="ADAL" clId="{674E90A8-30E3-1E41-AAAB-6BB9A415CE1A}" dt="2023-01-17T16:07:20.454" v="5450" actId="478"/>
          <ac:picMkLst>
            <pc:docMk/>
            <pc:sldMk cId="0" sldId="256"/>
            <ac:picMk id="3" creationId="{771971D2-7156-EF45-83D9-0794AB9ECC76}"/>
          </ac:picMkLst>
        </pc:picChg>
        <pc:picChg chg="add del mod">
          <ac:chgData name="Josh Mannix" userId="67577199-83d9-4857-9803-9b1b12014488" providerId="ADAL" clId="{674E90A8-30E3-1E41-AAAB-6BB9A415CE1A}" dt="2023-01-17T16:08:24.300" v="5463" actId="478"/>
          <ac:picMkLst>
            <pc:docMk/>
            <pc:sldMk cId="0" sldId="256"/>
            <ac:picMk id="4" creationId="{220F96F5-D78D-684F-80E4-3FB67B26B34C}"/>
          </ac:picMkLst>
        </pc:picChg>
      </pc:sldChg>
      <pc:sldChg chg="modSp mod">
        <pc:chgData name="Josh Mannix" userId="67577199-83d9-4857-9803-9b1b12014488" providerId="ADAL" clId="{674E90A8-30E3-1E41-AAAB-6BB9A415CE1A}" dt="2023-01-16T20:28:20.404" v="408" actId="6549"/>
        <pc:sldMkLst>
          <pc:docMk/>
          <pc:sldMk cId="0" sldId="257"/>
        </pc:sldMkLst>
        <pc:spChg chg="mod">
          <ac:chgData name="Josh Mannix" userId="67577199-83d9-4857-9803-9b1b12014488" providerId="ADAL" clId="{674E90A8-30E3-1E41-AAAB-6BB9A415CE1A}" dt="2023-01-16T20:28:06.904" v="378" actId="6549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0:24:24.389" v="70" actId="20577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0:28:20.404" v="408" actId="6549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6T20:24:30.230" v="89" actId="20577"/>
        <pc:sldMkLst>
          <pc:docMk/>
          <pc:sldMk cId="0" sldId="258"/>
        </pc:sldMkLst>
        <pc:spChg chg="mod">
          <ac:chgData name="Josh Mannix" userId="67577199-83d9-4857-9803-9b1b12014488" providerId="ADAL" clId="{674E90A8-30E3-1E41-AAAB-6BB9A415CE1A}" dt="2023-01-16T20:24:30.230" v="89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7T15:55:00.452" v="5315" actId="1076"/>
        <pc:sldMkLst>
          <pc:docMk/>
          <pc:sldMk cId="0" sldId="260"/>
        </pc:sldMkLst>
        <pc:spChg chg="mod">
          <ac:chgData name="Josh Mannix" userId="67577199-83d9-4857-9803-9b1b12014488" providerId="ADAL" clId="{674E90A8-30E3-1E41-AAAB-6BB9A415CE1A}" dt="2023-01-17T15:55:00.452" v="5315" actId="1076"/>
          <ac:spMkLst>
            <pc:docMk/>
            <pc:sldMk cId="0" sldId="260"/>
            <ac:spMk id="241" creationId="{00000000-0000-0000-0000-000000000000}"/>
          </ac:spMkLst>
        </pc:spChg>
      </pc:sldChg>
      <pc:sldChg chg="del">
        <pc:chgData name="Josh Mannix" userId="67577199-83d9-4857-9803-9b1b12014488" providerId="ADAL" clId="{674E90A8-30E3-1E41-AAAB-6BB9A415CE1A}" dt="2023-01-16T20:30:48.625" v="532" actId="2696"/>
        <pc:sldMkLst>
          <pc:docMk/>
          <pc:sldMk cId="0" sldId="261"/>
        </pc:sldMkLst>
      </pc:sldChg>
      <pc:sldChg chg="modSp mod">
        <pc:chgData name="Josh Mannix" userId="67577199-83d9-4857-9803-9b1b12014488" providerId="ADAL" clId="{674E90A8-30E3-1E41-AAAB-6BB9A415CE1A}" dt="2023-01-16T21:41:02.599" v="3385" actId="1076"/>
        <pc:sldMkLst>
          <pc:docMk/>
          <pc:sldMk cId="0" sldId="262"/>
        </pc:sldMkLst>
        <pc:spChg chg="mod">
          <ac:chgData name="Josh Mannix" userId="67577199-83d9-4857-9803-9b1b12014488" providerId="ADAL" clId="{674E90A8-30E3-1E41-AAAB-6BB9A415CE1A}" dt="2023-01-16T21:41:00.159" v="3383" actId="1076"/>
          <ac:spMkLst>
            <pc:docMk/>
            <pc:sldMk cId="0" sldId="262"/>
            <ac:spMk id="265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1:41:02.599" v="3385" actId="1076"/>
          <ac:spMkLst>
            <pc:docMk/>
            <pc:sldMk cId="0" sldId="262"/>
            <ac:spMk id="267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6T21:45:08.461" v="3674" actId="404"/>
        <pc:sldMkLst>
          <pc:docMk/>
          <pc:sldMk cId="0" sldId="263"/>
        </pc:sldMkLst>
        <pc:spChg chg="mod">
          <ac:chgData name="Josh Mannix" userId="67577199-83d9-4857-9803-9b1b12014488" providerId="ADAL" clId="{674E90A8-30E3-1E41-AAAB-6BB9A415CE1A}" dt="2023-01-16T21:45:08.461" v="3674" actId="404"/>
          <ac:spMkLst>
            <pc:docMk/>
            <pc:sldMk cId="0" sldId="263"/>
            <ac:spMk id="19" creationId="{50990AC8-88A1-9F4C-AF7A-2DC8790832E1}"/>
          </ac:spMkLst>
        </pc:spChg>
        <pc:spChg chg="mod">
          <ac:chgData name="Josh Mannix" userId="67577199-83d9-4857-9803-9b1b12014488" providerId="ADAL" clId="{674E90A8-30E3-1E41-AAAB-6BB9A415CE1A}" dt="2023-01-16T21:42:46.742" v="3400" actId="20577"/>
          <ac:spMkLst>
            <pc:docMk/>
            <pc:sldMk cId="0" sldId="263"/>
            <ac:spMk id="273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7T15:55:24.210" v="5332" actId="20577"/>
        <pc:sldMkLst>
          <pc:docMk/>
          <pc:sldMk cId="0" sldId="264"/>
        </pc:sldMkLst>
        <pc:spChg chg="mod">
          <ac:chgData name="Josh Mannix" userId="67577199-83d9-4857-9803-9b1b12014488" providerId="ADAL" clId="{674E90A8-30E3-1E41-AAAB-6BB9A415CE1A}" dt="2023-01-17T15:55:24.210" v="5332" actId="20577"/>
          <ac:spMkLst>
            <pc:docMk/>
            <pc:sldMk cId="0" sldId="264"/>
            <ac:spMk id="289" creationId="{00000000-0000-0000-0000-000000000000}"/>
          </ac:spMkLst>
        </pc:spChg>
      </pc:sldChg>
      <pc:sldChg chg="del">
        <pc:chgData name="Josh Mannix" userId="67577199-83d9-4857-9803-9b1b12014488" providerId="ADAL" clId="{674E90A8-30E3-1E41-AAAB-6BB9A415CE1A}" dt="2023-01-16T20:24:32.827" v="90" actId="2696"/>
        <pc:sldMkLst>
          <pc:docMk/>
          <pc:sldMk cId="2109807637" sldId="308"/>
        </pc:sldMkLst>
      </pc:sldChg>
      <pc:sldChg chg="addSp modSp mod">
        <pc:chgData name="Josh Mannix" userId="67577199-83d9-4857-9803-9b1b12014488" providerId="ADAL" clId="{674E90A8-30E3-1E41-AAAB-6BB9A415CE1A}" dt="2023-01-17T15:55:53.480" v="5333"/>
        <pc:sldMkLst>
          <pc:docMk/>
          <pc:sldMk cId="1525334266" sldId="312"/>
        </pc:sldMkLst>
        <pc:spChg chg="mod">
          <ac:chgData name="Josh Mannix" userId="67577199-83d9-4857-9803-9b1b12014488" providerId="ADAL" clId="{674E90A8-30E3-1E41-AAAB-6BB9A415CE1A}" dt="2023-01-16T20:29:51.281" v="531" actId="20577"/>
          <ac:spMkLst>
            <pc:docMk/>
            <pc:sldMk cId="1525334266" sldId="312"/>
            <ac:spMk id="3" creationId="{174A2818-11F1-9527-987C-744698490DA5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6" creationId="{285E42D2-97F5-7646-80A7-5CCFD3A6C2E3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7" creationId="{54591AC2-EC92-BB4C-AF90-6249333DA036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8" creationId="{8BECB7DB-3279-7E48-A562-5B027769D2C7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9" creationId="{D8774DA8-AA7F-9B44-B70C-FCF5C067763C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10" creationId="{05C6C1D0-FA94-F04E-BCB1-406980FA6B06}"/>
          </ac:spMkLst>
        </pc:spChg>
        <pc:grpChg chg="add mod">
          <ac:chgData name="Josh Mannix" userId="67577199-83d9-4857-9803-9b1b12014488" providerId="ADAL" clId="{674E90A8-30E3-1E41-AAAB-6BB9A415CE1A}" dt="2023-01-17T15:55:53.480" v="5333"/>
          <ac:grpSpMkLst>
            <pc:docMk/>
            <pc:sldMk cId="1525334266" sldId="312"/>
            <ac:grpSpMk id="5" creationId="{E892483C-5B4C-F747-B6C8-389796780303}"/>
          </ac:grpSpMkLst>
        </pc:grpChg>
      </pc:sldChg>
      <pc:sldChg chg="addSp delSp modSp mod">
        <pc:chgData name="Josh Mannix" userId="67577199-83d9-4857-9803-9b1b12014488" providerId="ADAL" clId="{674E90A8-30E3-1E41-AAAB-6BB9A415CE1A}" dt="2023-01-17T16:08:12.063" v="5458" actId="1076"/>
        <pc:sldMkLst>
          <pc:docMk/>
          <pc:sldMk cId="2327765963" sldId="314"/>
        </pc:sldMkLst>
        <pc:spChg chg="mod">
          <ac:chgData name="Josh Mannix" userId="67577199-83d9-4857-9803-9b1b12014488" providerId="ADAL" clId="{674E90A8-30E3-1E41-AAAB-6BB9A415CE1A}" dt="2023-01-16T20:24:43.887" v="122" actId="20577"/>
          <ac:spMkLst>
            <pc:docMk/>
            <pc:sldMk cId="2327765963" sldId="314"/>
            <ac:spMk id="2" creationId="{0986599C-079B-FE46-B154-C62755C39F88}"/>
          </ac:spMkLst>
        </pc:spChg>
        <pc:spChg chg="mod">
          <ac:chgData name="Josh Mannix" userId="67577199-83d9-4857-9803-9b1b12014488" providerId="ADAL" clId="{674E90A8-30E3-1E41-AAAB-6BB9A415CE1A}" dt="2023-01-16T20:26:50.616" v="366" actId="1076"/>
          <ac:spMkLst>
            <pc:docMk/>
            <pc:sldMk cId="2327765963" sldId="314"/>
            <ac:spMk id="3" creationId="{268D834C-B585-BA44-8441-48AAC0366738}"/>
          </ac:spMkLst>
        </pc:spChg>
        <pc:picChg chg="add del mod">
          <ac:chgData name="Josh Mannix" userId="67577199-83d9-4857-9803-9b1b12014488" providerId="ADAL" clId="{674E90A8-30E3-1E41-AAAB-6BB9A415CE1A}" dt="2023-01-17T16:07:57.727" v="5454" actId="478"/>
          <ac:picMkLst>
            <pc:docMk/>
            <pc:sldMk cId="2327765963" sldId="314"/>
            <ac:picMk id="16" creationId="{0E3086AA-BCDE-4B42-97F6-E72F7BC24D59}"/>
          </ac:picMkLst>
        </pc:picChg>
        <pc:picChg chg="add mod">
          <ac:chgData name="Josh Mannix" userId="67577199-83d9-4857-9803-9b1b12014488" providerId="ADAL" clId="{674E90A8-30E3-1E41-AAAB-6BB9A415CE1A}" dt="2023-01-17T16:08:12.063" v="5458" actId="1076"/>
          <ac:picMkLst>
            <pc:docMk/>
            <pc:sldMk cId="2327765963" sldId="314"/>
            <ac:picMk id="17" creationId="{C79B9D57-F73C-3148-880A-45B97D1A38DD}"/>
          </ac:picMkLst>
        </pc:picChg>
        <pc:picChg chg="del">
          <ac:chgData name="Josh Mannix" userId="67577199-83d9-4857-9803-9b1b12014488" providerId="ADAL" clId="{674E90A8-30E3-1E41-AAAB-6BB9A415CE1A}" dt="2023-01-16T20:24:45.720" v="123" actId="478"/>
          <ac:picMkLst>
            <pc:docMk/>
            <pc:sldMk cId="2327765963" sldId="314"/>
            <ac:picMk id="1026" creationId="{90B3DA81-710E-4A8E-9063-0679341F8796}"/>
          </ac:picMkLst>
        </pc:picChg>
      </pc:sldChg>
      <pc:sldChg chg="del">
        <pc:chgData name="Josh Mannix" userId="67577199-83d9-4857-9803-9b1b12014488" providerId="ADAL" clId="{674E90A8-30E3-1E41-AAAB-6BB9A415CE1A}" dt="2023-01-16T20:30:52.082" v="533" actId="2696"/>
        <pc:sldMkLst>
          <pc:docMk/>
          <pc:sldMk cId="1725268783" sldId="315"/>
        </pc:sldMkLst>
      </pc:sldChg>
      <pc:sldChg chg="addSp modSp mod modAnim">
        <pc:chgData name="Josh Mannix" userId="67577199-83d9-4857-9803-9b1b12014488" providerId="ADAL" clId="{674E90A8-30E3-1E41-AAAB-6BB9A415CE1A}" dt="2023-01-16T21:37:11.647" v="3360" actId="20577"/>
        <pc:sldMkLst>
          <pc:docMk/>
          <pc:sldMk cId="2374920946" sldId="316"/>
        </pc:sldMkLst>
        <pc:spChg chg="mod">
          <ac:chgData name="Josh Mannix" userId="67577199-83d9-4857-9803-9b1b12014488" providerId="ADAL" clId="{674E90A8-30E3-1E41-AAAB-6BB9A415CE1A}" dt="2023-01-16T21:37:11.647" v="3360" actId="20577"/>
          <ac:spMkLst>
            <pc:docMk/>
            <pc:sldMk cId="2374920946" sldId="316"/>
            <ac:spMk id="2" creationId="{ADC04ADF-3C89-B545-B3AC-998590695FDC}"/>
          </ac:spMkLst>
        </pc:spChg>
        <pc:spChg chg="add mod">
          <ac:chgData name="Josh Mannix" userId="67577199-83d9-4857-9803-9b1b12014488" providerId="ADAL" clId="{674E90A8-30E3-1E41-AAAB-6BB9A415CE1A}" dt="2023-01-16T20:33:32.103" v="850" actId="1076"/>
          <ac:spMkLst>
            <pc:docMk/>
            <pc:sldMk cId="2374920946" sldId="316"/>
            <ac:spMk id="3" creationId="{5B92F1A6-B412-DB45-8BE1-F27A36611F5D}"/>
          </ac:spMkLst>
        </pc:spChg>
        <pc:spChg chg="mod">
          <ac:chgData name="Josh Mannix" userId="67577199-83d9-4857-9803-9b1b12014488" providerId="ADAL" clId="{674E90A8-30E3-1E41-AAAB-6BB9A415CE1A}" dt="2023-01-16T20:32:51.315" v="789" actId="20577"/>
          <ac:spMkLst>
            <pc:docMk/>
            <pc:sldMk cId="2374920946" sldId="316"/>
            <ac:spMk id="248" creationId="{00000000-0000-0000-0000-000000000000}"/>
          </ac:spMkLst>
        </pc:spChg>
      </pc:sldChg>
      <pc:sldChg chg="modSp del mod">
        <pc:chgData name="Josh Mannix" userId="67577199-83d9-4857-9803-9b1b12014488" providerId="ADAL" clId="{674E90A8-30E3-1E41-AAAB-6BB9A415CE1A}" dt="2023-01-16T21:50:42.126" v="3945" actId="2696"/>
        <pc:sldMkLst>
          <pc:docMk/>
          <pc:sldMk cId="2429232393" sldId="317"/>
        </pc:sldMkLst>
        <pc:spChg chg="mod">
          <ac:chgData name="Josh Mannix" userId="67577199-83d9-4857-9803-9b1b12014488" providerId="ADAL" clId="{674E90A8-30E3-1E41-AAAB-6BB9A415CE1A}" dt="2023-01-16T21:50:28.089" v="3943" actId="20577"/>
          <ac:spMkLst>
            <pc:docMk/>
            <pc:sldMk cId="2429232393" sldId="317"/>
            <ac:spMk id="273" creationId="{00000000-0000-0000-0000-000000000000}"/>
          </ac:spMkLst>
        </pc:spChg>
      </pc:sldChg>
      <pc:sldChg chg="del">
        <pc:chgData name="Josh Mannix" userId="67577199-83d9-4857-9803-9b1b12014488" providerId="ADAL" clId="{674E90A8-30E3-1E41-AAAB-6BB9A415CE1A}" dt="2023-01-16T20:29:02.807" v="433" actId="2696"/>
        <pc:sldMkLst>
          <pc:docMk/>
          <pc:sldMk cId="1837633903" sldId="318"/>
        </pc:sldMkLst>
      </pc:sldChg>
      <pc:sldChg chg="addSp delSp modSp add mod ord modAnim">
        <pc:chgData name="Josh Mannix" userId="67577199-83d9-4857-9803-9b1b12014488" providerId="ADAL" clId="{674E90A8-30E3-1E41-AAAB-6BB9A415CE1A}" dt="2023-01-16T21:07:47.588" v="2288" actId="1076"/>
        <pc:sldMkLst>
          <pc:docMk/>
          <pc:sldMk cId="2926030904" sldId="318"/>
        </pc:sldMkLst>
        <pc:spChg chg="mod">
          <ac:chgData name="Josh Mannix" userId="67577199-83d9-4857-9803-9b1b12014488" providerId="ADAL" clId="{674E90A8-30E3-1E41-AAAB-6BB9A415CE1A}" dt="2023-01-16T20:57:39.562" v="1782" actId="20577"/>
          <ac:spMkLst>
            <pc:docMk/>
            <pc:sldMk cId="2926030904" sldId="318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0:48:29.928" v="1339" actId="20577"/>
          <ac:spMkLst>
            <pc:docMk/>
            <pc:sldMk cId="2926030904" sldId="318"/>
            <ac:spMk id="248" creationId="{00000000-0000-0000-0000-000000000000}"/>
          </ac:spMkLst>
        </pc:spChg>
        <pc:picChg chg="add del mod modCrop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3" creationId="{1DDF39C6-B3C9-C343-9DA3-4B431AA907D8}"/>
          </ac:picMkLst>
        </pc:picChg>
        <pc:picChg chg="add del mod">
          <ac:chgData name="Josh Mannix" userId="67577199-83d9-4857-9803-9b1b12014488" providerId="ADAL" clId="{674E90A8-30E3-1E41-AAAB-6BB9A415CE1A}" dt="2023-01-16T20:37:18.051" v="1016" actId="478"/>
          <ac:picMkLst>
            <pc:docMk/>
            <pc:sldMk cId="2926030904" sldId="318"/>
            <ac:picMk id="17" creationId="{9BB23110-14EC-C943-AC76-12B6685B0642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18" creationId="{769B8142-CEBC-5F45-B12D-263C39AE81A8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19" creationId="{D0BACF25-F4ED-5641-A8A9-FE718DCF42BE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20" creationId="{9700EE68-B7F4-5642-B44C-E2B42992256C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21" creationId="{1E138B9E-261C-C94D-8821-A16E3C1A7E7C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22" creationId="{4385C207-6D32-1B46-A9FD-52A70C19BC28}"/>
          </ac:picMkLst>
        </pc:picChg>
        <pc:picChg chg="add del mod">
          <ac:chgData name="Josh Mannix" userId="67577199-83d9-4857-9803-9b1b12014488" providerId="ADAL" clId="{674E90A8-30E3-1E41-AAAB-6BB9A415CE1A}" dt="2023-01-16T20:38:05.190" v="1027" actId="478"/>
          <ac:picMkLst>
            <pc:docMk/>
            <pc:sldMk cId="2926030904" sldId="318"/>
            <ac:picMk id="23" creationId="{1FAA71D5-2AC0-1849-8111-5C7D095BB840}"/>
          </ac:picMkLst>
        </pc:picChg>
        <pc:picChg chg="add del mod">
          <ac:chgData name="Josh Mannix" userId="67577199-83d9-4857-9803-9b1b12014488" providerId="ADAL" clId="{674E90A8-30E3-1E41-AAAB-6BB9A415CE1A}" dt="2023-01-16T20:38:05.190" v="1027" actId="478"/>
          <ac:picMkLst>
            <pc:docMk/>
            <pc:sldMk cId="2926030904" sldId="318"/>
            <ac:picMk id="24" creationId="{04C5D66C-E297-8444-B059-EC2D96053BDC}"/>
          </ac:picMkLst>
        </pc:picChg>
        <pc:picChg chg="add mod">
          <ac:chgData name="Josh Mannix" userId="67577199-83d9-4857-9803-9b1b12014488" providerId="ADAL" clId="{674E90A8-30E3-1E41-AAAB-6BB9A415CE1A}" dt="2023-01-16T21:07:47.588" v="2288" actId="1076"/>
          <ac:picMkLst>
            <pc:docMk/>
            <pc:sldMk cId="2926030904" sldId="318"/>
            <ac:picMk id="1026" creationId="{E07EB991-819F-4E44-8F9F-6F2D723BF116}"/>
          </ac:picMkLst>
        </pc:picChg>
      </pc:sldChg>
      <pc:sldChg chg="modSp add mod">
        <pc:chgData name="Josh Mannix" userId="67577199-83d9-4857-9803-9b1b12014488" providerId="ADAL" clId="{674E90A8-30E3-1E41-AAAB-6BB9A415CE1A}" dt="2023-01-16T21:43:26.337" v="3428" actId="115"/>
        <pc:sldMkLst>
          <pc:docMk/>
          <pc:sldMk cId="2742753983" sldId="319"/>
        </pc:sldMkLst>
        <pc:spChg chg="mod">
          <ac:chgData name="Josh Mannix" userId="67577199-83d9-4857-9803-9b1b12014488" providerId="ADAL" clId="{674E90A8-30E3-1E41-AAAB-6BB9A415CE1A}" dt="2023-01-16T21:43:26.337" v="3428" actId="115"/>
          <ac:spMkLst>
            <pc:docMk/>
            <pc:sldMk cId="2742753983" sldId="319"/>
            <ac:spMk id="2" creationId="{ADC04ADF-3C89-B545-B3AC-998590695FDC}"/>
          </ac:spMkLst>
        </pc:spChg>
      </pc:sldChg>
      <pc:sldChg chg="delSp modSp add mod modAnim">
        <pc:chgData name="Josh Mannix" userId="67577199-83d9-4857-9803-9b1b12014488" providerId="ADAL" clId="{674E90A8-30E3-1E41-AAAB-6BB9A415CE1A}" dt="2023-01-16T21:02:14.159" v="2122" actId="113"/>
        <pc:sldMkLst>
          <pc:docMk/>
          <pc:sldMk cId="1441348668" sldId="320"/>
        </pc:sldMkLst>
        <pc:spChg chg="mod">
          <ac:chgData name="Josh Mannix" userId="67577199-83d9-4857-9803-9b1b12014488" providerId="ADAL" clId="{674E90A8-30E3-1E41-AAAB-6BB9A415CE1A}" dt="2023-01-16T21:02:14.159" v="2122" actId="113"/>
          <ac:spMkLst>
            <pc:docMk/>
            <pc:sldMk cId="1441348668" sldId="320"/>
            <ac:spMk id="2" creationId="{ADC04ADF-3C89-B545-B3AC-998590695FDC}"/>
          </ac:spMkLst>
        </pc:spChg>
        <pc:picChg chg="del">
          <ac:chgData name="Josh Mannix" userId="67577199-83d9-4857-9803-9b1b12014488" providerId="ADAL" clId="{674E90A8-30E3-1E41-AAAB-6BB9A415CE1A}" dt="2023-01-16T20:43:06.579" v="1136" actId="478"/>
          <ac:picMkLst>
            <pc:docMk/>
            <pc:sldMk cId="1441348668" sldId="320"/>
            <ac:picMk id="3" creationId="{1DDF39C6-B3C9-C343-9DA3-4B431AA907D8}"/>
          </ac:picMkLst>
        </pc:picChg>
        <pc:picChg chg="del">
          <ac:chgData name="Josh Mannix" userId="67577199-83d9-4857-9803-9b1b12014488" providerId="ADAL" clId="{674E90A8-30E3-1E41-AAAB-6BB9A415CE1A}" dt="2023-01-16T20:43:09.864" v="1137" actId="478"/>
          <ac:picMkLst>
            <pc:docMk/>
            <pc:sldMk cId="1441348668" sldId="320"/>
            <ac:picMk id="18" creationId="{769B8142-CEBC-5F45-B12D-263C39AE81A8}"/>
          </ac:picMkLst>
        </pc:picChg>
        <pc:picChg chg="del">
          <ac:chgData name="Josh Mannix" userId="67577199-83d9-4857-9803-9b1b12014488" providerId="ADAL" clId="{674E90A8-30E3-1E41-AAAB-6BB9A415CE1A}" dt="2023-01-16T20:43:06.579" v="1136" actId="478"/>
          <ac:picMkLst>
            <pc:docMk/>
            <pc:sldMk cId="1441348668" sldId="320"/>
            <ac:picMk id="19" creationId="{D0BACF25-F4ED-5641-A8A9-FE718DCF42BE}"/>
          </ac:picMkLst>
        </pc:picChg>
        <pc:picChg chg="del">
          <ac:chgData name="Josh Mannix" userId="67577199-83d9-4857-9803-9b1b12014488" providerId="ADAL" clId="{674E90A8-30E3-1E41-AAAB-6BB9A415CE1A}" dt="2023-01-16T20:43:09.864" v="1137" actId="478"/>
          <ac:picMkLst>
            <pc:docMk/>
            <pc:sldMk cId="1441348668" sldId="320"/>
            <ac:picMk id="20" creationId="{9700EE68-B7F4-5642-B44C-E2B42992256C}"/>
          </ac:picMkLst>
        </pc:picChg>
        <pc:picChg chg="del">
          <ac:chgData name="Josh Mannix" userId="67577199-83d9-4857-9803-9b1b12014488" providerId="ADAL" clId="{674E90A8-30E3-1E41-AAAB-6BB9A415CE1A}" dt="2023-01-16T20:43:06.579" v="1136" actId="478"/>
          <ac:picMkLst>
            <pc:docMk/>
            <pc:sldMk cId="1441348668" sldId="320"/>
            <ac:picMk id="21" creationId="{1E138B9E-261C-C94D-8821-A16E3C1A7E7C}"/>
          </ac:picMkLst>
        </pc:picChg>
        <pc:picChg chg="del">
          <ac:chgData name="Josh Mannix" userId="67577199-83d9-4857-9803-9b1b12014488" providerId="ADAL" clId="{674E90A8-30E3-1E41-AAAB-6BB9A415CE1A}" dt="2023-01-16T20:43:09.864" v="1137" actId="478"/>
          <ac:picMkLst>
            <pc:docMk/>
            <pc:sldMk cId="1441348668" sldId="320"/>
            <ac:picMk id="22" creationId="{4385C207-6D32-1B46-A9FD-52A70C19BC28}"/>
          </ac:picMkLst>
        </pc:picChg>
      </pc:sldChg>
      <pc:sldChg chg="modSp add mod modAnim">
        <pc:chgData name="Josh Mannix" userId="67577199-83d9-4857-9803-9b1b12014488" providerId="ADAL" clId="{674E90A8-30E3-1E41-AAAB-6BB9A415CE1A}" dt="2023-01-21T15:49:29.185" v="5467"/>
        <pc:sldMkLst>
          <pc:docMk/>
          <pc:sldMk cId="4060266660" sldId="321"/>
        </pc:sldMkLst>
        <pc:spChg chg="mod">
          <ac:chgData name="Josh Mannix" userId="67577199-83d9-4857-9803-9b1b12014488" providerId="ADAL" clId="{674E90A8-30E3-1E41-AAAB-6BB9A415CE1A}" dt="2023-01-16T21:14:25.158" v="2609" actId="20577"/>
          <ac:spMkLst>
            <pc:docMk/>
            <pc:sldMk cId="4060266660" sldId="321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05:39.944" v="2143" actId="20577"/>
          <ac:spMkLst>
            <pc:docMk/>
            <pc:sldMk cId="4060266660" sldId="321"/>
            <ac:spMk id="248" creationId="{00000000-0000-0000-0000-000000000000}"/>
          </ac:spMkLst>
        </pc:spChg>
      </pc:sldChg>
      <pc:sldChg chg="addSp delSp modSp add mod modAnim">
        <pc:chgData name="Josh Mannix" userId="67577199-83d9-4857-9803-9b1b12014488" providerId="ADAL" clId="{674E90A8-30E3-1E41-AAAB-6BB9A415CE1A}" dt="2023-01-16T21:22:33.957" v="2819" actId="20577"/>
        <pc:sldMkLst>
          <pc:docMk/>
          <pc:sldMk cId="3566866191" sldId="322"/>
        </pc:sldMkLst>
        <pc:spChg chg="mod">
          <ac:chgData name="Josh Mannix" userId="67577199-83d9-4857-9803-9b1b12014488" providerId="ADAL" clId="{674E90A8-30E3-1E41-AAAB-6BB9A415CE1A}" dt="2023-01-16T21:06:50.211" v="2281" actId="20577"/>
          <ac:spMkLst>
            <pc:docMk/>
            <pc:sldMk cId="3566866191" sldId="322"/>
            <ac:spMk id="2" creationId="{ADC04ADF-3C89-B545-B3AC-998590695FDC}"/>
          </ac:spMkLst>
        </pc:spChg>
        <pc:spChg chg="add del mod">
          <ac:chgData name="Josh Mannix" userId="67577199-83d9-4857-9803-9b1b12014488" providerId="ADAL" clId="{674E90A8-30E3-1E41-AAAB-6BB9A415CE1A}" dt="2023-01-16T21:06:53.279" v="2283"/>
          <ac:spMkLst>
            <pc:docMk/>
            <pc:sldMk cId="3566866191" sldId="322"/>
            <ac:spMk id="3" creationId="{DD9EE7D2-B6A3-D045-9857-B257427AC084}"/>
          </ac:spMkLst>
        </pc:spChg>
        <pc:spChg chg="mod">
          <ac:chgData name="Josh Mannix" userId="67577199-83d9-4857-9803-9b1b12014488" providerId="ADAL" clId="{674E90A8-30E3-1E41-AAAB-6BB9A415CE1A}" dt="2023-01-16T21:22:33.957" v="2819" actId="20577"/>
          <ac:spMkLst>
            <pc:docMk/>
            <pc:sldMk cId="3566866191" sldId="322"/>
            <ac:spMk id="248" creationId="{00000000-0000-0000-0000-000000000000}"/>
          </ac:spMkLst>
        </pc:sp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17" creationId="{E204F786-F2CF-5443-9E7F-238D53D0CCE8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18" creationId="{6798B4A8-D6E9-A541-BD19-D9A05F20F183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19" creationId="{7CB575B7-1D1E-1142-8ACD-71942B7CF8D1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20" creationId="{B11FEE84-A794-CE43-B4CC-C90ACA466F54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21" creationId="{6C3D6011-239B-3444-9FEC-973EF6BDE75F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22" creationId="{0F6D2F6F-B4E0-2241-A319-E060D908A504}"/>
          </ac:picMkLst>
        </pc:picChg>
      </pc:sldChg>
      <pc:sldChg chg="modSp add mod modAnim">
        <pc:chgData name="Josh Mannix" userId="67577199-83d9-4857-9803-9b1b12014488" providerId="ADAL" clId="{674E90A8-30E3-1E41-AAAB-6BB9A415CE1A}" dt="2023-01-16T21:22:45.412" v="2845" actId="20577"/>
        <pc:sldMkLst>
          <pc:docMk/>
          <pc:sldMk cId="1921346418" sldId="323"/>
        </pc:sldMkLst>
        <pc:spChg chg="mod">
          <ac:chgData name="Josh Mannix" userId="67577199-83d9-4857-9803-9b1b12014488" providerId="ADAL" clId="{674E90A8-30E3-1E41-AAAB-6BB9A415CE1A}" dt="2023-01-16T21:16:18.862" v="2706" actId="16959"/>
          <ac:spMkLst>
            <pc:docMk/>
            <pc:sldMk cId="1921346418" sldId="323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22:45.412" v="2845" actId="20577"/>
          <ac:spMkLst>
            <pc:docMk/>
            <pc:sldMk cId="1921346418" sldId="323"/>
            <ac:spMk id="248" creationId="{00000000-0000-0000-0000-000000000000}"/>
          </ac:spMkLst>
        </pc:spChg>
      </pc:sldChg>
      <pc:sldChg chg="modSp add ord modAnim">
        <pc:chgData name="Josh Mannix" userId="67577199-83d9-4857-9803-9b1b12014488" providerId="ADAL" clId="{674E90A8-30E3-1E41-AAAB-6BB9A415CE1A}" dt="2023-01-16T21:22:40.577" v="2832" actId="20577"/>
        <pc:sldMkLst>
          <pc:docMk/>
          <pc:sldMk cId="3723209488" sldId="324"/>
        </pc:sldMkLst>
        <pc:spChg chg="mod">
          <ac:chgData name="Josh Mannix" userId="67577199-83d9-4857-9803-9b1b12014488" providerId="ADAL" clId="{674E90A8-30E3-1E41-AAAB-6BB9A415CE1A}" dt="2023-01-16T21:15:23.176" v="2650" actId="20577"/>
          <ac:spMkLst>
            <pc:docMk/>
            <pc:sldMk cId="3723209488" sldId="324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22:40.577" v="2832" actId="20577"/>
          <ac:spMkLst>
            <pc:docMk/>
            <pc:sldMk cId="3723209488" sldId="324"/>
            <ac:spMk id="248" creationId="{00000000-0000-0000-0000-000000000000}"/>
          </ac:spMkLst>
        </pc:spChg>
      </pc:sldChg>
      <pc:sldChg chg="modSp add mod">
        <pc:chgData name="Josh Mannix" userId="67577199-83d9-4857-9803-9b1b12014488" providerId="ADAL" clId="{674E90A8-30E3-1E41-AAAB-6BB9A415CE1A}" dt="2023-01-16T21:22:19.006" v="2806" actId="20577"/>
        <pc:sldMkLst>
          <pc:docMk/>
          <pc:sldMk cId="1654196885" sldId="325"/>
        </pc:sldMkLst>
        <pc:spChg chg="mod">
          <ac:chgData name="Josh Mannix" userId="67577199-83d9-4857-9803-9b1b12014488" providerId="ADAL" clId="{674E90A8-30E3-1E41-AAAB-6BB9A415CE1A}" dt="2023-01-16T21:22:19.006" v="2806" actId="20577"/>
          <ac:spMkLst>
            <pc:docMk/>
            <pc:sldMk cId="1654196885" sldId="325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21:29.997" v="2732" actId="20577"/>
          <ac:spMkLst>
            <pc:docMk/>
            <pc:sldMk cId="1654196885" sldId="325"/>
            <ac:spMk id="248" creationId="{00000000-0000-0000-0000-000000000000}"/>
          </ac:spMkLst>
        </pc:spChg>
      </pc:sldChg>
      <pc:sldChg chg="modSp add mod modAnim">
        <pc:chgData name="Josh Mannix" userId="67577199-83d9-4857-9803-9b1b12014488" providerId="ADAL" clId="{674E90A8-30E3-1E41-AAAB-6BB9A415CE1A}" dt="2023-01-16T21:35:58.252" v="3318"/>
        <pc:sldMkLst>
          <pc:docMk/>
          <pc:sldMk cId="2669273031" sldId="326"/>
        </pc:sldMkLst>
        <pc:spChg chg="mod">
          <ac:chgData name="Josh Mannix" userId="67577199-83d9-4857-9803-9b1b12014488" providerId="ADAL" clId="{674E90A8-30E3-1E41-AAAB-6BB9A415CE1A}" dt="2023-01-16T21:35:42.698" v="3315" actId="20577"/>
          <ac:spMkLst>
            <pc:docMk/>
            <pc:sldMk cId="2669273031" sldId="326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30:31.152" v="2863" actId="20577"/>
          <ac:spMkLst>
            <pc:docMk/>
            <pc:sldMk cId="2669273031" sldId="326"/>
            <ac:spMk id="248" creationId="{00000000-0000-0000-0000-000000000000}"/>
          </ac:spMkLst>
        </pc:spChg>
      </pc:sldChg>
      <pc:sldChg chg="modSp new mod">
        <pc:chgData name="Josh Mannix" userId="67577199-83d9-4857-9803-9b1b12014488" providerId="ADAL" clId="{674E90A8-30E3-1E41-AAAB-6BB9A415CE1A}" dt="2023-01-16T21:49:37.024" v="3935" actId="20577"/>
        <pc:sldMkLst>
          <pc:docMk/>
          <pc:sldMk cId="3164844292" sldId="327"/>
        </pc:sldMkLst>
        <pc:spChg chg="mod">
          <ac:chgData name="Josh Mannix" userId="67577199-83d9-4857-9803-9b1b12014488" providerId="ADAL" clId="{674E90A8-30E3-1E41-AAAB-6BB9A415CE1A}" dt="2023-01-16T21:48:25.360" v="3695" actId="20577"/>
          <ac:spMkLst>
            <pc:docMk/>
            <pc:sldMk cId="3164844292" sldId="327"/>
            <ac:spMk id="2" creationId="{B1EC74F1-AE7D-4944-8C9C-27D602036411}"/>
          </ac:spMkLst>
        </pc:spChg>
        <pc:spChg chg="mod">
          <ac:chgData name="Josh Mannix" userId="67577199-83d9-4857-9803-9b1b12014488" providerId="ADAL" clId="{674E90A8-30E3-1E41-AAAB-6BB9A415CE1A}" dt="2023-01-16T21:49:37.024" v="3935" actId="20577"/>
          <ac:spMkLst>
            <pc:docMk/>
            <pc:sldMk cId="3164844292" sldId="327"/>
            <ac:spMk id="3" creationId="{98C170D8-6670-404A-99F3-45DC21C886F9}"/>
          </ac:spMkLst>
        </pc:spChg>
      </pc:sldChg>
      <pc:sldChg chg="addSp delSp modSp add mod modAnim">
        <pc:chgData name="Josh Mannix" userId="67577199-83d9-4857-9803-9b1b12014488" providerId="ADAL" clId="{674E90A8-30E3-1E41-AAAB-6BB9A415CE1A}" dt="2023-01-16T21:59:07.147" v="4354" actId="20577"/>
        <pc:sldMkLst>
          <pc:docMk/>
          <pc:sldMk cId="180415754" sldId="328"/>
        </pc:sldMkLst>
        <pc:spChg chg="mod">
          <ac:chgData name="Josh Mannix" userId="67577199-83d9-4857-9803-9b1b12014488" providerId="ADAL" clId="{674E90A8-30E3-1E41-AAAB-6BB9A415CE1A}" dt="2023-01-16T21:59:07.147" v="4354" actId="20577"/>
          <ac:spMkLst>
            <pc:docMk/>
            <pc:sldMk cId="180415754" sldId="328"/>
            <ac:spMk id="2" creationId="{ADC04ADF-3C89-B545-B3AC-998590695FDC}"/>
          </ac:spMkLst>
        </pc:spChg>
        <pc:spChg chg="add del mod">
          <ac:chgData name="Josh Mannix" userId="67577199-83d9-4857-9803-9b1b12014488" providerId="ADAL" clId="{674E90A8-30E3-1E41-AAAB-6BB9A415CE1A}" dt="2023-01-16T21:58:19.576" v="4336"/>
          <ac:spMkLst>
            <pc:docMk/>
            <pc:sldMk cId="180415754" sldId="328"/>
            <ac:spMk id="3" creationId="{AAC6C04E-04EC-3743-9254-93DB7D83E2E2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17" creationId="{966E7F61-7AF7-714C-9C30-15CDF89CA539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18" creationId="{CF559DEC-63CF-AC4D-A7AE-BA6FC7C2C6F4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19" creationId="{2838305A-C2AA-9441-BBE1-0380394170E1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20" creationId="{14EF1695-79CC-0943-ABFE-09BBD101A19D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21" creationId="{032E83FA-82E4-D740-B42B-BD8E6E12BDEB}"/>
          </ac:spMkLst>
        </pc:spChg>
        <pc:spChg chg="mod">
          <ac:chgData name="Josh Mannix" userId="67577199-83d9-4857-9803-9b1b12014488" providerId="ADAL" clId="{674E90A8-30E3-1E41-AAAB-6BB9A415CE1A}" dt="2023-01-16T21:52:02.402" v="3958" actId="20577"/>
          <ac:spMkLst>
            <pc:docMk/>
            <pc:sldMk cId="180415754" sldId="328"/>
            <ac:spMk id="248" creationId="{00000000-0000-0000-0000-000000000000}"/>
          </ac:spMkLst>
        </pc:spChg>
        <pc:grpChg chg="del">
          <ac:chgData name="Josh Mannix" userId="67577199-83d9-4857-9803-9b1b12014488" providerId="ADAL" clId="{674E90A8-30E3-1E41-AAAB-6BB9A415CE1A}" dt="2023-01-16T21:50:49.195" v="3946" actId="478"/>
          <ac:grpSpMkLst>
            <pc:docMk/>
            <pc:sldMk cId="180415754" sldId="328"/>
            <ac:grpSpMk id="4" creationId="{11703149-2179-114C-BEBA-C280511D2FA9}"/>
          </ac:grpSpMkLst>
        </pc:grpChg>
        <pc:grpChg chg="add mod">
          <ac:chgData name="Josh Mannix" userId="67577199-83d9-4857-9803-9b1b12014488" providerId="ADAL" clId="{674E90A8-30E3-1E41-AAAB-6BB9A415CE1A}" dt="2023-01-16T21:50:49.441" v="3947"/>
          <ac:grpSpMkLst>
            <pc:docMk/>
            <pc:sldMk cId="180415754" sldId="328"/>
            <ac:grpSpMk id="16" creationId="{C22DF8AB-B1F6-0446-8422-0C8A3ABB57B8}"/>
          </ac:grpSpMkLst>
        </pc:grpChg>
      </pc:sldChg>
      <pc:sldChg chg="modSp add modAnim">
        <pc:chgData name="Josh Mannix" userId="67577199-83d9-4857-9803-9b1b12014488" providerId="ADAL" clId="{674E90A8-30E3-1E41-AAAB-6BB9A415CE1A}" dt="2023-01-17T15:42:13.399" v="4559"/>
        <pc:sldMkLst>
          <pc:docMk/>
          <pc:sldMk cId="870157244" sldId="329"/>
        </pc:sldMkLst>
        <pc:spChg chg="mod">
          <ac:chgData name="Josh Mannix" userId="67577199-83d9-4857-9803-9b1b12014488" providerId="ADAL" clId="{674E90A8-30E3-1E41-AAAB-6BB9A415CE1A}" dt="2023-01-17T15:41:40.813" v="4555" actId="20577"/>
          <ac:spMkLst>
            <pc:docMk/>
            <pc:sldMk cId="870157244" sldId="329"/>
            <ac:spMk id="2" creationId="{ADC04ADF-3C89-B545-B3AC-998590695FDC}"/>
          </ac:spMkLst>
        </pc:spChg>
      </pc:sldChg>
      <pc:sldChg chg="modSp add modAnim">
        <pc:chgData name="Josh Mannix" userId="67577199-83d9-4857-9803-9b1b12014488" providerId="ADAL" clId="{674E90A8-30E3-1E41-AAAB-6BB9A415CE1A}" dt="2023-01-17T15:45:00.791" v="4641"/>
        <pc:sldMkLst>
          <pc:docMk/>
          <pc:sldMk cId="2918276405" sldId="330"/>
        </pc:sldMkLst>
        <pc:spChg chg="mod">
          <ac:chgData name="Josh Mannix" userId="67577199-83d9-4857-9803-9b1b12014488" providerId="ADAL" clId="{674E90A8-30E3-1E41-AAAB-6BB9A415CE1A}" dt="2023-01-17T15:44:36.596" v="4639" actId="122"/>
          <ac:spMkLst>
            <pc:docMk/>
            <pc:sldMk cId="2918276405" sldId="330"/>
            <ac:spMk id="2" creationId="{ADC04ADF-3C89-B545-B3AC-998590695FDC}"/>
          </ac:spMkLst>
        </pc:spChg>
      </pc:sldChg>
      <pc:sldChg chg="modSp add mod">
        <pc:chgData name="Josh Mannix" userId="67577199-83d9-4857-9803-9b1b12014488" providerId="ADAL" clId="{674E90A8-30E3-1E41-AAAB-6BB9A415CE1A}" dt="2023-01-17T15:47:06.397" v="4883" actId="14100"/>
        <pc:sldMkLst>
          <pc:docMk/>
          <pc:sldMk cId="4226308442" sldId="331"/>
        </pc:sldMkLst>
        <pc:spChg chg="mod">
          <ac:chgData name="Josh Mannix" userId="67577199-83d9-4857-9803-9b1b12014488" providerId="ADAL" clId="{674E90A8-30E3-1E41-AAAB-6BB9A415CE1A}" dt="2023-01-17T15:47:06.397" v="4883" actId="14100"/>
          <ac:spMkLst>
            <pc:docMk/>
            <pc:sldMk cId="4226308442" sldId="331"/>
            <ac:spMk id="19" creationId="{50990AC8-88A1-9F4C-AF7A-2DC8790832E1}"/>
          </ac:spMkLst>
        </pc:spChg>
        <pc:spChg chg="mod">
          <ac:chgData name="Josh Mannix" userId="67577199-83d9-4857-9803-9b1b12014488" providerId="ADAL" clId="{674E90A8-30E3-1E41-AAAB-6BB9A415CE1A}" dt="2023-01-17T15:45:23.377" v="4659" actId="20577"/>
          <ac:spMkLst>
            <pc:docMk/>
            <pc:sldMk cId="4226308442" sldId="331"/>
            <ac:spMk id="273" creationId="{00000000-0000-0000-0000-000000000000}"/>
          </ac:spMkLst>
        </pc:spChg>
      </pc:sldChg>
      <pc:sldChg chg="modSp add mod modAnim">
        <pc:chgData name="Josh Mannix" userId="67577199-83d9-4857-9803-9b1b12014488" providerId="ADAL" clId="{674E90A8-30E3-1E41-AAAB-6BB9A415CE1A}" dt="2023-01-21T15:49:55.864" v="5469"/>
        <pc:sldMkLst>
          <pc:docMk/>
          <pc:sldMk cId="2206277357" sldId="332"/>
        </pc:sldMkLst>
        <pc:spChg chg="mod">
          <ac:chgData name="Josh Mannix" userId="67577199-83d9-4857-9803-9b1b12014488" providerId="ADAL" clId="{674E90A8-30E3-1E41-AAAB-6BB9A415CE1A}" dt="2023-01-17T15:52:57.208" v="5313" actId="20577"/>
          <ac:spMkLst>
            <pc:docMk/>
            <pc:sldMk cId="2206277357" sldId="332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7T15:47:22.398" v="4901" actId="20577"/>
          <ac:spMkLst>
            <pc:docMk/>
            <pc:sldMk cId="2206277357" sldId="332"/>
            <ac:spMk id="248" creationId="{00000000-0000-0000-0000-000000000000}"/>
          </ac:spMkLst>
        </pc:spChg>
      </pc:sldChg>
      <pc:sldChg chg="addSp modSp add mod modAnim">
        <pc:chgData name="Josh Mannix" userId="67577199-83d9-4857-9803-9b1b12014488" providerId="ADAL" clId="{674E90A8-30E3-1E41-AAAB-6BB9A415CE1A}" dt="2023-01-17T16:01:39.595" v="5429" actId="20577"/>
        <pc:sldMkLst>
          <pc:docMk/>
          <pc:sldMk cId="3174111468" sldId="333"/>
        </pc:sldMkLst>
        <pc:spChg chg="mod">
          <ac:chgData name="Josh Mannix" userId="67577199-83d9-4857-9803-9b1b12014488" providerId="ADAL" clId="{674E90A8-30E3-1E41-AAAB-6BB9A415CE1A}" dt="2023-01-17T15:56:08.433" v="5388" actId="20577"/>
          <ac:spMkLst>
            <pc:docMk/>
            <pc:sldMk cId="3174111468" sldId="333"/>
            <ac:spMk id="2" creationId="{43B37B89-5678-C5A8-D4CB-B663D415F34B}"/>
          </ac:spMkLst>
        </pc:spChg>
        <pc:spChg chg="mod">
          <ac:chgData name="Josh Mannix" userId="67577199-83d9-4857-9803-9b1b12014488" providerId="ADAL" clId="{674E90A8-30E3-1E41-AAAB-6BB9A415CE1A}" dt="2023-01-17T16:01:39.595" v="5429" actId="20577"/>
          <ac:spMkLst>
            <pc:docMk/>
            <pc:sldMk cId="3174111468" sldId="333"/>
            <ac:spMk id="3" creationId="{174A2818-11F1-9527-987C-744698490DA5}"/>
          </ac:spMkLst>
        </pc:spChg>
        <pc:spChg chg="add mod">
          <ac:chgData name="Josh Mannix" userId="67577199-83d9-4857-9803-9b1b12014488" providerId="ADAL" clId="{674E90A8-30E3-1E41-AAAB-6BB9A415CE1A}" dt="2023-01-17T15:59:06.673" v="5411" actId="1076"/>
          <ac:spMkLst>
            <pc:docMk/>
            <pc:sldMk cId="3174111468" sldId="333"/>
            <ac:spMk id="11" creationId="{75042BC0-BE00-2440-A29B-4DDC2D2211E1}"/>
          </ac:spMkLst>
        </pc:spChg>
      </pc:sldChg>
      <pc:sldChg chg="modSp add mod">
        <pc:chgData name="Josh Mannix" userId="67577199-83d9-4857-9803-9b1b12014488" providerId="ADAL" clId="{674E90A8-30E3-1E41-AAAB-6BB9A415CE1A}" dt="2023-01-17T16:03:01.472" v="5443" actId="20577"/>
        <pc:sldMkLst>
          <pc:docMk/>
          <pc:sldMk cId="3370673050" sldId="334"/>
        </pc:sldMkLst>
        <pc:spChg chg="mod">
          <ac:chgData name="Josh Mannix" userId="67577199-83d9-4857-9803-9b1b12014488" providerId="ADAL" clId="{674E90A8-30E3-1E41-AAAB-6BB9A415CE1A}" dt="2023-01-17T15:59:25.723" v="5416" actId="20577"/>
          <ac:spMkLst>
            <pc:docMk/>
            <pc:sldMk cId="3370673050" sldId="334"/>
            <ac:spMk id="2" creationId="{43B37B89-5678-C5A8-D4CB-B663D415F34B}"/>
          </ac:spMkLst>
        </pc:spChg>
        <pc:spChg chg="mod">
          <ac:chgData name="Josh Mannix" userId="67577199-83d9-4857-9803-9b1b12014488" providerId="ADAL" clId="{674E90A8-30E3-1E41-AAAB-6BB9A415CE1A}" dt="2023-01-17T16:00:44.406" v="5423" actId="20577"/>
          <ac:spMkLst>
            <pc:docMk/>
            <pc:sldMk cId="3370673050" sldId="334"/>
            <ac:spMk id="3" creationId="{174A2818-11F1-9527-987C-744698490DA5}"/>
          </ac:spMkLst>
        </pc:spChg>
        <pc:spChg chg="mod">
          <ac:chgData name="Josh Mannix" userId="67577199-83d9-4857-9803-9b1b12014488" providerId="ADAL" clId="{674E90A8-30E3-1E41-AAAB-6BB9A415CE1A}" dt="2023-01-17T16:03:01.472" v="5443" actId="20577"/>
          <ac:spMkLst>
            <pc:docMk/>
            <pc:sldMk cId="3370673050" sldId="334"/>
            <ac:spMk id="11" creationId="{75042BC0-BE00-2440-A29B-4DDC2D2211E1}"/>
          </ac:spMkLst>
        </pc:spChg>
      </pc:sldChg>
      <pc:sldChg chg="modSp add mod">
        <pc:chgData name="Josh Mannix" userId="67577199-83d9-4857-9803-9b1b12014488" providerId="ADAL" clId="{674E90A8-30E3-1E41-AAAB-6BB9A415CE1A}" dt="2023-01-17T16:03:50.648" v="5448" actId="20577"/>
        <pc:sldMkLst>
          <pc:docMk/>
          <pc:sldMk cId="2038052553" sldId="335"/>
        </pc:sldMkLst>
        <pc:spChg chg="mod">
          <ac:chgData name="Josh Mannix" userId="67577199-83d9-4857-9803-9b1b12014488" providerId="ADAL" clId="{674E90A8-30E3-1E41-AAAB-6BB9A415CE1A}" dt="2023-01-17T16:00:06.414" v="5418" actId="20577"/>
          <ac:spMkLst>
            <pc:docMk/>
            <pc:sldMk cId="2038052553" sldId="335"/>
            <ac:spMk id="2" creationId="{43B37B89-5678-C5A8-D4CB-B663D415F34B}"/>
          </ac:spMkLst>
        </pc:spChg>
        <pc:spChg chg="mod">
          <ac:chgData name="Josh Mannix" userId="67577199-83d9-4857-9803-9b1b12014488" providerId="ADAL" clId="{674E90A8-30E3-1E41-AAAB-6BB9A415CE1A}" dt="2023-01-17T16:01:32.372" v="5425"/>
          <ac:spMkLst>
            <pc:docMk/>
            <pc:sldMk cId="2038052553" sldId="335"/>
            <ac:spMk id="3" creationId="{174A2818-11F1-9527-987C-744698490DA5}"/>
          </ac:spMkLst>
        </pc:spChg>
        <pc:spChg chg="mod">
          <ac:chgData name="Josh Mannix" userId="67577199-83d9-4857-9803-9b1b12014488" providerId="ADAL" clId="{674E90A8-30E3-1E41-AAAB-6BB9A415CE1A}" dt="2023-01-17T16:03:50.648" v="5448" actId="20577"/>
          <ac:spMkLst>
            <pc:docMk/>
            <pc:sldMk cId="2038052553" sldId="335"/>
            <ac:spMk id="11" creationId="{75042BC0-BE00-2440-A29B-4DDC2D2211E1}"/>
          </ac:spMkLst>
        </pc:spChg>
      </pc:sldChg>
    </pc:docChg>
  </pc:docChgLst>
  <pc:docChgLst>
    <pc:chgData name="Josh Mannix" userId="67577199-83d9-4857-9803-9b1b12014488" providerId="ADAL" clId="{EF98B1BE-6431-E145-8E98-E24B24C476CA}"/>
    <pc:docChg chg="custSel addSld delSld modSld">
      <pc:chgData name="Josh Mannix" userId="67577199-83d9-4857-9803-9b1b12014488" providerId="ADAL" clId="{EF98B1BE-6431-E145-8E98-E24B24C476CA}" dt="2023-01-03T19:16:29.554" v="343" actId="20577"/>
      <pc:docMkLst>
        <pc:docMk/>
      </pc:docMkLst>
      <pc:sldChg chg="addSp delSp modSp mod">
        <pc:chgData name="Josh Mannix" userId="67577199-83d9-4857-9803-9b1b12014488" providerId="ADAL" clId="{EF98B1BE-6431-E145-8E98-E24B24C476CA}" dt="2023-01-02T16:20:34.235" v="148" actId="1076"/>
        <pc:sldMkLst>
          <pc:docMk/>
          <pc:sldMk cId="0" sldId="259"/>
        </pc:sldMkLst>
        <pc:picChg chg="mod">
          <ac:chgData name="Josh Mannix" userId="67577199-83d9-4857-9803-9b1b12014488" providerId="ADAL" clId="{EF98B1BE-6431-E145-8E98-E24B24C476CA}" dt="2023-01-02T16:20:28.899" v="146" actId="14100"/>
          <ac:picMkLst>
            <pc:docMk/>
            <pc:sldMk cId="0" sldId="259"/>
            <ac:picMk id="2" creationId="{6EAF91F5-AF07-B74D-9E42-71DEB18B1555}"/>
          </ac:picMkLst>
        </pc:picChg>
        <pc:picChg chg="mod">
          <ac:chgData name="Josh Mannix" userId="67577199-83d9-4857-9803-9b1b12014488" providerId="ADAL" clId="{EF98B1BE-6431-E145-8E98-E24B24C476CA}" dt="2023-01-02T16:20:13.772" v="141" actId="1076"/>
          <ac:picMkLst>
            <pc:docMk/>
            <pc:sldMk cId="0" sldId="259"/>
            <ac:picMk id="3" creationId="{C48F0228-32BC-E742-B9BC-41AEBCB4F6C9}"/>
          </ac:picMkLst>
        </pc:picChg>
        <pc:picChg chg="mod">
          <ac:chgData name="Josh Mannix" userId="67577199-83d9-4857-9803-9b1b12014488" providerId="ADAL" clId="{EF98B1BE-6431-E145-8E98-E24B24C476CA}" dt="2023-01-02T16:19:19.218" v="124" actId="1076"/>
          <ac:picMkLst>
            <pc:docMk/>
            <pc:sldMk cId="0" sldId="259"/>
            <ac:picMk id="4" creationId="{371C640B-9AEF-A342-BBBE-B7A7EEB2E422}"/>
          </ac:picMkLst>
        </pc:picChg>
        <pc:picChg chg="mod">
          <ac:chgData name="Josh Mannix" userId="67577199-83d9-4857-9803-9b1b12014488" providerId="ADAL" clId="{EF98B1BE-6431-E145-8E98-E24B24C476CA}" dt="2023-01-02T16:20:19.293" v="143" actId="1076"/>
          <ac:picMkLst>
            <pc:docMk/>
            <pc:sldMk cId="0" sldId="259"/>
            <ac:picMk id="6" creationId="{4E2BF5F7-5DC0-ED40-A503-135A7568A132}"/>
          </ac:picMkLst>
        </pc:picChg>
        <pc:picChg chg="add mod">
          <ac:chgData name="Josh Mannix" userId="67577199-83d9-4857-9803-9b1b12014488" providerId="ADAL" clId="{EF98B1BE-6431-E145-8E98-E24B24C476CA}" dt="2023-01-02T16:20:34.235" v="148" actId="1076"/>
          <ac:picMkLst>
            <pc:docMk/>
            <pc:sldMk cId="0" sldId="259"/>
            <ac:picMk id="7" creationId="{35AAC821-6F44-9140-BE2E-935879E5670E}"/>
          </ac:picMkLst>
        </pc:picChg>
        <pc:picChg chg="mod">
          <ac:chgData name="Josh Mannix" userId="67577199-83d9-4857-9803-9b1b12014488" providerId="ADAL" clId="{EF98B1BE-6431-E145-8E98-E24B24C476CA}" dt="2023-01-02T16:20:32.200" v="147" actId="1076"/>
          <ac:picMkLst>
            <pc:docMk/>
            <pc:sldMk cId="0" sldId="259"/>
            <ac:picMk id="8" creationId="{14A65373-52FB-CA42-86E9-419879A8F4E6}"/>
          </ac:picMkLst>
        </pc:picChg>
        <pc:picChg chg="add mod">
          <ac:chgData name="Josh Mannix" userId="67577199-83d9-4857-9803-9b1b12014488" providerId="ADAL" clId="{EF98B1BE-6431-E145-8E98-E24B24C476CA}" dt="2023-01-02T16:19:23.755" v="125" actId="1076"/>
          <ac:picMkLst>
            <pc:docMk/>
            <pc:sldMk cId="0" sldId="259"/>
            <ac:picMk id="10" creationId="{991D45BF-8653-C04D-A693-A9BA1F26709E}"/>
          </ac:picMkLst>
        </pc:picChg>
        <pc:picChg chg="mod">
          <ac:chgData name="Josh Mannix" userId="67577199-83d9-4857-9803-9b1b12014488" providerId="ADAL" clId="{EF98B1BE-6431-E145-8E98-E24B24C476CA}" dt="2023-01-02T16:20:23.028" v="144" actId="1076"/>
          <ac:picMkLst>
            <pc:docMk/>
            <pc:sldMk cId="0" sldId="259"/>
            <ac:picMk id="12" creationId="{DD9E8BF4-C82E-3E4B-BEB0-A74FDA5A67F6}"/>
          </ac:picMkLst>
        </pc:picChg>
        <pc:picChg chg="del">
          <ac:chgData name="Josh Mannix" userId="67577199-83d9-4857-9803-9b1b12014488" providerId="ADAL" clId="{EF98B1BE-6431-E145-8E98-E24B24C476CA}" dt="2023-01-02T16:19:06.062" v="120" actId="478"/>
          <ac:picMkLst>
            <pc:docMk/>
            <pc:sldMk cId="0" sldId="259"/>
            <ac:picMk id="14" creationId="{2FE09C26-003F-E14C-8DE8-0268BD07AAEB}"/>
          </ac:picMkLst>
        </pc:picChg>
      </pc:sldChg>
      <pc:sldChg chg="addSp delSp modSp mod">
        <pc:chgData name="Josh Mannix" userId="67577199-83d9-4857-9803-9b1b12014488" providerId="ADAL" clId="{EF98B1BE-6431-E145-8E98-E24B24C476CA}" dt="2023-01-03T19:16:29.554" v="343" actId="20577"/>
        <pc:sldMkLst>
          <pc:docMk/>
          <pc:sldMk cId="0" sldId="261"/>
        </pc:sldMkLst>
        <pc:spChg chg="mod">
          <ac:chgData name="Josh Mannix" userId="67577199-83d9-4857-9803-9b1b12014488" providerId="ADAL" clId="{EF98B1BE-6431-E145-8E98-E24B24C476CA}" dt="2023-01-03T19:16:29.554" v="343" actId="20577"/>
          <ac:spMkLst>
            <pc:docMk/>
            <pc:sldMk cId="0" sldId="261"/>
            <ac:spMk id="249" creationId="{00000000-0000-0000-0000-000000000000}"/>
          </ac:spMkLst>
        </pc:spChg>
        <pc:picChg chg="add mod">
          <ac:chgData name="Josh Mannix" userId="67577199-83d9-4857-9803-9b1b12014488" providerId="ADAL" clId="{EF98B1BE-6431-E145-8E98-E24B24C476CA}" dt="2023-01-02T16:15:40.122" v="108" actId="1076"/>
          <ac:picMkLst>
            <pc:docMk/>
            <pc:sldMk cId="0" sldId="261"/>
            <ac:picMk id="2" creationId="{25384156-B7D8-9E4D-8CEA-E27C908F3FEF}"/>
          </ac:picMkLst>
        </pc:picChg>
        <pc:picChg chg="del">
          <ac:chgData name="Josh Mannix" userId="67577199-83d9-4857-9803-9b1b12014488" providerId="ADAL" clId="{EF98B1BE-6431-E145-8E98-E24B24C476CA}" dt="2023-01-02T16:12:51.913" v="1" actId="478"/>
          <ac:picMkLst>
            <pc:docMk/>
            <pc:sldMk cId="0" sldId="261"/>
            <ac:picMk id="3" creationId="{91E2C44B-68AB-BE4B-AA8D-FBEDFDAB5DB3}"/>
          </ac:picMkLst>
        </pc:picChg>
      </pc:sldChg>
      <pc:sldChg chg="addSp delSp modSp mod">
        <pc:chgData name="Josh Mannix" userId="67577199-83d9-4857-9803-9b1b12014488" providerId="ADAL" clId="{EF98B1BE-6431-E145-8E98-E24B24C476CA}" dt="2023-01-02T16:51:13.683" v="170" actId="1076"/>
        <pc:sldMkLst>
          <pc:docMk/>
          <pc:sldMk cId="0" sldId="265"/>
        </pc:sldMkLst>
        <pc:spChg chg="mod">
          <ac:chgData name="Josh Mannix" userId="67577199-83d9-4857-9803-9b1b12014488" providerId="ADAL" clId="{EF98B1BE-6431-E145-8E98-E24B24C476CA}" dt="2023-01-02T16:51:02.798" v="167" actId="20577"/>
          <ac:spMkLst>
            <pc:docMk/>
            <pc:sldMk cId="0" sldId="265"/>
            <ac:spMk id="297" creationId="{00000000-0000-0000-0000-000000000000}"/>
          </ac:spMkLst>
        </pc:spChg>
        <pc:picChg chg="mod">
          <ac:chgData name="Josh Mannix" userId="67577199-83d9-4857-9803-9b1b12014488" providerId="ADAL" clId="{EF98B1BE-6431-E145-8E98-E24B24C476CA}" dt="2023-01-02T16:51:13.683" v="170" actId="1076"/>
          <ac:picMkLst>
            <pc:docMk/>
            <pc:sldMk cId="0" sldId="265"/>
            <ac:picMk id="3" creationId="{DDA6BA9F-1FAA-5242-B57E-1538C90D59CC}"/>
          </ac:picMkLst>
        </pc:picChg>
        <pc:picChg chg="add mod">
          <ac:chgData name="Josh Mannix" userId="67577199-83d9-4857-9803-9b1b12014488" providerId="ADAL" clId="{EF98B1BE-6431-E145-8E98-E24B24C476CA}" dt="2023-01-02T16:51:06.763" v="168" actId="1076"/>
          <ac:picMkLst>
            <pc:docMk/>
            <pc:sldMk cId="0" sldId="265"/>
            <ac:picMk id="4" creationId="{090E9B7E-7044-1D47-950C-AF5F97AF340F}"/>
          </ac:picMkLst>
        </pc:picChg>
        <pc:picChg chg="del">
          <ac:chgData name="Josh Mannix" userId="67577199-83d9-4857-9803-9b1b12014488" providerId="ADAL" clId="{EF98B1BE-6431-E145-8E98-E24B24C476CA}" dt="2023-01-02T16:49:43.758" v="149" actId="478"/>
          <ac:picMkLst>
            <pc:docMk/>
            <pc:sldMk cId="0" sldId="265"/>
            <ac:picMk id="5" creationId="{1AA44E6B-CB6D-1240-AE97-B7AE4B72A455}"/>
          </ac:picMkLst>
        </pc:picChg>
      </pc:sldChg>
      <pc:sldChg chg="del">
        <pc:chgData name="Josh Mannix" userId="67577199-83d9-4857-9803-9b1b12014488" providerId="ADAL" clId="{EF98B1BE-6431-E145-8E98-E24B24C476CA}" dt="2023-01-02T16:12:47.810" v="0" actId="2696"/>
        <pc:sldMkLst>
          <pc:docMk/>
          <pc:sldMk cId="3383633691" sldId="305"/>
        </pc:sldMkLst>
      </pc:sldChg>
      <pc:sldChg chg="modSp mod">
        <pc:chgData name="Josh Mannix" userId="67577199-83d9-4857-9803-9b1b12014488" providerId="ADAL" clId="{EF98B1BE-6431-E145-8E98-E24B24C476CA}" dt="2023-01-02T16:13:13.840" v="8" actId="20577"/>
        <pc:sldMkLst>
          <pc:docMk/>
          <pc:sldMk cId="843801443" sldId="306"/>
        </pc:sldMkLst>
        <pc:spChg chg="mod">
          <ac:chgData name="Josh Mannix" userId="67577199-83d9-4857-9803-9b1b12014488" providerId="ADAL" clId="{EF98B1BE-6431-E145-8E98-E24B24C476CA}" dt="2023-01-02T16:13:13.840" v="8" actId="20577"/>
          <ac:spMkLst>
            <pc:docMk/>
            <pc:sldMk cId="843801443" sldId="306"/>
            <ac:spMk id="3" creationId="{6739A668-3076-3441-BA71-59BC04D4BB53}"/>
          </ac:spMkLst>
        </pc:spChg>
      </pc:sldChg>
      <pc:sldChg chg="addSp delSp modSp add mod">
        <pc:chgData name="Josh Mannix" userId="67577199-83d9-4857-9803-9b1b12014488" providerId="ADAL" clId="{EF98B1BE-6431-E145-8E98-E24B24C476CA}" dt="2023-01-02T19:38:07.326" v="258" actId="478"/>
        <pc:sldMkLst>
          <pc:docMk/>
          <pc:sldMk cId="1755650736" sldId="309"/>
        </pc:sldMkLst>
        <pc:spChg chg="mod">
          <ac:chgData name="Josh Mannix" userId="67577199-83d9-4857-9803-9b1b12014488" providerId="ADAL" clId="{EF98B1BE-6431-E145-8E98-E24B24C476CA}" dt="2023-01-02T19:37:58.452" v="255" actId="20577"/>
          <ac:spMkLst>
            <pc:docMk/>
            <pc:sldMk cId="1755650736" sldId="309"/>
            <ac:spMk id="3" creationId="{6739A668-3076-3441-BA71-59BC04D4BB53}"/>
          </ac:spMkLst>
        </pc:spChg>
        <pc:spChg chg="add del mod">
          <ac:chgData name="Josh Mannix" userId="67577199-83d9-4857-9803-9b1b12014488" providerId="ADAL" clId="{EF98B1BE-6431-E145-8E98-E24B24C476CA}" dt="2023-01-02T19:38:07.326" v="258" actId="478"/>
          <ac:spMkLst>
            <pc:docMk/>
            <pc:sldMk cId="1755650736" sldId="309"/>
            <ac:spMk id="4" creationId="{60D859FD-3735-4E46-8EA3-FD0937D9445C}"/>
          </ac:spMkLst>
        </pc:spChg>
        <pc:spChg chg="add del mod">
          <ac:chgData name="Josh Mannix" userId="67577199-83d9-4857-9803-9b1b12014488" providerId="ADAL" clId="{EF98B1BE-6431-E145-8E98-E24B24C476CA}" dt="2023-01-02T19:38:05.346" v="257" actId="478"/>
          <ac:spMkLst>
            <pc:docMk/>
            <pc:sldMk cId="1755650736" sldId="309"/>
            <ac:spMk id="6" creationId="{4CB6B401-FA07-EC48-A68B-2491CAB6C872}"/>
          </ac:spMkLst>
        </pc:spChg>
        <pc:picChg chg="add mod">
          <ac:chgData name="Josh Mannix" userId="67577199-83d9-4857-9803-9b1b12014488" providerId="ADAL" clId="{EF98B1BE-6431-E145-8E98-E24B24C476CA}" dt="2023-01-02T19:37:53.418" v="243" actId="1076"/>
          <ac:picMkLst>
            <pc:docMk/>
            <pc:sldMk cId="1755650736" sldId="309"/>
            <ac:picMk id="1027" creationId="{3E9335C0-7765-104C-B748-FB3C0951354C}"/>
          </ac:picMkLst>
        </pc:picChg>
        <pc:picChg chg="del">
          <ac:chgData name="Josh Mannix" userId="67577199-83d9-4857-9803-9b1b12014488" providerId="ADAL" clId="{EF98B1BE-6431-E145-8E98-E24B24C476CA}" dt="2023-01-02T19:37:33.443" v="236" actId="478"/>
          <ac:picMkLst>
            <pc:docMk/>
            <pc:sldMk cId="1755650736" sldId="309"/>
            <ac:picMk id="3074" creationId="{A9A43E0A-B593-E647-968B-0F62024C0CD6}"/>
          </ac:picMkLst>
        </pc:picChg>
      </pc:sldChg>
    </pc:docChg>
  </pc:docChgLst>
  <pc:docChgLst>
    <pc:chgData name="Josh Mannix" userId="67577199-83d9-4857-9803-9b1b12014488" providerId="ADAL" clId="{D37E3B81-95DD-9249-ABF1-4F7C48F08A76}"/>
    <pc:docChg chg="undo custSel addSld delSld modSld sldOrd">
      <pc:chgData name="Josh Mannix" userId="67577199-83d9-4857-9803-9b1b12014488" providerId="ADAL" clId="{D37E3B81-95DD-9249-ABF1-4F7C48F08A76}" dt="2023-01-08T16:45:33.832" v="744"/>
      <pc:docMkLst>
        <pc:docMk/>
      </pc:docMkLst>
      <pc:sldChg chg="addSp delSp modSp mod">
        <pc:chgData name="Josh Mannix" userId="67577199-83d9-4857-9803-9b1b12014488" providerId="ADAL" clId="{D37E3B81-95DD-9249-ABF1-4F7C48F08A76}" dt="2023-01-05T16:42:23.065" v="9" actId="1076"/>
        <pc:sldMkLst>
          <pc:docMk/>
          <pc:sldMk cId="0" sldId="256"/>
        </pc:sldMkLst>
        <pc:spChg chg="mod">
          <ac:chgData name="Josh Mannix" userId="67577199-83d9-4857-9803-9b1b12014488" providerId="ADAL" clId="{D37E3B81-95DD-9249-ABF1-4F7C48F08A76}" dt="2023-01-05T16:40:31.562" v="5" actId="20577"/>
          <ac:spMkLst>
            <pc:docMk/>
            <pc:sldMk cId="0" sldId="256"/>
            <ac:spMk id="184" creationId="{00000000-0000-0000-0000-000000000000}"/>
          </ac:spMkLst>
        </pc:spChg>
        <pc:picChg chg="add mod">
          <ac:chgData name="Josh Mannix" userId="67577199-83d9-4857-9803-9b1b12014488" providerId="ADAL" clId="{D37E3B81-95DD-9249-ABF1-4F7C48F08A76}" dt="2023-01-05T16:42:23.065" v="9" actId="1076"/>
          <ac:picMkLst>
            <pc:docMk/>
            <pc:sldMk cId="0" sldId="256"/>
            <ac:picMk id="1026" creationId="{7957A2D8-36A1-454F-9EBE-DDDF3BEAE4A9}"/>
          </ac:picMkLst>
        </pc:picChg>
        <pc:picChg chg="del">
          <ac:chgData name="Josh Mannix" userId="67577199-83d9-4857-9803-9b1b12014488" providerId="ADAL" clId="{D37E3B81-95DD-9249-ABF1-4F7C48F08A76}" dt="2023-01-05T16:42:18.034" v="6" actId="478"/>
          <ac:picMkLst>
            <pc:docMk/>
            <pc:sldMk cId="0" sldId="256"/>
            <ac:picMk id="2050" creationId="{88741C6C-8D0D-2345-BBFC-8A52FAB8AC25}"/>
          </ac:picMkLst>
        </pc:picChg>
      </pc:sldChg>
      <pc:sldChg chg="modSp add del mod">
        <pc:chgData name="Josh Mannix" userId="67577199-83d9-4857-9803-9b1b12014488" providerId="ADAL" clId="{D37E3B81-95DD-9249-ABF1-4F7C48F08A76}" dt="2023-01-05T16:46:19.759" v="48" actId="20577"/>
        <pc:sldMkLst>
          <pc:docMk/>
          <pc:sldMk cId="0" sldId="257"/>
        </pc:sldMkLst>
        <pc:spChg chg="mod">
          <ac:chgData name="Josh Mannix" userId="67577199-83d9-4857-9803-9b1b12014488" providerId="ADAL" clId="{D37E3B81-95DD-9249-ABF1-4F7C48F08A76}" dt="2023-01-05T16:46:08.296" v="26" actId="20577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Josh Mannix" userId="67577199-83d9-4857-9803-9b1b12014488" providerId="ADAL" clId="{D37E3B81-95DD-9249-ABF1-4F7C48F08A76}" dt="2023-01-05T16:46:19.759" v="48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D37E3B81-95DD-9249-ABF1-4F7C48F08A76}" dt="2023-01-05T16:46:17.656" v="43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D37E3B81-95DD-9249-ABF1-4F7C48F08A76}" dt="2023-01-06T00:02:02.075" v="738" actId="1038"/>
        <pc:sldMkLst>
          <pc:docMk/>
          <pc:sldMk cId="0" sldId="261"/>
        </pc:sldMkLst>
        <pc:spChg chg="mod">
          <ac:chgData name="Josh Mannix" userId="67577199-83d9-4857-9803-9b1b12014488" providerId="ADAL" clId="{D37E3B81-95DD-9249-ABF1-4F7C48F08A76}" dt="2023-01-06T00:01:54.432" v="720" actId="20577"/>
          <ac:spMkLst>
            <pc:docMk/>
            <pc:sldMk cId="0" sldId="261"/>
            <ac:spMk id="249" creationId="{00000000-0000-0000-0000-000000000000}"/>
          </ac:spMkLst>
        </pc:spChg>
        <pc:picChg chg="mod">
          <ac:chgData name="Josh Mannix" userId="67577199-83d9-4857-9803-9b1b12014488" providerId="ADAL" clId="{D37E3B81-95DD-9249-ABF1-4F7C48F08A76}" dt="2023-01-06T00:02:02.075" v="738" actId="1038"/>
          <ac:picMkLst>
            <pc:docMk/>
            <pc:sldMk cId="0" sldId="261"/>
            <ac:picMk id="2" creationId="{25384156-B7D8-9E4D-8CEA-E27C908F3FEF}"/>
          </ac:picMkLst>
        </pc:picChg>
      </pc:sldChg>
      <pc:sldChg chg="modSp mod">
        <pc:chgData name="Josh Mannix" userId="67577199-83d9-4857-9803-9b1b12014488" providerId="ADAL" clId="{D37E3B81-95DD-9249-ABF1-4F7C48F08A76}" dt="2023-01-05T16:49:02.801" v="176" actId="20577"/>
        <pc:sldMkLst>
          <pc:docMk/>
          <pc:sldMk cId="0" sldId="262"/>
        </pc:sldMkLst>
        <pc:spChg chg="mod">
          <ac:chgData name="Josh Mannix" userId="67577199-83d9-4857-9803-9b1b12014488" providerId="ADAL" clId="{D37E3B81-95DD-9249-ABF1-4F7C48F08A76}" dt="2023-01-05T16:49:02.801" v="176" actId="20577"/>
          <ac:spMkLst>
            <pc:docMk/>
            <pc:sldMk cId="0" sldId="262"/>
            <ac:spMk id="265" creationId="{00000000-0000-0000-0000-000000000000}"/>
          </ac:spMkLst>
        </pc:spChg>
      </pc:sldChg>
      <pc:sldChg chg="addSp delSp modSp mod">
        <pc:chgData name="Josh Mannix" userId="67577199-83d9-4857-9803-9b1b12014488" providerId="ADAL" clId="{D37E3B81-95DD-9249-ABF1-4F7C48F08A76}" dt="2023-01-05T16:52:06.565" v="585" actId="20577"/>
        <pc:sldMkLst>
          <pc:docMk/>
          <pc:sldMk cId="0" sldId="263"/>
        </pc:sldMkLst>
        <pc:spChg chg="add mod">
          <ac:chgData name="Josh Mannix" userId="67577199-83d9-4857-9803-9b1b12014488" providerId="ADAL" clId="{D37E3B81-95DD-9249-ABF1-4F7C48F08A76}" dt="2023-01-05T16:52:06.565" v="585" actId="20577"/>
          <ac:spMkLst>
            <pc:docMk/>
            <pc:sldMk cId="0" sldId="263"/>
            <ac:spMk id="17" creationId="{0EC3D688-7D0E-4B4D-B613-C1BA1A4581EA}"/>
          </ac:spMkLst>
        </pc:spChg>
        <pc:spChg chg="mod">
          <ac:chgData name="Josh Mannix" userId="67577199-83d9-4857-9803-9b1b12014488" providerId="ADAL" clId="{D37E3B81-95DD-9249-ABF1-4F7C48F08A76}" dt="2023-01-05T16:49:07.109" v="192" actId="20577"/>
          <ac:spMkLst>
            <pc:docMk/>
            <pc:sldMk cId="0" sldId="263"/>
            <ac:spMk id="273" creationId="{00000000-0000-0000-0000-000000000000}"/>
          </ac:spMkLst>
        </pc:spChg>
        <pc:spChg chg="mod">
          <ac:chgData name="Josh Mannix" userId="67577199-83d9-4857-9803-9b1b12014488" providerId="ADAL" clId="{D37E3B81-95DD-9249-ABF1-4F7C48F08A76}" dt="2023-01-05T16:50:36.429" v="398" actId="1076"/>
          <ac:spMkLst>
            <pc:docMk/>
            <pc:sldMk cId="0" sldId="263"/>
            <ac:spMk id="274" creationId="{00000000-0000-0000-0000-000000000000}"/>
          </ac:spMkLst>
        </pc:spChg>
        <pc:grpChg chg="add">
          <ac:chgData name="Josh Mannix" userId="67577199-83d9-4857-9803-9b1b12014488" providerId="ADAL" clId="{D37E3B81-95DD-9249-ABF1-4F7C48F08A76}" dt="2023-01-05T16:48:30.392" v="152" actId="164"/>
          <ac:grpSpMkLst>
            <pc:docMk/>
            <pc:sldMk cId="0" sldId="263"/>
            <ac:grpSpMk id="2" creationId="{6BCC6138-35BC-D847-8038-70026D9F50DA}"/>
          </ac:grpSpMkLst>
        </pc:grpChg>
        <pc:picChg chg="del">
          <ac:chgData name="Josh Mannix" userId="67577199-83d9-4857-9803-9b1b12014488" providerId="ADAL" clId="{D37E3B81-95DD-9249-ABF1-4F7C48F08A76}" dt="2023-01-05T16:48:57.804" v="160" actId="478"/>
          <ac:picMkLst>
            <pc:docMk/>
            <pc:sldMk cId="0" sldId="263"/>
            <ac:picMk id="1026" creationId="{5F6F34F7-F97F-D941-8C87-6C117E6923D6}"/>
          </ac:picMkLst>
        </pc:picChg>
      </pc:sldChg>
      <pc:sldChg chg="modSp mod">
        <pc:chgData name="Josh Mannix" userId="67577199-83d9-4857-9803-9b1b12014488" providerId="ADAL" clId="{D37E3B81-95DD-9249-ABF1-4F7C48F08A76}" dt="2023-01-05T16:48:49.312" v="157" actId="20577"/>
        <pc:sldMkLst>
          <pc:docMk/>
          <pc:sldMk cId="0" sldId="264"/>
        </pc:sldMkLst>
        <pc:spChg chg="mod">
          <ac:chgData name="Josh Mannix" userId="67577199-83d9-4857-9803-9b1b12014488" providerId="ADAL" clId="{D37E3B81-95DD-9249-ABF1-4F7C48F08A76}" dt="2023-01-05T16:48:49.312" v="157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del mod">
        <pc:chgData name="Josh Mannix" userId="67577199-83d9-4857-9803-9b1b12014488" providerId="ADAL" clId="{D37E3B81-95DD-9249-ABF1-4F7C48F08A76}" dt="2023-01-05T16:48:50.974" v="158" actId="2696"/>
        <pc:sldMkLst>
          <pc:docMk/>
          <pc:sldMk cId="0" sldId="265"/>
        </pc:sldMkLst>
        <pc:grpChg chg="add">
          <ac:chgData name="Josh Mannix" userId="67577199-83d9-4857-9803-9b1b12014488" providerId="ADAL" clId="{D37E3B81-95DD-9249-ABF1-4F7C48F08A76}" dt="2023-01-05T16:48:12.052" v="149" actId="164"/>
          <ac:grpSpMkLst>
            <pc:docMk/>
            <pc:sldMk cId="0" sldId="265"/>
            <ac:grpSpMk id="2" creationId="{F9FB1498-BE0F-7941-B9E9-A51D02A3451C}"/>
          </ac:grpSpMkLst>
        </pc:grpChg>
      </pc:sldChg>
      <pc:sldChg chg="del">
        <pc:chgData name="Josh Mannix" userId="67577199-83d9-4857-9803-9b1b12014488" providerId="ADAL" clId="{D37E3B81-95DD-9249-ABF1-4F7C48F08A76}" dt="2023-01-06T00:02:06.480" v="739" actId="2696"/>
        <pc:sldMkLst>
          <pc:docMk/>
          <pc:sldMk cId="843801443" sldId="306"/>
        </pc:sldMkLst>
      </pc:sldChg>
      <pc:sldChg chg="addSp modSp mod">
        <pc:chgData name="Josh Mannix" userId="67577199-83d9-4857-9803-9b1b12014488" providerId="ADAL" clId="{D37E3B81-95DD-9249-ABF1-4F7C48F08A76}" dt="2023-01-05T16:47:36.034" v="146" actId="403"/>
        <pc:sldMkLst>
          <pc:docMk/>
          <pc:sldMk cId="2109807637" sldId="308"/>
        </pc:sldMkLst>
        <pc:spChg chg="mod">
          <ac:chgData name="Josh Mannix" userId="67577199-83d9-4857-9803-9b1b12014488" providerId="ADAL" clId="{D37E3B81-95DD-9249-ABF1-4F7C48F08A76}" dt="2023-01-05T16:47:36.034" v="146" actId="403"/>
          <ac:spMkLst>
            <pc:docMk/>
            <pc:sldMk cId="2109807637" sldId="308"/>
            <ac:spMk id="3" creationId="{268D834C-B585-BA44-8441-48AAC0366738}"/>
          </ac:spMkLst>
        </pc:spChg>
        <pc:picChg chg="add mod">
          <ac:chgData name="Josh Mannix" userId="67577199-83d9-4857-9803-9b1b12014488" providerId="ADAL" clId="{D37E3B81-95DD-9249-ABF1-4F7C48F08A76}" dt="2023-01-05T16:47:32.438" v="144" actId="1076"/>
          <ac:picMkLst>
            <pc:docMk/>
            <pc:sldMk cId="2109807637" sldId="308"/>
            <ac:picMk id="16" creationId="{9DF45670-9FE7-BD4E-833C-D1ABAE4D71EF}"/>
          </ac:picMkLst>
        </pc:picChg>
      </pc:sldChg>
      <pc:sldChg chg="del">
        <pc:chgData name="Josh Mannix" userId="67577199-83d9-4857-9803-9b1b12014488" providerId="ADAL" clId="{D37E3B81-95DD-9249-ABF1-4F7C48F08A76}" dt="2023-01-06T00:02:36.133" v="740" actId="2696"/>
        <pc:sldMkLst>
          <pc:docMk/>
          <pc:sldMk cId="1755650736" sldId="309"/>
        </pc:sldMkLst>
      </pc:sldChg>
      <pc:sldChg chg="addSp delSp modSp add mod ord">
        <pc:chgData name="Josh Mannix" userId="67577199-83d9-4857-9803-9b1b12014488" providerId="ADAL" clId="{D37E3B81-95DD-9249-ABF1-4F7C48F08A76}" dt="2023-01-05T16:48:18.992" v="151"/>
        <pc:sldMkLst>
          <pc:docMk/>
          <pc:sldMk cId="2998291648" sldId="310"/>
        </pc:sldMkLst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17" creationId="{7C65106A-0E19-D247-9BA5-5F38FDB08CB5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18" creationId="{FB1F3F7A-5B68-A442-8972-BEAA83BBC27D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19" creationId="{5CDD823A-6898-3742-8984-AFA65498ADCE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20" creationId="{DC9FFA88-60BB-E84E-8D85-88EE21F35EEE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21" creationId="{B01D71EB-6E9D-1C44-9769-ACF699408109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72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1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2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3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4" creationId="{00000000-0000-0000-0000-000000000000}"/>
          </ac:spMkLst>
        </pc:spChg>
        <pc:grpChg chg="add mod">
          <ac:chgData name="Josh Mannix" userId="67577199-83d9-4857-9803-9b1b12014488" providerId="ADAL" clId="{D37E3B81-95DD-9249-ABF1-4F7C48F08A76}" dt="2023-01-05T16:48:18.992" v="151"/>
          <ac:grpSpMkLst>
            <pc:docMk/>
            <pc:sldMk cId="2998291648" sldId="310"/>
            <ac:grpSpMk id="16" creationId="{A18E42A7-4FEF-8945-8C30-1179C56960B0}"/>
          </ac:grpSpMkLst>
        </pc:grpChg>
      </pc:sldChg>
      <pc:sldChg chg="addSp delSp modSp add mod">
        <pc:chgData name="Josh Mannix" userId="67577199-83d9-4857-9803-9b1b12014488" providerId="ADAL" clId="{D37E3B81-95DD-9249-ABF1-4F7C48F08A76}" dt="2023-01-08T16:45:33.832" v="744"/>
        <pc:sldMkLst>
          <pc:docMk/>
          <pc:sldMk cId="3974859501" sldId="311"/>
        </pc:sldMkLst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3" creationId="{21E5857D-62CB-2D42-AABF-6FFA81C8B076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4" creationId="{8C466E7F-6316-D949-BFF4-206F625A6781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5" creationId="{A58B423E-7C5C-4546-BF46-81EC22CFFD4A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6" creationId="{44E79BD5-6AE9-B240-842F-EC097BA1EED2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7" creationId="{93E26018-79D0-FD49-87A8-CCAF7BFF04B1}"/>
          </ac:spMkLst>
        </pc:spChg>
        <pc:grpChg chg="del mod">
          <ac:chgData name="Josh Mannix" userId="67577199-83d9-4857-9803-9b1b12014488" providerId="ADAL" clId="{D37E3B81-95DD-9249-ABF1-4F7C48F08A76}" dt="2023-01-08T16:45:33.537" v="743" actId="478"/>
          <ac:grpSpMkLst>
            <pc:docMk/>
            <pc:sldMk cId="3974859501" sldId="311"/>
            <ac:grpSpMk id="6" creationId="{ECDE8BB0-ADAE-874B-9A7C-86D5E4B57550}"/>
          </ac:grpSpMkLst>
        </pc:grpChg>
        <pc:grpChg chg="add mod">
          <ac:chgData name="Josh Mannix" userId="67577199-83d9-4857-9803-9b1b12014488" providerId="ADAL" clId="{D37E3B81-95DD-9249-ABF1-4F7C48F08A76}" dt="2023-01-08T16:45:33.832" v="744"/>
          <ac:grpSpMkLst>
            <pc:docMk/>
            <pc:sldMk cId="3974859501" sldId="311"/>
            <ac:grpSpMk id="12" creationId="{2A47988E-84AF-6A48-BCE9-90590B2CDDAC}"/>
          </ac:grpSpMkLst>
        </pc:grpChg>
      </pc:sldChg>
      <pc:sldMasterChg chg="addSldLayout delSldLayout">
        <pc:chgData name="Josh Mannix" userId="67577199-83d9-4857-9803-9b1b12014488" providerId="ADAL" clId="{D37E3B81-95DD-9249-ABF1-4F7C48F08A76}" dt="2023-01-06T00:02:36.133" v="740" actId="2696"/>
        <pc:sldMasterMkLst>
          <pc:docMk/>
          <pc:sldMasterMk cId="0" sldId="2147483657"/>
        </pc:sldMasterMkLst>
        <pc:sldLayoutChg chg="del">
          <pc:chgData name="Josh Mannix" userId="67577199-83d9-4857-9803-9b1b12014488" providerId="ADAL" clId="{D37E3B81-95DD-9249-ABF1-4F7C48F08A76}" dt="2023-01-06T00:02:36.133" v="740" actId="2696"/>
          <pc:sldLayoutMkLst>
            <pc:docMk/>
            <pc:sldMasterMk cId="0" sldId="2147483657"/>
            <pc:sldLayoutMk cId="0" sldId="2147483652"/>
          </pc:sldLayoutMkLst>
        </pc:sldLayoutChg>
        <pc:sldLayoutChg chg="add del">
          <pc:chgData name="Josh Mannix" userId="67577199-83d9-4857-9803-9b1b12014488" providerId="ADAL" clId="{D37E3B81-95DD-9249-ABF1-4F7C48F08A76}" dt="2023-01-05T16:45:44.792" v="11" actId="2696"/>
          <pc:sldLayoutMkLst>
            <pc:docMk/>
            <pc:sldMasterMk cId="0" sldId="2147483657"/>
            <pc:sldLayoutMk cId="0" sldId="2147483654"/>
          </pc:sldLayoutMkLst>
        </pc:sldLayoutChg>
      </pc:sldMasterChg>
    </pc:docChg>
  </pc:docChgLst>
  <pc:docChgLst>
    <pc:chgData name="Josh Mannix" userId="67577199-83d9-4857-9803-9b1b12014488" providerId="ADAL" clId="{77D60DD1-2211-E846-8485-16C07302A641}"/>
    <pc:docChg chg="undo custSel addSld delSld modSld">
      <pc:chgData name="Josh Mannix" userId="67577199-83d9-4857-9803-9b1b12014488" providerId="ADAL" clId="{77D60DD1-2211-E846-8485-16C07302A641}" dt="2023-01-12T17:58:59.477" v="2593" actId="164"/>
      <pc:docMkLst>
        <pc:docMk/>
      </pc:docMkLst>
      <pc:sldChg chg="addSp delSp modSp mod">
        <pc:chgData name="Josh Mannix" userId="67577199-83d9-4857-9803-9b1b12014488" providerId="ADAL" clId="{77D60DD1-2211-E846-8485-16C07302A641}" dt="2023-01-10T20:25:37.796" v="2592" actId="1076"/>
        <pc:sldMkLst>
          <pc:docMk/>
          <pc:sldMk cId="0" sldId="256"/>
        </pc:sldMkLst>
        <pc:spChg chg="mod">
          <ac:chgData name="Josh Mannix" userId="67577199-83d9-4857-9803-9b1b12014488" providerId="ADAL" clId="{77D60DD1-2211-E846-8485-16C07302A641}" dt="2023-01-10T19:55:17.473" v="50" actId="20577"/>
          <ac:spMkLst>
            <pc:docMk/>
            <pc:sldMk cId="0" sldId="256"/>
            <ac:spMk id="184" creationId="{00000000-0000-0000-0000-000000000000}"/>
          </ac:spMkLst>
        </pc:spChg>
        <pc:picChg chg="add del mod">
          <ac:chgData name="Josh Mannix" userId="67577199-83d9-4857-9803-9b1b12014488" providerId="ADAL" clId="{77D60DD1-2211-E846-8485-16C07302A641}" dt="2023-01-10T20:25:26.502" v="2589" actId="478"/>
          <ac:picMkLst>
            <pc:docMk/>
            <pc:sldMk cId="0" sldId="256"/>
            <ac:picMk id="2" creationId="{2235DF91-2108-134F-854E-7040A258242E}"/>
          </ac:picMkLst>
        </pc:picChg>
        <pc:picChg chg="add mod">
          <ac:chgData name="Josh Mannix" userId="67577199-83d9-4857-9803-9b1b12014488" providerId="ADAL" clId="{77D60DD1-2211-E846-8485-16C07302A641}" dt="2023-01-10T20:25:37.796" v="2592" actId="1076"/>
          <ac:picMkLst>
            <pc:docMk/>
            <pc:sldMk cId="0" sldId="256"/>
            <ac:picMk id="3" creationId="{771971D2-7156-EF45-83D9-0794AB9ECC76}"/>
          </ac:picMkLst>
        </pc:picChg>
        <pc:picChg chg="del">
          <ac:chgData name="Josh Mannix" userId="67577199-83d9-4857-9803-9b1b12014488" providerId="ADAL" clId="{77D60DD1-2211-E846-8485-16C07302A641}" dt="2023-01-10T20:25:00.380" v="2586" actId="478"/>
          <ac:picMkLst>
            <pc:docMk/>
            <pc:sldMk cId="0" sldId="256"/>
            <ac:picMk id="1026" creationId="{7957A2D8-36A1-454F-9EBE-DDDF3BEAE4A9}"/>
          </ac:picMkLst>
        </pc:picChg>
      </pc:sldChg>
      <pc:sldChg chg="modSp mod">
        <pc:chgData name="Josh Mannix" userId="67577199-83d9-4857-9803-9b1b12014488" providerId="ADAL" clId="{77D60DD1-2211-E846-8485-16C07302A641}" dt="2023-01-10T19:56:03.406" v="111" actId="20577"/>
        <pc:sldMkLst>
          <pc:docMk/>
          <pc:sldMk cId="0" sldId="257"/>
        </pc:sldMkLst>
        <pc:spChg chg="mod">
          <ac:chgData name="Josh Mannix" userId="67577199-83d9-4857-9803-9b1b12014488" providerId="ADAL" clId="{77D60DD1-2211-E846-8485-16C07302A641}" dt="2023-01-10T19:56:03.406" v="111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77D60DD1-2211-E846-8485-16C07302A641}" dt="2023-01-10T19:55:33.806" v="75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77D60DD1-2211-E846-8485-16C07302A641}" dt="2023-01-10T19:55:46.996" v="87" actId="6549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77D60DD1-2211-E846-8485-16C07302A641}" dt="2023-01-10T20:21:58.674" v="2583" actId="20577"/>
        <pc:sldMkLst>
          <pc:docMk/>
          <pc:sldMk cId="0" sldId="260"/>
        </pc:sldMkLst>
        <pc:spChg chg="mod">
          <ac:chgData name="Josh Mannix" userId="67577199-83d9-4857-9803-9b1b12014488" providerId="ADAL" clId="{77D60DD1-2211-E846-8485-16C07302A641}" dt="2023-01-10T20:21:58.674" v="2583" actId="20577"/>
          <ac:spMkLst>
            <pc:docMk/>
            <pc:sldMk cId="0" sldId="260"/>
            <ac:spMk id="241" creationId="{00000000-0000-0000-0000-000000000000}"/>
          </ac:spMkLst>
        </pc:spChg>
        <pc:spChg chg="mod">
          <ac:chgData name="Josh Mannix" userId="67577199-83d9-4857-9803-9b1b12014488" providerId="ADAL" clId="{77D60DD1-2211-E846-8485-16C07302A641}" dt="2023-01-10T20:20:34.281" v="2534" actId="1076"/>
          <ac:spMkLst>
            <pc:docMk/>
            <pc:sldMk cId="0" sldId="260"/>
            <ac:spMk id="243" creationId="{00000000-0000-0000-0000-000000000000}"/>
          </ac:spMkLst>
        </pc:spChg>
      </pc:sldChg>
      <pc:sldChg chg="addSp delSp modSp mod">
        <pc:chgData name="Josh Mannix" userId="67577199-83d9-4857-9803-9b1b12014488" providerId="ADAL" clId="{77D60DD1-2211-E846-8485-16C07302A641}" dt="2023-01-10T19:56:47.875" v="143" actId="208"/>
        <pc:sldMkLst>
          <pc:docMk/>
          <pc:sldMk cId="0" sldId="261"/>
        </pc:sldMkLst>
        <pc:spChg chg="mod">
          <ac:chgData name="Josh Mannix" userId="67577199-83d9-4857-9803-9b1b12014488" providerId="ADAL" clId="{77D60DD1-2211-E846-8485-16C07302A641}" dt="2023-01-10T19:56:13.340" v="134" actId="20577"/>
          <ac:spMkLst>
            <pc:docMk/>
            <pc:sldMk cId="0" sldId="261"/>
            <ac:spMk id="248" creationId="{00000000-0000-0000-0000-000000000000}"/>
          </ac:spMkLst>
        </pc:spChg>
        <pc:spChg chg="del mod">
          <ac:chgData name="Josh Mannix" userId="67577199-83d9-4857-9803-9b1b12014488" providerId="ADAL" clId="{77D60DD1-2211-E846-8485-16C07302A641}" dt="2023-01-10T19:56:37.426" v="141" actId="478"/>
          <ac:spMkLst>
            <pc:docMk/>
            <pc:sldMk cId="0" sldId="261"/>
            <ac:spMk id="249" creationId="{00000000-0000-0000-0000-000000000000}"/>
          </ac:spMkLst>
        </pc:spChg>
        <pc:picChg chg="del">
          <ac:chgData name="Josh Mannix" userId="67577199-83d9-4857-9803-9b1b12014488" providerId="ADAL" clId="{77D60DD1-2211-E846-8485-16C07302A641}" dt="2023-01-10T19:56:14.904" v="135" actId="478"/>
          <ac:picMkLst>
            <pc:docMk/>
            <pc:sldMk cId="0" sldId="261"/>
            <ac:picMk id="2" creationId="{25384156-B7D8-9E4D-8CEA-E27C908F3FEF}"/>
          </ac:picMkLst>
        </pc:picChg>
        <pc:picChg chg="add mod">
          <ac:chgData name="Josh Mannix" userId="67577199-83d9-4857-9803-9b1b12014488" providerId="ADAL" clId="{77D60DD1-2211-E846-8485-16C07302A641}" dt="2023-01-10T19:56:47.875" v="143" actId="208"/>
          <ac:picMkLst>
            <pc:docMk/>
            <pc:sldMk cId="0" sldId="261"/>
            <ac:picMk id="5" creationId="{47FBA35A-5AC1-7247-93DA-7D4CD220AFE1}"/>
          </ac:picMkLst>
        </pc:picChg>
      </pc:sldChg>
      <pc:sldChg chg="addSp delSp modSp mod">
        <pc:chgData name="Josh Mannix" userId="67577199-83d9-4857-9803-9b1b12014488" providerId="ADAL" clId="{77D60DD1-2211-E846-8485-16C07302A641}" dt="2023-01-10T20:02:04.355" v="1054"/>
        <pc:sldMkLst>
          <pc:docMk/>
          <pc:sldMk cId="0" sldId="262"/>
        </pc:sldMkLst>
        <pc:spChg chg="add del mod">
          <ac:chgData name="Josh Mannix" userId="67577199-83d9-4857-9803-9b1b12014488" providerId="ADAL" clId="{77D60DD1-2211-E846-8485-16C07302A641}" dt="2023-01-10T20:02:04.355" v="1054"/>
          <ac:spMkLst>
            <pc:docMk/>
            <pc:sldMk cId="0" sldId="262"/>
            <ac:spMk id="2" creationId="{41D67E70-A44A-3546-B581-53B0120FD07C}"/>
          </ac:spMkLst>
        </pc:spChg>
        <pc:spChg chg="mod">
          <ac:chgData name="Josh Mannix" userId="67577199-83d9-4857-9803-9b1b12014488" providerId="ADAL" clId="{77D60DD1-2211-E846-8485-16C07302A641}" dt="2023-01-10T20:02:00.609" v="1051" actId="20577"/>
          <ac:spMkLst>
            <pc:docMk/>
            <pc:sldMk cId="0" sldId="262"/>
            <ac:spMk id="265" creationId="{00000000-0000-0000-0000-000000000000}"/>
          </ac:spMkLst>
        </pc:spChg>
      </pc:sldChg>
      <pc:sldChg chg="addSp delSp modSp mod">
        <pc:chgData name="Josh Mannix" userId="67577199-83d9-4857-9803-9b1b12014488" providerId="ADAL" clId="{77D60DD1-2211-E846-8485-16C07302A641}" dt="2023-01-10T20:17:00.314" v="2328" actId="20577"/>
        <pc:sldMkLst>
          <pc:docMk/>
          <pc:sldMk cId="0" sldId="263"/>
        </pc:sldMkLst>
        <pc:spChg chg="add del mod">
          <ac:chgData name="Josh Mannix" userId="67577199-83d9-4857-9803-9b1b12014488" providerId="ADAL" clId="{77D60DD1-2211-E846-8485-16C07302A641}" dt="2023-01-10T20:04:23.329" v="1539" actId="478"/>
          <ac:spMkLst>
            <pc:docMk/>
            <pc:sldMk cId="0" sldId="263"/>
            <ac:spMk id="4" creationId="{879E2A53-03BD-6045-ABC8-12EE083F1DAC}"/>
          </ac:spMkLst>
        </pc:spChg>
        <pc:spChg chg="del">
          <ac:chgData name="Josh Mannix" userId="67577199-83d9-4857-9803-9b1b12014488" providerId="ADAL" clId="{77D60DD1-2211-E846-8485-16C07302A641}" dt="2023-01-10T20:02:11.206" v="1067" actId="478"/>
          <ac:spMkLst>
            <pc:docMk/>
            <pc:sldMk cId="0" sldId="263"/>
            <ac:spMk id="17" creationId="{0EC3D688-7D0E-4B4D-B613-C1BA1A4581EA}"/>
          </ac:spMkLst>
        </pc:spChg>
        <pc:spChg chg="add mod">
          <ac:chgData name="Josh Mannix" userId="67577199-83d9-4857-9803-9b1b12014488" providerId="ADAL" clId="{77D60DD1-2211-E846-8485-16C07302A641}" dt="2023-01-10T20:17:00.314" v="2328" actId="20577"/>
          <ac:spMkLst>
            <pc:docMk/>
            <pc:sldMk cId="0" sldId="263"/>
            <ac:spMk id="19" creationId="{50990AC8-88A1-9F4C-AF7A-2DC8790832E1}"/>
          </ac:spMkLst>
        </pc:spChg>
        <pc:spChg chg="mod">
          <ac:chgData name="Josh Mannix" userId="67577199-83d9-4857-9803-9b1b12014488" providerId="ADAL" clId="{77D60DD1-2211-E846-8485-16C07302A641}" dt="2023-01-10T20:02:09.019" v="1066" actId="20577"/>
          <ac:spMkLst>
            <pc:docMk/>
            <pc:sldMk cId="0" sldId="263"/>
            <ac:spMk id="273" creationId="{00000000-0000-0000-0000-000000000000}"/>
          </ac:spMkLst>
        </pc:spChg>
        <pc:spChg chg="del mod">
          <ac:chgData name="Josh Mannix" userId="67577199-83d9-4857-9803-9b1b12014488" providerId="ADAL" clId="{77D60DD1-2211-E846-8485-16C07302A641}" dt="2023-01-10T20:04:21.432" v="1537" actId="478"/>
          <ac:spMkLst>
            <pc:docMk/>
            <pc:sldMk cId="0" sldId="263"/>
            <ac:spMk id="274" creationId="{00000000-0000-0000-0000-000000000000}"/>
          </ac:spMkLst>
        </pc:spChg>
      </pc:sldChg>
      <pc:sldChg chg="modSp mod">
        <pc:chgData name="Josh Mannix" userId="67577199-83d9-4857-9803-9b1b12014488" providerId="ADAL" clId="{77D60DD1-2211-E846-8485-16C07302A641}" dt="2023-01-10T16:22:47.684" v="11" actId="20577"/>
        <pc:sldMkLst>
          <pc:docMk/>
          <pc:sldMk cId="0" sldId="264"/>
        </pc:sldMkLst>
        <pc:spChg chg="mod">
          <ac:chgData name="Josh Mannix" userId="67577199-83d9-4857-9803-9b1b12014488" providerId="ADAL" clId="{77D60DD1-2211-E846-8485-16C07302A641}" dt="2023-01-10T16:22:47.684" v="11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modSp mod">
        <pc:chgData name="Josh Mannix" userId="67577199-83d9-4857-9803-9b1b12014488" providerId="ADAL" clId="{77D60DD1-2211-E846-8485-16C07302A641}" dt="2023-01-12T17:58:59.477" v="2593" actId="164"/>
        <pc:sldMkLst>
          <pc:docMk/>
          <pc:sldMk cId="2109807637" sldId="308"/>
        </pc:sldMkLst>
        <pc:spChg chg="mod">
          <ac:chgData name="Josh Mannix" userId="67577199-83d9-4857-9803-9b1b12014488" providerId="ADAL" clId="{77D60DD1-2211-E846-8485-16C07302A641}" dt="2023-01-10T20:23:00.518" v="2585" actId="1076"/>
          <ac:spMkLst>
            <pc:docMk/>
            <pc:sldMk cId="2109807637" sldId="308"/>
            <ac:spMk id="3" creationId="{268D834C-B585-BA44-8441-48AAC0366738}"/>
          </ac:spMkLst>
        </pc:spChg>
        <pc:grpChg chg="add">
          <ac:chgData name="Josh Mannix" userId="67577199-83d9-4857-9803-9b1b12014488" providerId="ADAL" clId="{77D60DD1-2211-E846-8485-16C07302A641}" dt="2023-01-12T17:58:59.477" v="2593" actId="164"/>
          <ac:grpSpMkLst>
            <pc:docMk/>
            <pc:sldMk cId="2109807637" sldId="308"/>
            <ac:grpSpMk id="16" creationId="{25DD7BC9-B4F9-9D41-99B2-B01EF3AB58DD}"/>
          </ac:grpSpMkLst>
        </pc:grpChg>
      </pc:sldChg>
      <pc:sldChg chg="del">
        <pc:chgData name="Josh Mannix" userId="67577199-83d9-4857-9803-9b1b12014488" providerId="ADAL" clId="{77D60DD1-2211-E846-8485-16C07302A641}" dt="2023-01-10T16:22:50.078" v="12" actId="2696"/>
        <pc:sldMkLst>
          <pc:docMk/>
          <pc:sldMk cId="2998291648" sldId="310"/>
        </pc:sldMkLst>
      </pc:sldChg>
      <pc:sldChg chg="del">
        <pc:chgData name="Josh Mannix" userId="67577199-83d9-4857-9803-9b1b12014488" providerId="ADAL" clId="{77D60DD1-2211-E846-8485-16C07302A641}" dt="2023-01-10T20:14:57.419" v="2054" actId="2696"/>
        <pc:sldMkLst>
          <pc:docMk/>
          <pc:sldMk cId="3974859501" sldId="311"/>
        </pc:sldMkLst>
      </pc:sldChg>
      <pc:sldChg chg="modSp mod">
        <pc:chgData name="Josh Mannix" userId="67577199-83d9-4857-9803-9b1b12014488" providerId="ADAL" clId="{77D60DD1-2211-E846-8485-16C07302A641}" dt="2023-01-10T16:23:00.072" v="38" actId="20577"/>
        <pc:sldMkLst>
          <pc:docMk/>
          <pc:sldMk cId="1525334266" sldId="312"/>
        </pc:sldMkLst>
        <pc:spChg chg="mod">
          <ac:chgData name="Josh Mannix" userId="67577199-83d9-4857-9803-9b1b12014488" providerId="ADAL" clId="{77D60DD1-2211-E846-8485-16C07302A641}" dt="2023-01-10T16:23:00.072" v="38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del">
        <pc:chgData name="Josh Mannix" userId="67577199-83d9-4857-9803-9b1b12014488" providerId="ADAL" clId="{77D60DD1-2211-E846-8485-16C07302A641}" dt="2023-01-10T20:02:03.726" v="1052" actId="2696"/>
        <pc:sldMkLst>
          <pc:docMk/>
          <pc:sldMk cId="342055200" sldId="313"/>
        </pc:sldMkLst>
      </pc:sldChg>
      <pc:sldChg chg="addSp delSp modSp add mod chgLayout">
        <pc:chgData name="Josh Mannix" userId="67577199-83d9-4857-9803-9b1b12014488" providerId="ADAL" clId="{77D60DD1-2211-E846-8485-16C07302A641}" dt="2023-01-10T20:00:16.241" v="734" actId="20577"/>
        <pc:sldMkLst>
          <pc:docMk/>
          <pc:sldMk cId="1725268783" sldId="315"/>
        </pc:sldMkLst>
        <pc:spChg chg="add mod ord">
          <ac:chgData name="Josh Mannix" userId="67577199-83d9-4857-9803-9b1b12014488" providerId="ADAL" clId="{77D60DD1-2211-E846-8485-16C07302A641}" dt="2023-01-10T20:00:16.241" v="734" actId="20577"/>
          <ac:spMkLst>
            <pc:docMk/>
            <pc:sldMk cId="1725268783" sldId="315"/>
            <ac:spMk id="2" creationId="{ADC04ADF-3C89-B545-B3AC-998590695FDC}"/>
          </ac:spMkLst>
        </pc:spChg>
        <pc:spChg chg="mod ord">
          <ac:chgData name="Josh Mannix" userId="67577199-83d9-4857-9803-9b1b12014488" providerId="ADAL" clId="{77D60DD1-2211-E846-8485-16C07302A641}" dt="2023-01-10T19:59:47.463" v="713" actId="20577"/>
          <ac:spMkLst>
            <pc:docMk/>
            <pc:sldMk cId="1725268783" sldId="315"/>
            <ac:spMk id="248" creationId="{00000000-0000-0000-0000-000000000000}"/>
          </ac:spMkLst>
        </pc:spChg>
        <pc:spChg chg="mod ord">
          <ac:chgData name="Josh Mannix" userId="67577199-83d9-4857-9803-9b1b12014488" providerId="ADAL" clId="{77D60DD1-2211-E846-8485-16C07302A641}" dt="2023-01-10T19:57:02.609" v="146" actId="700"/>
          <ac:spMkLst>
            <pc:docMk/>
            <pc:sldMk cId="1725268783" sldId="315"/>
            <ac:spMk id="250" creationId="{00000000-0000-0000-0000-000000000000}"/>
          </ac:spMkLst>
        </pc:spChg>
        <pc:picChg chg="del">
          <ac:chgData name="Josh Mannix" userId="67577199-83d9-4857-9803-9b1b12014488" providerId="ADAL" clId="{77D60DD1-2211-E846-8485-16C07302A641}" dt="2023-01-10T19:56:59.386" v="145" actId="478"/>
          <ac:picMkLst>
            <pc:docMk/>
            <pc:sldMk cId="1725268783" sldId="315"/>
            <ac:picMk id="5" creationId="{47FBA35A-5AC1-7247-93DA-7D4CD220AFE1}"/>
          </ac:picMkLst>
        </pc:picChg>
      </pc:sldChg>
      <pc:sldChg chg="modSp add mod">
        <pc:chgData name="Josh Mannix" userId="67577199-83d9-4857-9803-9b1b12014488" providerId="ADAL" clId="{77D60DD1-2211-E846-8485-16C07302A641}" dt="2023-01-10T20:16:40.429" v="2324" actId="1076"/>
        <pc:sldMkLst>
          <pc:docMk/>
          <pc:sldMk cId="2374920946" sldId="316"/>
        </pc:sldMkLst>
        <pc:spChg chg="mod">
          <ac:chgData name="Josh Mannix" userId="67577199-83d9-4857-9803-9b1b12014488" providerId="ADAL" clId="{77D60DD1-2211-E846-8485-16C07302A641}" dt="2023-01-10T20:16:40.429" v="2324" actId="1076"/>
          <ac:spMkLst>
            <pc:docMk/>
            <pc:sldMk cId="2374920946" sldId="316"/>
            <ac:spMk id="2" creationId="{ADC04ADF-3C89-B545-B3AC-998590695FDC}"/>
          </ac:spMkLst>
        </pc:spChg>
        <pc:spChg chg="mod">
          <ac:chgData name="Josh Mannix" userId="67577199-83d9-4857-9803-9b1b12014488" providerId="ADAL" clId="{77D60DD1-2211-E846-8485-16C07302A641}" dt="2023-01-10T19:59:52.156" v="728" actId="20577"/>
          <ac:spMkLst>
            <pc:docMk/>
            <pc:sldMk cId="2374920946" sldId="316"/>
            <ac:spMk id="248" creationId="{00000000-0000-0000-0000-000000000000}"/>
          </ac:spMkLst>
        </pc:spChg>
      </pc:sldChg>
      <pc:sldChg chg="addSp delSp modSp add mod modAnim">
        <pc:chgData name="Josh Mannix" userId="67577199-83d9-4857-9803-9b1b12014488" providerId="ADAL" clId="{77D60DD1-2211-E846-8485-16C07302A641}" dt="2023-01-10T20:12:32.703" v="2053"/>
        <pc:sldMkLst>
          <pc:docMk/>
          <pc:sldMk cId="2429232393" sldId="317"/>
        </pc:sldMkLst>
        <pc:spChg chg="add del mod">
          <ac:chgData name="Josh Mannix" userId="67577199-83d9-4857-9803-9b1b12014488" providerId="ADAL" clId="{77D60DD1-2211-E846-8485-16C07302A641}" dt="2023-01-10T20:10:31.719" v="2042" actId="1037"/>
          <ac:spMkLst>
            <pc:docMk/>
            <pc:sldMk cId="2429232393" sldId="317"/>
            <ac:spMk id="4" creationId="{905CDDA1-F619-B545-913F-EB1EE28FB14A}"/>
          </ac:spMkLst>
        </pc:spChg>
        <pc:spChg chg="add del mod">
          <ac:chgData name="Josh Mannix" userId="67577199-83d9-4857-9803-9b1b12014488" providerId="ADAL" clId="{77D60DD1-2211-E846-8485-16C07302A641}" dt="2023-01-10T20:07:29.420" v="1796" actId="478"/>
          <ac:spMkLst>
            <pc:docMk/>
            <pc:sldMk cId="2429232393" sldId="317"/>
            <ac:spMk id="18" creationId="{96A9CAF9-7B9F-4649-B9A5-7EA5FB087436}"/>
          </ac:spMkLst>
        </pc:spChg>
        <pc:spChg chg="add mod">
          <ac:chgData name="Josh Mannix" userId="67577199-83d9-4857-9803-9b1b12014488" providerId="ADAL" clId="{77D60DD1-2211-E846-8485-16C07302A641}" dt="2023-01-10T20:10:31.719" v="2042" actId="1037"/>
          <ac:spMkLst>
            <pc:docMk/>
            <pc:sldMk cId="2429232393" sldId="317"/>
            <ac:spMk id="19" creationId="{0E8E6554-8074-464E-883F-610F01ADED14}"/>
          </ac:spMkLst>
        </pc:spChg>
        <pc:spChg chg="mod">
          <ac:chgData name="Josh Mannix" userId="67577199-83d9-4857-9803-9b1b12014488" providerId="ADAL" clId="{77D60DD1-2211-E846-8485-16C07302A641}" dt="2023-01-10T20:03:52.390" v="1514" actId="20577"/>
          <ac:spMkLst>
            <pc:docMk/>
            <pc:sldMk cId="2429232393" sldId="317"/>
            <ac:spMk id="273" creationId="{00000000-0000-0000-0000-000000000000}"/>
          </ac:spMkLst>
        </pc:spChg>
        <pc:spChg chg="del mod">
          <ac:chgData name="Josh Mannix" userId="67577199-83d9-4857-9803-9b1b12014488" providerId="ADAL" clId="{77D60DD1-2211-E846-8485-16C07302A641}" dt="2023-01-10T20:04:28.855" v="1540" actId="478"/>
          <ac:spMkLst>
            <pc:docMk/>
            <pc:sldMk cId="2429232393" sldId="317"/>
            <ac:spMk id="274" creationId="{00000000-0000-0000-0000-000000000000}"/>
          </ac:spMkLst>
        </pc:spChg>
      </pc:sldChg>
      <pc:sldChg chg="addSp delSp modSp add mod delAnim">
        <pc:chgData name="Josh Mannix" userId="67577199-83d9-4857-9803-9b1b12014488" providerId="ADAL" clId="{77D60DD1-2211-E846-8485-16C07302A641}" dt="2023-01-10T20:19:51.115" v="2506" actId="20577"/>
        <pc:sldMkLst>
          <pc:docMk/>
          <pc:sldMk cId="1837633903" sldId="318"/>
        </pc:sldMkLst>
        <pc:spChg chg="del mod">
          <ac:chgData name="Josh Mannix" userId="67577199-83d9-4857-9803-9b1b12014488" providerId="ADAL" clId="{77D60DD1-2211-E846-8485-16C07302A641}" dt="2023-01-10T20:17:25.523" v="2333" actId="478"/>
          <ac:spMkLst>
            <pc:docMk/>
            <pc:sldMk cId="1837633903" sldId="318"/>
            <ac:spMk id="4" creationId="{905CDDA1-F619-B545-913F-EB1EE28FB14A}"/>
          </ac:spMkLst>
        </pc:spChg>
        <pc:spChg chg="add del mod">
          <ac:chgData name="Josh Mannix" userId="67577199-83d9-4857-9803-9b1b12014488" providerId="ADAL" clId="{77D60DD1-2211-E846-8485-16C07302A641}" dt="2023-01-10T20:17:26.966" v="2334" actId="478"/>
          <ac:spMkLst>
            <pc:docMk/>
            <pc:sldMk cId="1837633903" sldId="318"/>
            <ac:spMk id="7" creationId="{B4DBC9BC-97C6-C449-9BE5-5443DD953F5F}"/>
          </ac:spMkLst>
        </pc:spChg>
        <pc:spChg chg="add mod">
          <ac:chgData name="Josh Mannix" userId="67577199-83d9-4857-9803-9b1b12014488" providerId="ADAL" clId="{77D60DD1-2211-E846-8485-16C07302A641}" dt="2023-01-10T20:19:51.115" v="2506" actId="20577"/>
          <ac:spMkLst>
            <pc:docMk/>
            <pc:sldMk cId="1837633903" sldId="318"/>
            <ac:spMk id="8" creationId="{52CFAD41-934F-A54E-B26B-221CB6C3A93A}"/>
          </ac:spMkLst>
        </pc:spChg>
        <pc:spChg chg="del">
          <ac:chgData name="Josh Mannix" userId="67577199-83d9-4857-9803-9b1b12014488" providerId="ADAL" clId="{77D60DD1-2211-E846-8485-16C07302A641}" dt="2023-01-10T20:17:28.472" v="2335" actId="478"/>
          <ac:spMkLst>
            <pc:docMk/>
            <pc:sldMk cId="1837633903" sldId="318"/>
            <ac:spMk id="19" creationId="{0E8E6554-8074-464E-883F-610F01ADED14}"/>
          </ac:spMkLst>
        </pc:spChg>
        <pc:picChg chg="add mod">
          <ac:chgData name="Josh Mannix" userId="67577199-83d9-4857-9803-9b1b12014488" providerId="ADAL" clId="{77D60DD1-2211-E846-8485-16C07302A641}" dt="2023-01-10T20:19:07.302" v="2494" actId="1076"/>
          <ac:picMkLst>
            <pc:docMk/>
            <pc:sldMk cId="1837633903" sldId="318"/>
            <ac:picMk id="5" creationId="{3ADCD200-35C5-7348-82B9-EAA3D7F627D6}"/>
          </ac:picMkLst>
        </pc:picChg>
      </pc:sldChg>
    </pc:docChg>
  </pc:docChgLst>
  <pc:docChgLst>
    <pc:chgData name="Mannix, Josh" userId="67577199-83d9-4857-9803-9b1b12014488" providerId="ADAL" clId="{2B3859FB-7369-3A49-8E5D-FE703CE4CD6D}"/>
    <pc:docChg chg="undo custSel addSld delSld modSld sldOrd">
      <pc:chgData name="Mannix, Josh" userId="67577199-83d9-4857-9803-9b1b12014488" providerId="ADAL" clId="{2B3859FB-7369-3A49-8E5D-FE703CE4CD6D}" dt="2023-01-30T21:56:23.307" v="1979" actId="20577"/>
      <pc:docMkLst>
        <pc:docMk/>
      </pc:docMkLst>
      <pc:sldChg chg="modSp mod">
        <pc:chgData name="Mannix, Josh" userId="67577199-83d9-4857-9803-9b1b12014488" providerId="ADAL" clId="{2B3859FB-7369-3A49-8E5D-FE703CE4CD6D}" dt="2023-01-30T20:23:50.730" v="25" actId="20577"/>
        <pc:sldMkLst>
          <pc:docMk/>
          <pc:sldMk cId="0" sldId="256"/>
        </pc:sldMkLst>
        <pc:spChg chg="mod">
          <ac:chgData name="Mannix, Josh" userId="67577199-83d9-4857-9803-9b1b12014488" providerId="ADAL" clId="{2B3859FB-7369-3A49-8E5D-FE703CE4CD6D}" dt="2023-01-30T20:23:44.768" v="21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2B3859FB-7369-3A49-8E5D-FE703CE4CD6D}" dt="2023-01-30T20:23:50.730" v="25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2B3859FB-7369-3A49-8E5D-FE703CE4CD6D}" dt="2023-01-30T20:31:16.627" v="310" actId="20577"/>
        <pc:sldMkLst>
          <pc:docMk/>
          <pc:sldMk cId="0" sldId="257"/>
        </pc:sldMkLst>
        <pc:spChg chg="mod">
          <ac:chgData name="Mannix, Josh" userId="67577199-83d9-4857-9803-9b1b12014488" providerId="ADAL" clId="{2B3859FB-7369-3A49-8E5D-FE703CE4CD6D}" dt="2023-01-30T20:31:07.525" v="302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Mannix, Josh" userId="67577199-83d9-4857-9803-9b1b12014488" providerId="ADAL" clId="{2B3859FB-7369-3A49-8E5D-FE703CE4CD6D}" dt="2023-01-30T20:31:16.627" v="310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Mannix, Josh" userId="67577199-83d9-4857-9803-9b1b12014488" providerId="ADAL" clId="{2B3859FB-7369-3A49-8E5D-FE703CE4CD6D}" dt="2023-01-30T20:30:33.224" v="253" actId="1076"/>
        <pc:sldMkLst>
          <pc:docMk/>
          <pc:sldMk cId="0" sldId="260"/>
        </pc:sldMkLst>
        <pc:spChg chg="mod">
          <ac:chgData name="Mannix, Josh" userId="67577199-83d9-4857-9803-9b1b12014488" providerId="ADAL" clId="{2B3859FB-7369-3A49-8E5D-FE703CE4CD6D}" dt="2023-01-30T20:30:33.224" v="253" actId="1076"/>
          <ac:spMkLst>
            <pc:docMk/>
            <pc:sldMk cId="0" sldId="260"/>
            <ac:spMk id="241" creationId="{00000000-0000-0000-0000-000000000000}"/>
          </ac:spMkLst>
        </pc:spChg>
      </pc:sldChg>
      <pc:sldChg chg="modSp mod">
        <pc:chgData name="Mannix, Josh" userId="67577199-83d9-4857-9803-9b1b12014488" providerId="ADAL" clId="{2B3859FB-7369-3A49-8E5D-FE703CE4CD6D}" dt="2023-01-30T20:30:50.552" v="267" actId="20577"/>
        <pc:sldMkLst>
          <pc:docMk/>
          <pc:sldMk cId="0" sldId="262"/>
        </pc:sldMkLst>
        <pc:spChg chg="mod">
          <ac:chgData name="Mannix, Josh" userId="67577199-83d9-4857-9803-9b1b12014488" providerId="ADAL" clId="{2B3859FB-7369-3A49-8E5D-FE703CE4CD6D}" dt="2023-01-30T20:30:50.552" v="267" actId="20577"/>
          <ac:spMkLst>
            <pc:docMk/>
            <pc:sldMk cId="0" sldId="262"/>
            <ac:spMk id="265" creationId="{00000000-0000-0000-0000-000000000000}"/>
          </ac:spMkLst>
        </pc:spChg>
      </pc:sldChg>
      <pc:sldChg chg="modSp mod">
        <pc:chgData name="Mannix, Josh" userId="67577199-83d9-4857-9803-9b1b12014488" providerId="ADAL" clId="{2B3859FB-7369-3A49-8E5D-FE703CE4CD6D}" dt="2023-01-30T20:32:09.345" v="332" actId="20577"/>
        <pc:sldMkLst>
          <pc:docMk/>
          <pc:sldMk cId="1525334266" sldId="312"/>
        </pc:sldMkLst>
        <pc:spChg chg="mod">
          <ac:chgData name="Mannix, Josh" userId="67577199-83d9-4857-9803-9b1b12014488" providerId="ADAL" clId="{2B3859FB-7369-3A49-8E5D-FE703CE4CD6D}" dt="2023-01-30T20:32:09.345" v="332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addSp delSp modSp mod">
        <pc:chgData name="Mannix, Josh" userId="67577199-83d9-4857-9803-9b1b12014488" providerId="ADAL" clId="{2B3859FB-7369-3A49-8E5D-FE703CE4CD6D}" dt="2023-01-30T20:29:08.256" v="223" actId="20577"/>
        <pc:sldMkLst>
          <pc:docMk/>
          <pc:sldMk cId="2327765963" sldId="314"/>
        </pc:sldMkLst>
        <pc:spChg chg="mod">
          <ac:chgData name="Mannix, Josh" userId="67577199-83d9-4857-9803-9b1b12014488" providerId="ADAL" clId="{2B3859FB-7369-3A49-8E5D-FE703CE4CD6D}" dt="2023-01-30T20:26:46.190" v="57" actId="20577"/>
          <ac:spMkLst>
            <pc:docMk/>
            <pc:sldMk cId="2327765963" sldId="314"/>
            <ac:spMk id="2" creationId="{0986599C-079B-FE46-B154-C62755C39F88}"/>
          </ac:spMkLst>
        </pc:spChg>
        <pc:spChg chg="mod">
          <ac:chgData name="Mannix, Josh" userId="67577199-83d9-4857-9803-9b1b12014488" providerId="ADAL" clId="{2B3859FB-7369-3A49-8E5D-FE703CE4CD6D}" dt="2023-01-30T20:29:08.256" v="223" actId="20577"/>
          <ac:spMkLst>
            <pc:docMk/>
            <pc:sldMk cId="2327765963" sldId="314"/>
            <ac:spMk id="3" creationId="{268D834C-B585-BA44-8441-48AAC0366738}"/>
          </ac:spMkLst>
        </pc:spChg>
        <pc:picChg chg="del">
          <ac:chgData name="Mannix, Josh" userId="67577199-83d9-4857-9803-9b1b12014488" providerId="ADAL" clId="{2B3859FB-7369-3A49-8E5D-FE703CE4CD6D}" dt="2023-01-30T20:26:14.001" v="26" actId="478"/>
          <ac:picMkLst>
            <pc:docMk/>
            <pc:sldMk cId="2327765963" sldId="314"/>
            <ac:picMk id="16" creationId="{EF676086-7AF9-BAF5-08DC-784BD64C9EAC}"/>
          </ac:picMkLst>
        </pc:picChg>
        <pc:picChg chg="add mod">
          <ac:chgData name="Mannix, Josh" userId="67577199-83d9-4857-9803-9b1b12014488" providerId="ADAL" clId="{2B3859FB-7369-3A49-8E5D-FE703CE4CD6D}" dt="2023-01-30T20:26:19.256" v="29" actId="1076"/>
          <ac:picMkLst>
            <pc:docMk/>
            <pc:sldMk cId="2327765963" sldId="314"/>
            <ac:picMk id="1026" creationId="{E4CCAC9E-3C1E-2019-A1D8-57ECAC26FB52}"/>
          </ac:picMkLst>
        </pc:picChg>
      </pc:sldChg>
      <pc:sldChg chg="del">
        <pc:chgData name="Mannix, Josh" userId="67577199-83d9-4857-9803-9b1b12014488" providerId="ADAL" clId="{2B3859FB-7369-3A49-8E5D-FE703CE4CD6D}" dt="2023-01-30T20:45:33.535" v="475" actId="2696"/>
        <pc:sldMkLst>
          <pc:docMk/>
          <pc:sldMk cId="2926030904" sldId="318"/>
        </pc:sldMkLst>
      </pc:sldChg>
      <pc:sldChg chg="addSp delSp modSp mod modAnim">
        <pc:chgData name="Mannix, Josh" userId="67577199-83d9-4857-9803-9b1b12014488" providerId="ADAL" clId="{2B3859FB-7369-3A49-8E5D-FE703CE4CD6D}" dt="2023-01-30T20:55:11.581" v="975" actId="20577"/>
        <pc:sldMkLst>
          <pc:docMk/>
          <pc:sldMk cId="2742753983" sldId="319"/>
        </pc:sldMkLst>
        <pc:spChg chg="mod">
          <ac:chgData name="Mannix, Josh" userId="67577199-83d9-4857-9803-9b1b12014488" providerId="ADAL" clId="{2B3859FB-7369-3A49-8E5D-FE703CE4CD6D}" dt="2023-01-30T20:35:12.791" v="472" actId="404"/>
          <ac:spMkLst>
            <pc:docMk/>
            <pc:sldMk cId="2742753983" sldId="319"/>
            <ac:spMk id="2" creationId="{ADC04ADF-3C89-B545-B3AC-998590695FDC}"/>
          </ac:spMkLst>
        </pc:spChg>
        <pc:spChg chg="add mod">
          <ac:chgData name="Mannix, Josh" userId="67577199-83d9-4857-9803-9b1b12014488" providerId="ADAL" clId="{2B3859FB-7369-3A49-8E5D-FE703CE4CD6D}" dt="2023-01-30T20:55:11.581" v="975" actId="20577"/>
          <ac:spMkLst>
            <pc:docMk/>
            <pc:sldMk cId="2742753983" sldId="319"/>
            <ac:spMk id="3" creationId="{831F6FD7-C649-AE7B-142B-076AFE205DA2}"/>
          </ac:spMkLst>
        </pc:spChg>
        <pc:spChg chg="mod">
          <ac:chgData name="Mannix, Josh" userId="67577199-83d9-4857-9803-9b1b12014488" providerId="ADAL" clId="{2B3859FB-7369-3A49-8E5D-FE703CE4CD6D}" dt="2023-01-30T20:32:26.153" v="354" actId="20577"/>
          <ac:spMkLst>
            <pc:docMk/>
            <pc:sldMk cId="2742753983" sldId="319"/>
            <ac:spMk id="248" creationId="{00000000-0000-0000-0000-000000000000}"/>
          </ac:spMkLst>
        </pc:spChg>
        <pc:picChg chg="del">
          <ac:chgData name="Mannix, Josh" userId="67577199-83d9-4857-9803-9b1b12014488" providerId="ADAL" clId="{2B3859FB-7369-3A49-8E5D-FE703CE4CD6D}" dt="2023-01-30T20:35:04.603" v="468" actId="478"/>
          <ac:picMkLst>
            <pc:docMk/>
            <pc:sldMk cId="2742753983" sldId="319"/>
            <ac:picMk id="27" creationId="{94542D54-011F-0742-85E6-2A6E0F0D9624}"/>
          </ac:picMkLst>
        </pc:picChg>
      </pc:sldChg>
      <pc:sldChg chg="del">
        <pc:chgData name="Mannix, Josh" userId="67577199-83d9-4857-9803-9b1b12014488" providerId="ADAL" clId="{2B3859FB-7369-3A49-8E5D-FE703CE4CD6D}" dt="2023-01-30T20:45:29.432" v="473" actId="2696"/>
        <pc:sldMkLst>
          <pc:docMk/>
          <pc:sldMk cId="1441348668" sldId="320"/>
        </pc:sldMkLst>
      </pc:sldChg>
      <pc:sldChg chg="modSp modAnim">
        <pc:chgData name="Mannix, Josh" userId="67577199-83d9-4857-9803-9b1b12014488" providerId="ADAL" clId="{2B3859FB-7369-3A49-8E5D-FE703CE4CD6D}" dt="2023-01-30T20:51:41.140" v="708" actId="20577"/>
        <pc:sldMkLst>
          <pc:docMk/>
          <pc:sldMk cId="4060266660" sldId="321"/>
        </pc:sldMkLst>
        <pc:spChg chg="mod">
          <ac:chgData name="Mannix, Josh" userId="67577199-83d9-4857-9803-9b1b12014488" providerId="ADAL" clId="{2B3859FB-7369-3A49-8E5D-FE703CE4CD6D}" dt="2023-01-30T20:51:41.140" v="708" actId="20577"/>
          <ac:spMkLst>
            <pc:docMk/>
            <pc:sldMk cId="4060266660" sldId="321"/>
            <ac:spMk id="2" creationId="{ADC04ADF-3C89-B545-B3AC-998590695FDC}"/>
          </ac:spMkLst>
        </pc:spChg>
      </pc:sldChg>
      <pc:sldChg chg="del">
        <pc:chgData name="Mannix, Josh" userId="67577199-83d9-4857-9803-9b1b12014488" providerId="ADAL" clId="{2B3859FB-7369-3A49-8E5D-FE703CE4CD6D}" dt="2023-01-30T20:45:35.832" v="476" actId="2696"/>
        <pc:sldMkLst>
          <pc:docMk/>
          <pc:sldMk cId="3566866191" sldId="322"/>
        </pc:sldMkLst>
      </pc:sldChg>
      <pc:sldChg chg="delSp modSp mod ord delAnim modAnim">
        <pc:chgData name="Mannix, Josh" userId="67577199-83d9-4857-9803-9b1b12014488" providerId="ADAL" clId="{2B3859FB-7369-3A49-8E5D-FE703CE4CD6D}" dt="2023-01-30T21:53:55.289" v="1653" actId="20577"/>
        <pc:sldMkLst>
          <pc:docMk/>
          <pc:sldMk cId="2669273031" sldId="326"/>
        </pc:sldMkLst>
        <pc:spChg chg="mod">
          <ac:chgData name="Mannix, Josh" userId="67577199-83d9-4857-9803-9b1b12014488" providerId="ADAL" clId="{2B3859FB-7369-3A49-8E5D-FE703CE4CD6D}" dt="2023-01-30T21:53:21.151" v="1607" actId="20577"/>
          <ac:spMkLst>
            <pc:docMk/>
            <pc:sldMk cId="2669273031" sldId="326"/>
            <ac:spMk id="2" creationId="{ADC04ADF-3C89-B545-B3AC-998590695FDC}"/>
          </ac:spMkLst>
        </pc:spChg>
        <pc:spChg chg="del">
          <ac:chgData name="Mannix, Josh" userId="67577199-83d9-4857-9803-9b1b12014488" providerId="ADAL" clId="{2B3859FB-7369-3A49-8E5D-FE703CE4CD6D}" dt="2023-01-30T21:46:00.100" v="1457" actId="478"/>
          <ac:spMkLst>
            <pc:docMk/>
            <pc:sldMk cId="2669273031" sldId="326"/>
            <ac:spMk id="3" creationId="{5024ED54-8C79-504B-BA67-7DD2F2E8519D}"/>
          </ac:spMkLst>
        </pc:spChg>
        <pc:spChg chg="mod">
          <ac:chgData name="Mannix, Josh" userId="67577199-83d9-4857-9803-9b1b12014488" providerId="ADAL" clId="{2B3859FB-7369-3A49-8E5D-FE703CE4CD6D}" dt="2023-01-30T21:53:55.289" v="1653" actId="20577"/>
          <ac:spMkLst>
            <pc:docMk/>
            <pc:sldMk cId="2669273031" sldId="326"/>
            <ac:spMk id="248" creationId="{00000000-0000-0000-0000-000000000000}"/>
          </ac:spMkLst>
        </pc:spChg>
      </pc:sldChg>
      <pc:sldChg chg="del">
        <pc:chgData name="Mannix, Josh" userId="67577199-83d9-4857-9803-9b1b12014488" providerId="ADAL" clId="{2B3859FB-7369-3A49-8E5D-FE703CE4CD6D}" dt="2023-01-30T20:45:30.084" v="474" actId="2696"/>
        <pc:sldMkLst>
          <pc:docMk/>
          <pc:sldMk cId="2132093768" sldId="336"/>
        </pc:sldMkLst>
      </pc:sldChg>
      <pc:sldChg chg="del">
        <pc:chgData name="Mannix, Josh" userId="67577199-83d9-4857-9803-9b1b12014488" providerId="ADAL" clId="{2B3859FB-7369-3A49-8E5D-FE703CE4CD6D}" dt="2023-01-30T21:26:26.167" v="976" actId="2696"/>
        <pc:sldMkLst>
          <pc:docMk/>
          <pc:sldMk cId="414786472" sldId="337"/>
        </pc:sldMkLst>
      </pc:sldChg>
      <pc:sldChg chg="delSp modSp mod">
        <pc:chgData name="Mannix, Josh" userId="67577199-83d9-4857-9803-9b1b12014488" providerId="ADAL" clId="{2B3859FB-7369-3A49-8E5D-FE703CE4CD6D}" dt="2023-01-30T21:56:23.307" v="1979" actId="20577"/>
        <pc:sldMkLst>
          <pc:docMk/>
          <pc:sldMk cId="1124642437" sldId="338"/>
        </pc:sldMkLst>
        <pc:spChg chg="mod">
          <ac:chgData name="Mannix, Josh" userId="67577199-83d9-4857-9803-9b1b12014488" providerId="ADAL" clId="{2B3859FB-7369-3A49-8E5D-FE703CE4CD6D}" dt="2023-01-30T21:56:23.307" v="1979" actId="20577"/>
          <ac:spMkLst>
            <pc:docMk/>
            <pc:sldMk cId="1124642437" sldId="338"/>
            <ac:spMk id="2" creationId="{ADC04ADF-3C89-B545-B3AC-998590695FDC}"/>
          </ac:spMkLst>
        </pc:spChg>
        <pc:spChg chg="mod">
          <ac:chgData name="Mannix, Josh" userId="67577199-83d9-4857-9803-9b1b12014488" providerId="ADAL" clId="{2B3859FB-7369-3A49-8E5D-FE703CE4CD6D}" dt="2023-01-30T21:26:39.208" v="998" actId="20577"/>
          <ac:spMkLst>
            <pc:docMk/>
            <pc:sldMk cId="1124642437" sldId="338"/>
            <ac:spMk id="248" creationId="{00000000-0000-0000-0000-000000000000}"/>
          </ac:spMkLst>
        </pc:spChg>
        <pc:picChg chg="del">
          <ac:chgData name="Mannix, Josh" userId="67577199-83d9-4857-9803-9b1b12014488" providerId="ADAL" clId="{2B3859FB-7369-3A49-8E5D-FE703CE4CD6D}" dt="2023-01-30T21:26:27.421" v="977" actId="478"/>
          <ac:picMkLst>
            <pc:docMk/>
            <pc:sldMk cId="1124642437" sldId="338"/>
            <ac:picMk id="5" creationId="{21A06E67-A980-6942-91A5-D623E0CF198D}"/>
          </ac:picMkLst>
        </pc:picChg>
      </pc:sldChg>
      <pc:sldChg chg="addSp modSp add mod ord modAnim">
        <pc:chgData name="Mannix, Josh" userId="67577199-83d9-4857-9803-9b1b12014488" providerId="ADAL" clId="{2B3859FB-7369-3A49-8E5D-FE703CE4CD6D}" dt="2023-01-30T20:54:45.375" v="947" actId="14100"/>
        <pc:sldMkLst>
          <pc:docMk/>
          <pc:sldMk cId="711372230" sldId="342"/>
        </pc:sldMkLst>
        <pc:spChg chg="mod">
          <ac:chgData name="Mannix, Josh" userId="67577199-83d9-4857-9803-9b1b12014488" providerId="ADAL" clId="{2B3859FB-7369-3A49-8E5D-FE703CE4CD6D}" dt="2023-01-30T20:53:12.986" v="828" actId="20577"/>
          <ac:spMkLst>
            <pc:docMk/>
            <pc:sldMk cId="711372230" sldId="342"/>
            <ac:spMk id="2" creationId="{ADC04ADF-3C89-B545-B3AC-998590695FDC}"/>
          </ac:spMkLst>
        </pc:spChg>
        <pc:spChg chg="add mod">
          <ac:chgData name="Mannix, Josh" userId="67577199-83d9-4857-9803-9b1b12014488" providerId="ADAL" clId="{2B3859FB-7369-3A49-8E5D-FE703CE4CD6D}" dt="2023-01-30T20:54:45.375" v="947" actId="14100"/>
          <ac:spMkLst>
            <pc:docMk/>
            <pc:sldMk cId="711372230" sldId="342"/>
            <ac:spMk id="3" creationId="{6C247BCE-DAF7-6402-2B8C-20E3D38EE22E}"/>
          </ac:spMkLst>
        </pc:spChg>
        <pc:spChg chg="mod">
          <ac:chgData name="Mannix, Josh" userId="67577199-83d9-4857-9803-9b1b12014488" providerId="ADAL" clId="{2B3859FB-7369-3A49-8E5D-FE703CE4CD6D}" dt="2023-01-30T20:53:02.258" v="819" actId="20577"/>
          <ac:spMkLst>
            <pc:docMk/>
            <pc:sldMk cId="711372230" sldId="342"/>
            <ac:spMk id="248" creationId="{00000000-0000-0000-0000-000000000000}"/>
          </ac:spMkLst>
        </pc:spChg>
      </pc:sldChg>
      <pc:sldChg chg="modSp add mod">
        <pc:chgData name="Mannix, Josh" userId="67577199-83d9-4857-9803-9b1b12014488" providerId="ADAL" clId="{2B3859FB-7369-3A49-8E5D-FE703CE4CD6D}" dt="2023-01-30T21:31:14.543" v="1313" actId="1076"/>
        <pc:sldMkLst>
          <pc:docMk/>
          <pc:sldMk cId="154330926" sldId="343"/>
        </pc:sldMkLst>
        <pc:spChg chg="mod">
          <ac:chgData name="Mannix, Josh" userId="67577199-83d9-4857-9803-9b1b12014488" providerId="ADAL" clId="{2B3859FB-7369-3A49-8E5D-FE703CE4CD6D}" dt="2023-01-30T21:30:50.693" v="1311" actId="20577"/>
          <ac:spMkLst>
            <pc:docMk/>
            <pc:sldMk cId="154330926" sldId="343"/>
            <ac:spMk id="2" creationId="{ADC04ADF-3C89-B545-B3AC-998590695FDC}"/>
          </ac:spMkLst>
        </pc:spChg>
        <pc:spChg chg="mod">
          <ac:chgData name="Mannix, Josh" userId="67577199-83d9-4857-9803-9b1b12014488" providerId="ADAL" clId="{2B3859FB-7369-3A49-8E5D-FE703CE4CD6D}" dt="2023-01-30T21:31:14.543" v="1313" actId="1076"/>
          <ac:spMkLst>
            <pc:docMk/>
            <pc:sldMk cId="154330926" sldId="343"/>
            <ac:spMk id="3" creationId="{831F6FD7-C649-AE7B-142B-076AFE205DA2}"/>
          </ac:spMkLst>
        </pc:spChg>
        <pc:spChg chg="mod">
          <ac:chgData name="Mannix, Josh" userId="67577199-83d9-4857-9803-9b1b12014488" providerId="ADAL" clId="{2B3859FB-7369-3A49-8E5D-FE703CE4CD6D}" dt="2023-01-30T21:28:03.392" v="1188" actId="20577"/>
          <ac:spMkLst>
            <pc:docMk/>
            <pc:sldMk cId="154330926" sldId="343"/>
            <ac:spMk id="248" creationId="{00000000-0000-0000-0000-000000000000}"/>
          </ac:spMkLst>
        </pc:spChg>
      </pc:sldChg>
      <pc:sldChg chg="modSp add mod">
        <pc:chgData name="Mannix, Josh" userId="67577199-83d9-4857-9803-9b1b12014488" providerId="ADAL" clId="{2B3859FB-7369-3A49-8E5D-FE703CE4CD6D}" dt="2023-01-30T21:45:19.752" v="1423" actId="20577"/>
        <pc:sldMkLst>
          <pc:docMk/>
          <pc:sldMk cId="147782263" sldId="344"/>
        </pc:sldMkLst>
        <pc:spChg chg="mod">
          <ac:chgData name="Mannix, Josh" userId="67577199-83d9-4857-9803-9b1b12014488" providerId="ADAL" clId="{2B3859FB-7369-3A49-8E5D-FE703CE4CD6D}" dt="2023-01-30T21:44:59.843" v="1359" actId="20577"/>
          <ac:spMkLst>
            <pc:docMk/>
            <pc:sldMk cId="147782263" sldId="344"/>
            <ac:spMk id="2" creationId="{ADC04ADF-3C89-B545-B3AC-998590695FDC}"/>
          </ac:spMkLst>
        </pc:spChg>
        <pc:spChg chg="mod">
          <ac:chgData name="Mannix, Josh" userId="67577199-83d9-4857-9803-9b1b12014488" providerId="ADAL" clId="{2B3859FB-7369-3A49-8E5D-FE703CE4CD6D}" dt="2023-01-30T21:45:19.752" v="1423" actId="20577"/>
          <ac:spMkLst>
            <pc:docMk/>
            <pc:sldMk cId="147782263" sldId="344"/>
            <ac:spMk id="3" creationId="{831F6FD7-C649-AE7B-142B-076AFE205DA2}"/>
          </ac:spMkLst>
        </pc:spChg>
        <pc:spChg chg="mod">
          <ac:chgData name="Mannix, Josh" userId="67577199-83d9-4857-9803-9b1b12014488" providerId="ADAL" clId="{2B3859FB-7369-3A49-8E5D-FE703CE4CD6D}" dt="2023-01-30T21:44:36.733" v="1343" actId="20577"/>
          <ac:spMkLst>
            <pc:docMk/>
            <pc:sldMk cId="147782263" sldId="344"/>
            <ac:spMk id="248" creationId="{00000000-0000-0000-0000-000000000000}"/>
          </ac:spMkLst>
        </pc:spChg>
      </pc:sldChg>
      <pc:sldChg chg="modSp add mod">
        <pc:chgData name="Mannix, Josh" userId="67577199-83d9-4857-9803-9b1b12014488" providerId="ADAL" clId="{2B3859FB-7369-3A49-8E5D-FE703CE4CD6D}" dt="2023-01-30T21:54:42.150" v="1792" actId="20577"/>
        <pc:sldMkLst>
          <pc:docMk/>
          <pc:sldMk cId="516057559" sldId="345"/>
        </pc:sldMkLst>
        <pc:spChg chg="mod">
          <ac:chgData name="Mannix, Josh" userId="67577199-83d9-4857-9803-9b1b12014488" providerId="ADAL" clId="{2B3859FB-7369-3A49-8E5D-FE703CE4CD6D}" dt="2023-01-30T21:54:42.150" v="1792" actId="20577"/>
          <ac:spMkLst>
            <pc:docMk/>
            <pc:sldMk cId="516057559" sldId="345"/>
            <ac:spMk id="2" creationId="{ADC04ADF-3C89-B545-B3AC-998590695FDC}"/>
          </ac:spMkLst>
        </pc:spChg>
        <pc:spChg chg="mod">
          <ac:chgData name="Mannix, Josh" userId="67577199-83d9-4857-9803-9b1b12014488" providerId="ADAL" clId="{2B3859FB-7369-3A49-8E5D-FE703CE4CD6D}" dt="2023-01-30T21:53:48.966" v="1645" actId="20577"/>
          <ac:spMkLst>
            <pc:docMk/>
            <pc:sldMk cId="516057559" sldId="345"/>
            <ac:spMk id="248" creationId="{00000000-0000-0000-0000-000000000000}"/>
          </ac:spMkLst>
        </pc:spChg>
      </pc:sldChg>
    </pc:docChg>
  </pc:docChgLst>
  <pc:docChgLst>
    <pc:chgData name="Mannix, Josh" userId="67577199-83d9-4857-9803-9b1b12014488" providerId="ADAL" clId="{5E63568B-A134-F74A-B947-EBB8480209A8}"/>
    <pc:docChg chg="undo custSel addSld modSld">
      <pc:chgData name="Mannix, Josh" userId="67577199-83d9-4857-9803-9b1b12014488" providerId="ADAL" clId="{5E63568B-A134-F74A-B947-EBB8480209A8}" dt="2023-01-09T17:50:08.391" v="432" actId="14100"/>
      <pc:docMkLst>
        <pc:docMk/>
      </pc:docMkLst>
      <pc:sldChg chg="modSp mod">
        <pc:chgData name="Mannix, Josh" userId="67577199-83d9-4857-9803-9b1b12014488" providerId="ADAL" clId="{5E63568B-A134-F74A-B947-EBB8480209A8}" dt="2023-01-09T17:41:16.617" v="312" actId="1076"/>
        <pc:sldMkLst>
          <pc:docMk/>
          <pc:sldMk cId="0" sldId="261"/>
        </pc:sldMkLst>
        <pc:spChg chg="mod">
          <ac:chgData name="Mannix, Josh" userId="67577199-83d9-4857-9803-9b1b12014488" providerId="ADAL" clId="{5E63568B-A134-F74A-B947-EBB8480209A8}" dt="2023-01-09T17:41:16.617" v="312" actId="1076"/>
          <ac:spMkLst>
            <pc:docMk/>
            <pc:sldMk cId="0" sldId="261"/>
            <ac:spMk id="249" creationId="{00000000-0000-0000-0000-000000000000}"/>
          </ac:spMkLst>
        </pc:spChg>
      </pc:sldChg>
      <pc:sldChg chg="modSp mod">
        <pc:chgData name="Mannix, Josh" userId="67577199-83d9-4857-9803-9b1b12014488" providerId="ADAL" clId="{5E63568B-A134-F74A-B947-EBB8480209A8}" dt="2023-01-09T17:41:43.969" v="316" actId="1076"/>
        <pc:sldMkLst>
          <pc:docMk/>
          <pc:sldMk cId="0" sldId="263"/>
        </pc:sldMkLst>
        <pc:spChg chg="mod">
          <ac:chgData name="Mannix, Josh" userId="67577199-83d9-4857-9803-9b1b12014488" providerId="ADAL" clId="{5E63568B-A134-F74A-B947-EBB8480209A8}" dt="2023-01-09T17:41:43.541" v="315" actId="1076"/>
          <ac:spMkLst>
            <pc:docMk/>
            <pc:sldMk cId="0" sldId="263"/>
            <ac:spMk id="17" creationId="{0EC3D688-7D0E-4B4D-B613-C1BA1A4581EA}"/>
          </ac:spMkLst>
        </pc:spChg>
        <pc:spChg chg="mod">
          <ac:chgData name="Mannix, Josh" userId="67577199-83d9-4857-9803-9b1b12014488" providerId="ADAL" clId="{5E63568B-A134-F74A-B947-EBB8480209A8}" dt="2023-01-09T17:41:43.969" v="316" actId="1076"/>
          <ac:spMkLst>
            <pc:docMk/>
            <pc:sldMk cId="0" sldId="263"/>
            <ac:spMk id="274" creationId="{00000000-0000-0000-0000-000000000000}"/>
          </ac:spMkLst>
        </pc:spChg>
      </pc:sldChg>
      <pc:sldChg chg="modSp mod">
        <pc:chgData name="Mannix, Josh" userId="67577199-83d9-4857-9803-9b1b12014488" providerId="ADAL" clId="{5E63568B-A134-F74A-B947-EBB8480209A8}" dt="2023-01-09T17:43:12.775" v="374" actId="20577"/>
        <pc:sldMkLst>
          <pc:docMk/>
          <pc:sldMk cId="2998291648" sldId="310"/>
        </pc:sldMkLst>
        <pc:spChg chg="mod">
          <ac:chgData name="Mannix, Josh" userId="67577199-83d9-4857-9803-9b1b12014488" providerId="ADAL" clId="{5E63568B-A134-F74A-B947-EBB8480209A8}" dt="2023-01-09T17:43:12.775" v="374" actId="20577"/>
          <ac:spMkLst>
            <pc:docMk/>
            <pc:sldMk cId="2998291648" sldId="310"/>
            <ac:spMk id="273" creationId="{00000000-0000-0000-0000-000000000000}"/>
          </ac:spMkLst>
        </pc:spChg>
        <pc:spChg chg="mod">
          <ac:chgData name="Mannix, Josh" userId="67577199-83d9-4857-9803-9b1b12014488" providerId="ADAL" clId="{5E63568B-A134-F74A-B947-EBB8480209A8}" dt="2023-01-09T17:43:08.542" v="359" actId="20577"/>
          <ac:spMkLst>
            <pc:docMk/>
            <pc:sldMk cId="2998291648" sldId="310"/>
            <ac:spMk id="274" creationId="{00000000-0000-0000-0000-000000000000}"/>
          </ac:spMkLst>
        </pc:spChg>
      </pc:sldChg>
      <pc:sldChg chg="modSp new mod">
        <pc:chgData name="Mannix, Josh" userId="67577199-83d9-4857-9803-9b1b12014488" providerId="ADAL" clId="{5E63568B-A134-F74A-B947-EBB8480209A8}" dt="2023-01-09T14:50:39.317" v="168" actId="20577"/>
        <pc:sldMkLst>
          <pc:docMk/>
          <pc:sldMk cId="1525334266" sldId="312"/>
        </pc:sldMkLst>
        <pc:spChg chg="mod">
          <ac:chgData name="Mannix, Josh" userId="67577199-83d9-4857-9803-9b1b12014488" providerId="ADAL" clId="{5E63568B-A134-F74A-B947-EBB8480209A8}" dt="2023-01-09T14:49:33.734" v="24" actId="20577"/>
          <ac:spMkLst>
            <pc:docMk/>
            <pc:sldMk cId="1525334266" sldId="312"/>
            <ac:spMk id="2" creationId="{43B37B89-5678-C5A8-D4CB-B663D415F34B}"/>
          </ac:spMkLst>
        </pc:spChg>
        <pc:spChg chg="mod">
          <ac:chgData name="Mannix, Josh" userId="67577199-83d9-4857-9803-9b1b12014488" providerId="ADAL" clId="{5E63568B-A134-F74A-B947-EBB8480209A8}" dt="2023-01-09T14:50:39.317" v="168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addSp delSp modSp add mod">
        <pc:chgData name="Mannix, Josh" userId="67577199-83d9-4857-9803-9b1b12014488" providerId="ADAL" clId="{5E63568B-A134-F74A-B947-EBB8480209A8}" dt="2023-01-09T17:50:08.391" v="432" actId="14100"/>
        <pc:sldMkLst>
          <pc:docMk/>
          <pc:sldMk cId="342055200" sldId="313"/>
        </pc:sldMkLst>
        <pc:spChg chg="del">
          <ac:chgData name="Mannix, Josh" userId="67577199-83d9-4857-9803-9b1b12014488" providerId="ADAL" clId="{5E63568B-A134-F74A-B947-EBB8480209A8}" dt="2023-01-09T17:49:35.052" v="394" actId="478"/>
          <ac:spMkLst>
            <pc:docMk/>
            <pc:sldMk cId="342055200" sldId="313"/>
            <ac:spMk id="17" creationId="{0EC3D688-7D0E-4B4D-B613-C1BA1A4581EA}"/>
          </ac:spMkLst>
        </pc:spChg>
        <pc:spChg chg="mod">
          <ac:chgData name="Mannix, Josh" userId="67577199-83d9-4857-9803-9b1b12014488" providerId="ADAL" clId="{5E63568B-A134-F74A-B947-EBB8480209A8}" dt="2023-01-09T17:49:32.171" v="393" actId="20577"/>
          <ac:spMkLst>
            <pc:docMk/>
            <pc:sldMk cId="342055200" sldId="313"/>
            <ac:spMk id="273" creationId="{00000000-0000-0000-0000-000000000000}"/>
          </ac:spMkLst>
        </pc:spChg>
        <pc:spChg chg="mod">
          <ac:chgData name="Mannix, Josh" userId="67577199-83d9-4857-9803-9b1b12014488" providerId="ADAL" clId="{5E63568B-A134-F74A-B947-EBB8480209A8}" dt="2023-01-09T17:50:08.391" v="432" actId="14100"/>
          <ac:spMkLst>
            <pc:docMk/>
            <pc:sldMk cId="342055200" sldId="313"/>
            <ac:spMk id="274" creationId="{00000000-0000-0000-0000-000000000000}"/>
          </ac:spMkLst>
        </pc:spChg>
        <pc:picChg chg="add mod">
          <ac:chgData name="Mannix, Josh" userId="67577199-83d9-4857-9803-9b1b12014488" providerId="ADAL" clId="{5E63568B-A134-F74A-B947-EBB8480209A8}" dt="2023-01-09T17:50:04.176" v="431" actId="1076"/>
          <ac:picMkLst>
            <pc:docMk/>
            <pc:sldMk cId="342055200" sldId="313"/>
            <ac:picMk id="3" creationId="{86F85B76-A756-8F98-FB68-4A2E44B2C06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2874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90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583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5a4c528c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5a4c528c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5a4c528c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5a4c528c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5a4c528c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5a4c528c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077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869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771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333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461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341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246490" y="1090750"/>
            <a:ext cx="621491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9.3 Saving Money</a:t>
            </a:r>
            <a:br>
              <a:rPr lang="en-US" sz="3200" dirty="0"/>
            </a:br>
            <a:br>
              <a:rPr lang="en-US" sz="3200" dirty="0"/>
            </a:br>
            <a:endParaRPr sz="6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DF98E2-A59C-AE4D-A8CB-C469C2B4C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889" y="1011717"/>
            <a:ext cx="4137377" cy="31030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Annuities – Finding Future Value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455089"/>
            <a:ext cx="7621258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u="sng" dirty="0"/>
              <a:t>Example</a:t>
            </a:r>
            <a:endParaRPr lang="en-US" sz="2000" dirty="0"/>
          </a:p>
          <a:p>
            <a:pPr marL="76200" indent="0">
              <a:buNone/>
            </a:pPr>
            <a:r>
              <a:rPr lang="en-US" sz="2000" dirty="0"/>
              <a:t>Continuing the previous example.</a:t>
            </a:r>
          </a:p>
          <a:p>
            <a:pPr marL="76200" indent="0">
              <a:buNone/>
            </a:pPr>
            <a:r>
              <a:rPr lang="en-US" sz="2000" dirty="0"/>
              <a:t>How much money will </a:t>
            </a:r>
            <a:r>
              <a:rPr lang="en-US" sz="2000" b="1" i="1" u="sng" dirty="0"/>
              <a:t>Regina contribute</a:t>
            </a:r>
            <a:r>
              <a:rPr lang="en-US" sz="2000" b="1" i="1" dirty="0"/>
              <a:t> </a:t>
            </a:r>
            <a:r>
              <a:rPr lang="en-US" sz="2000" dirty="0"/>
              <a:t>to her account over 15 years?</a:t>
            </a:r>
          </a:p>
          <a:p>
            <a:pPr marL="76200" indent="0">
              <a:buNone/>
            </a:pPr>
            <a:endParaRPr lang="en-US" sz="2000" dirty="0"/>
          </a:p>
          <a:p>
            <a:pPr marL="76200" indent="0">
              <a:buNone/>
            </a:pPr>
            <a:endParaRPr lang="en-US" sz="1600" b="0" i="1" dirty="0">
              <a:latin typeface="Cambria Math" panose="02040503050406030204" pitchFamily="18" charset="0"/>
            </a:endParaRPr>
          </a:p>
          <a:p>
            <a:pPr marL="76200" indent="0">
              <a:buNone/>
            </a:pPr>
            <a:endParaRPr lang="en-US" sz="1400" b="0" i="1" dirty="0">
              <a:latin typeface="Cambria Math" panose="02040503050406030204" pitchFamily="18" charset="0"/>
            </a:endParaRP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1B9C3C-107F-172E-52D5-7FABEA446FD3}"/>
                  </a:ext>
                </a:extLst>
              </p:cNvPr>
              <p:cNvSpPr txBox="1"/>
              <p:nvPr/>
            </p:nvSpPr>
            <p:spPr>
              <a:xfrm>
                <a:off x="1884981" y="3000016"/>
                <a:ext cx="45758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𝐷𝑒𝑝𝑜𝑠𝑖𝑡𝑒𝑑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𝑃𝑀𝑇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𝑝𝑎𝑦𝑚𝑒𝑛𝑡𝑠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1B9C3C-107F-172E-52D5-7FABEA446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981" y="3000016"/>
                <a:ext cx="4575874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777D79-74CB-AE75-122C-0BAE8660273C}"/>
                  </a:ext>
                </a:extLst>
              </p:cNvPr>
              <p:cNvSpPr txBox="1"/>
              <p:nvPr/>
            </p:nvSpPr>
            <p:spPr>
              <a:xfrm>
                <a:off x="3634351" y="3537964"/>
                <a:ext cx="298992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=200∗12∗15=$36,000</m:t>
                      </m:r>
                    </m:oMath>
                  </m:oMathPara>
                </a14:m>
                <a:endParaRPr lang="en-US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777D79-74CB-AE75-122C-0BAE86602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351" y="3537964"/>
                <a:ext cx="2989921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4233BC-04B4-7A1E-A757-2D1DB05E72DB}"/>
                  </a:ext>
                </a:extLst>
              </p:cNvPr>
              <p:cNvSpPr txBox="1"/>
              <p:nvPr/>
            </p:nvSpPr>
            <p:spPr>
              <a:xfrm>
                <a:off x="6793918" y="3230187"/>
                <a:ext cx="6213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4233BC-04B4-7A1E-A757-2D1DB05E7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918" y="3230187"/>
                <a:ext cx="621324" cy="307777"/>
              </a:xfrm>
              <a:prstGeom prst="rect">
                <a:avLst/>
              </a:prstGeom>
              <a:blipFill>
                <a:blip r:embed="rId5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43E12E-4E40-AD5C-57FD-5C4F892D542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403153" y="3230187"/>
            <a:ext cx="390765" cy="15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F121F0-2259-B968-4A26-679E8C8F7F53}"/>
              </a:ext>
            </a:extLst>
          </p:cNvPr>
          <p:cNvGrpSpPr/>
          <p:nvPr/>
        </p:nvGrpSpPr>
        <p:grpSpPr>
          <a:xfrm>
            <a:off x="7636825" y="48200"/>
            <a:ext cx="980774" cy="654600"/>
            <a:chOff x="7636825" y="48200"/>
            <a:chExt cx="980774" cy="654600"/>
          </a:xfrm>
        </p:grpSpPr>
        <p:sp>
          <p:nvSpPr>
            <p:cNvPr id="12" name="Google Shape;258;p16">
              <a:extLst>
                <a:ext uri="{FF2B5EF4-FFF2-40B4-BE49-F238E27FC236}">
                  <a16:creationId xmlns:a16="http://schemas.microsoft.com/office/drawing/2014/main" id="{69774E0A-D98A-C9D9-7D96-5474B80D6E5A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3" name="Google Shape;259;p16">
              <a:extLst>
                <a:ext uri="{FF2B5EF4-FFF2-40B4-BE49-F238E27FC236}">
                  <a16:creationId xmlns:a16="http://schemas.microsoft.com/office/drawing/2014/main" id="{A8AC50C8-5E4A-A838-E750-4E900CCCFF84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60;p16">
              <a:extLst>
                <a:ext uri="{FF2B5EF4-FFF2-40B4-BE49-F238E27FC236}">
                  <a16:creationId xmlns:a16="http://schemas.microsoft.com/office/drawing/2014/main" id="{6BDB7FF9-3F75-8480-68F9-DB724E45526D}"/>
                </a:ext>
              </a:extLst>
            </p:cNvPr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927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 Payments from an Annuity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767" y="1455089"/>
                <a:ext cx="7621258" cy="3217457"/>
              </a:xfrm>
            </p:spPr>
            <p:txBody>
              <a:bodyPr anchor="t"/>
              <a:lstStyle/>
              <a:p>
                <a:endParaRPr lang="en-US" sz="1400" dirty="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𝑃𝑀𝑇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𝐹𝑉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𝑛𝑡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767" y="1455089"/>
                <a:ext cx="7621258" cy="321745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Picture 2" descr="Percentage Calculator: Free Online Instant Calculation | Disabled World">
            <a:extLst>
              <a:ext uri="{FF2B5EF4-FFF2-40B4-BE49-F238E27FC236}">
                <a16:creationId xmlns:a16="http://schemas.microsoft.com/office/drawing/2014/main" id="{7681D860-CE99-8D49-AEE9-1F0841871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33" y="3995152"/>
            <a:ext cx="951032" cy="9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Percentage Calculator: Free Online Instant Calculation | Disabled World">
            <a:extLst>
              <a:ext uri="{FF2B5EF4-FFF2-40B4-BE49-F238E27FC236}">
                <a16:creationId xmlns:a16="http://schemas.microsoft.com/office/drawing/2014/main" id="{A15F5B09-21A2-C342-B67B-DF2148C2D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900" y="3995152"/>
            <a:ext cx="951032" cy="9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Percentage Calculator: Free Online Instant Calculation | Disabled World">
            <a:extLst>
              <a:ext uri="{FF2B5EF4-FFF2-40B4-BE49-F238E27FC236}">
                <a16:creationId xmlns:a16="http://schemas.microsoft.com/office/drawing/2014/main" id="{99057FA9-CF60-2345-9CCC-7B892892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011" y="3343734"/>
            <a:ext cx="951032" cy="9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31F6FD7-C649-AE7B-142B-076AFE205DA2}"/>
              </a:ext>
            </a:extLst>
          </p:cNvPr>
          <p:cNvSpPr/>
          <p:nvPr/>
        </p:nvSpPr>
        <p:spPr>
          <a:xfrm>
            <a:off x="340042" y="3197275"/>
            <a:ext cx="3688743" cy="1746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Know</a:t>
            </a:r>
            <a:r>
              <a:rPr lang="en-US" sz="1800" dirty="0"/>
              <a:t>: </a:t>
            </a:r>
            <a:br>
              <a:rPr lang="en-US" sz="1800" dirty="0"/>
            </a:br>
            <a:r>
              <a:rPr lang="en-US" sz="1800" dirty="0"/>
              <a:t>How much I will have later (FV)</a:t>
            </a:r>
          </a:p>
          <a:p>
            <a:pPr algn="ctr"/>
            <a:endParaRPr lang="en-US" sz="1800" dirty="0"/>
          </a:p>
          <a:p>
            <a:pPr algn="ctr"/>
            <a:r>
              <a:rPr lang="en-US" sz="1800" b="1" dirty="0"/>
              <a:t>Want to know</a:t>
            </a:r>
            <a:r>
              <a:rPr lang="en-US" sz="1800" dirty="0"/>
              <a:t>: </a:t>
            </a:r>
            <a:br>
              <a:rPr lang="en-US" sz="1800" dirty="0"/>
            </a:br>
            <a:r>
              <a:rPr lang="en-US" sz="1800" dirty="0"/>
              <a:t>Regular payment amount (PMT)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7E7B5A-6E10-349C-68EA-C1F366F6EB25}"/>
              </a:ext>
            </a:extLst>
          </p:cNvPr>
          <p:cNvGrpSpPr/>
          <p:nvPr/>
        </p:nvGrpSpPr>
        <p:grpSpPr>
          <a:xfrm>
            <a:off x="7636825" y="48200"/>
            <a:ext cx="980774" cy="654600"/>
            <a:chOff x="7636825" y="48200"/>
            <a:chExt cx="980774" cy="654600"/>
          </a:xfrm>
        </p:grpSpPr>
        <p:sp>
          <p:nvSpPr>
            <p:cNvPr id="7" name="Google Shape;258;p16">
              <a:extLst>
                <a:ext uri="{FF2B5EF4-FFF2-40B4-BE49-F238E27FC236}">
                  <a16:creationId xmlns:a16="http://schemas.microsoft.com/office/drawing/2014/main" id="{9BDE26BA-03E0-67AA-6811-0765E9662D4C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8" name="Google Shape;259;p16">
              <a:extLst>
                <a:ext uri="{FF2B5EF4-FFF2-40B4-BE49-F238E27FC236}">
                  <a16:creationId xmlns:a16="http://schemas.microsoft.com/office/drawing/2014/main" id="{36764CDE-00FB-2C52-9FE0-3DCF135108B1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9" name="Google Shape;260;p16">
              <a:extLst>
                <a:ext uri="{FF2B5EF4-FFF2-40B4-BE49-F238E27FC236}">
                  <a16:creationId xmlns:a16="http://schemas.microsoft.com/office/drawing/2014/main" id="{D320465A-EC16-A0EF-83D8-E8C9F623B397}"/>
                </a:ext>
              </a:extLst>
            </p:cNvPr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78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Annuities – Finding Payments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455089"/>
            <a:ext cx="7621258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u="sng" dirty="0"/>
              <a:t>Example</a:t>
            </a:r>
            <a:endParaRPr lang="en-US" sz="2000" dirty="0"/>
          </a:p>
          <a:p>
            <a:pPr marL="76200" indent="0">
              <a:buNone/>
            </a:pPr>
            <a:r>
              <a:rPr lang="en-US" sz="2000" dirty="0"/>
              <a:t>Anna wants to have $50,000 in 20 years. How much does she need to deposit each month into a savings account earning 7% APR?</a:t>
            </a:r>
          </a:p>
          <a:p>
            <a:pPr marL="76200" indent="0">
              <a:buNone/>
            </a:pPr>
            <a:endParaRPr lang="en-US" sz="2000" dirty="0"/>
          </a:p>
          <a:p>
            <a:pPr marL="76200" indent="0">
              <a:buNone/>
            </a:pPr>
            <a:endParaRPr lang="en-US" sz="1400" b="0" i="1" dirty="0">
              <a:latin typeface="Cambria Math" panose="02040503050406030204" pitchFamily="18" charset="0"/>
            </a:endParaRP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22B84D-7A65-750A-712E-4EBDC99CC607}"/>
                  </a:ext>
                </a:extLst>
              </p:cNvPr>
              <p:cNvSpPr txBox="1"/>
              <p:nvPr/>
            </p:nvSpPr>
            <p:spPr>
              <a:xfrm>
                <a:off x="101467" y="3111707"/>
                <a:ext cx="4575874" cy="9451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𝑃𝑀𝑇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𝐹𝑉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num>
                                        <m:den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𝑛𝑡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22B84D-7A65-750A-712E-4EBDC99CC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7" y="3111707"/>
                <a:ext cx="4575874" cy="9451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B0B04B-B774-8E4D-CB47-DA3B26CA6820}"/>
                  </a:ext>
                </a:extLst>
              </p:cNvPr>
              <p:cNvSpPr txBox="1"/>
              <p:nvPr/>
            </p:nvSpPr>
            <p:spPr>
              <a:xfrm>
                <a:off x="2842592" y="3068301"/>
                <a:ext cx="4575874" cy="1074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=50,000∗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0.07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0.07</m:t>
                                          </m:r>
                                        </m:num>
                                        <m:den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12∗20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B0B04B-B774-8E4D-CB47-DA3B26CA6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592" y="3068301"/>
                <a:ext cx="4575874" cy="1074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94D1F8-09A1-43D4-9E0B-BB27F8A53A21}"/>
                  </a:ext>
                </a:extLst>
              </p:cNvPr>
              <p:cNvSpPr txBox="1"/>
              <p:nvPr/>
            </p:nvSpPr>
            <p:spPr>
              <a:xfrm>
                <a:off x="5016849" y="3351238"/>
                <a:ext cx="457587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$95.98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94D1F8-09A1-43D4-9E0B-BB27F8A53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849" y="3351238"/>
                <a:ext cx="4575874" cy="338554"/>
              </a:xfrm>
              <a:prstGeom prst="rect">
                <a:avLst/>
              </a:prstGeom>
              <a:blipFill>
                <a:blip r:embed="rId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A18B5535-8E78-C341-E8D5-C66AAEC6EED7}"/>
              </a:ext>
            </a:extLst>
          </p:cNvPr>
          <p:cNvGrpSpPr/>
          <p:nvPr/>
        </p:nvGrpSpPr>
        <p:grpSpPr>
          <a:xfrm>
            <a:off x="7636825" y="48200"/>
            <a:ext cx="980774" cy="654600"/>
            <a:chOff x="7636825" y="48200"/>
            <a:chExt cx="980774" cy="654600"/>
          </a:xfrm>
        </p:grpSpPr>
        <p:sp>
          <p:nvSpPr>
            <p:cNvPr id="11" name="Google Shape;258;p16">
              <a:extLst>
                <a:ext uri="{FF2B5EF4-FFF2-40B4-BE49-F238E27FC236}">
                  <a16:creationId xmlns:a16="http://schemas.microsoft.com/office/drawing/2014/main" id="{AF35659F-E427-45D3-2A37-74370A33EE2F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2" name="Google Shape;259;p16">
              <a:extLst>
                <a:ext uri="{FF2B5EF4-FFF2-40B4-BE49-F238E27FC236}">
                  <a16:creationId xmlns:a16="http://schemas.microsoft.com/office/drawing/2014/main" id="{D82E22C7-ABE7-19D9-B094-74D413EF06F3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3" name="Google Shape;260;p16">
              <a:extLst>
                <a:ext uri="{FF2B5EF4-FFF2-40B4-BE49-F238E27FC236}">
                  <a16:creationId xmlns:a16="http://schemas.microsoft.com/office/drawing/2014/main" id="{C32F9A40-1664-4AA2-B458-8B475C5A2CDD}"/>
                </a:ext>
              </a:extLst>
            </p:cNvPr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605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Examples</a:t>
            </a:r>
            <a:endParaRPr dirty="0"/>
          </a:p>
        </p:txBody>
      </p:sp>
      <p:sp>
        <p:nvSpPr>
          <p:cNvPr id="290" name="Google Shape;290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91" name="Google Shape;291;p19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A2818-11F1-9527-987C-74469849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327350"/>
            <a:ext cx="8825149" cy="3145500"/>
          </a:xfrm>
        </p:spPr>
        <p:txBody>
          <a:bodyPr anchor="t"/>
          <a:lstStyle/>
          <a:p>
            <a:pPr marL="76200" indent="0">
              <a:buNone/>
            </a:pPr>
            <a:r>
              <a:rPr lang="en-US" dirty="0"/>
              <a:t>Calculate the amount of money Audrey needs to invest right now (in one lump sum) in order to have $100,000 after 18 years with an APR of 7% compounded monthly. Round your answer to the nearest cent, if necessary.</a:t>
            </a: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75042BC0-BE00-2440-A29B-4DDC2D2211E1}"/>
              </a:ext>
            </a:extLst>
          </p:cNvPr>
          <p:cNvSpPr/>
          <p:nvPr/>
        </p:nvSpPr>
        <p:spPr>
          <a:xfrm>
            <a:off x="6432331" y="3484202"/>
            <a:ext cx="2497152" cy="713649"/>
          </a:xfrm>
          <a:prstGeom prst="flowChartAlternateProcess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$28,469.43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E6CC7F-12F8-2B40-82E6-52792D449382}"/>
              </a:ext>
            </a:extLst>
          </p:cNvPr>
          <p:cNvGrpSpPr/>
          <p:nvPr/>
        </p:nvGrpSpPr>
        <p:grpSpPr>
          <a:xfrm>
            <a:off x="7636825" y="48200"/>
            <a:ext cx="980774" cy="654600"/>
            <a:chOff x="7636825" y="48200"/>
            <a:chExt cx="980774" cy="654600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2C69ED41-DB1D-0B44-8D25-FB4AB5AF8EE9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283;p18">
              <a:extLst>
                <a:ext uri="{FF2B5EF4-FFF2-40B4-BE49-F238E27FC236}">
                  <a16:creationId xmlns:a16="http://schemas.microsoft.com/office/drawing/2014/main" id="{805134FD-739C-6449-94C6-13E52A3A10FE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7" name="Google Shape;284;p18">
              <a:extLst>
                <a:ext uri="{FF2B5EF4-FFF2-40B4-BE49-F238E27FC236}">
                  <a16:creationId xmlns:a16="http://schemas.microsoft.com/office/drawing/2014/main" id="{E65ABAFC-2959-4945-8EA6-6A41E66C2313}"/>
                </a:ext>
              </a:extLst>
            </p:cNvPr>
            <p:cNvSpPr txBox="1"/>
            <p:nvPr/>
          </p:nvSpPr>
          <p:spPr>
            <a:xfrm>
              <a:off x="81547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411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A2818-11F1-9527-987C-74469849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327350"/>
            <a:ext cx="8825149" cy="3145500"/>
          </a:xfrm>
        </p:spPr>
        <p:txBody>
          <a:bodyPr anchor="t"/>
          <a:lstStyle/>
          <a:p>
            <a:pPr marL="76200" indent="0">
              <a:buNone/>
            </a:pPr>
            <a:r>
              <a:rPr lang="en-US" dirty="0"/>
              <a:t>Drake starts an IRA (Individual Retirement Account) at the age of 22 to save for retirement. He deposits $400 each month. The IRA has an average annual interest rate of 7% compounded monthly. How much money will he have saved when he retires at the age of 65? Round your answer to the nearest cent, if necessary.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18" name="Alternate Process 17">
            <a:extLst>
              <a:ext uri="{FF2B5EF4-FFF2-40B4-BE49-F238E27FC236}">
                <a16:creationId xmlns:a16="http://schemas.microsoft.com/office/drawing/2014/main" id="{BCA15FB3-A40A-9249-B019-A9CBFA4EF864}"/>
              </a:ext>
            </a:extLst>
          </p:cNvPr>
          <p:cNvSpPr/>
          <p:nvPr/>
        </p:nvSpPr>
        <p:spPr>
          <a:xfrm>
            <a:off x="6432331" y="3484202"/>
            <a:ext cx="2497152" cy="713649"/>
          </a:xfrm>
          <a:prstGeom prst="flowChartAlternateProcess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$1,310,451.88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12526D-E1FA-6664-03E5-55482695FFDC}"/>
              </a:ext>
            </a:extLst>
          </p:cNvPr>
          <p:cNvGrpSpPr/>
          <p:nvPr/>
        </p:nvGrpSpPr>
        <p:grpSpPr>
          <a:xfrm>
            <a:off x="7636825" y="48200"/>
            <a:ext cx="980774" cy="654600"/>
            <a:chOff x="7636825" y="48200"/>
            <a:chExt cx="980774" cy="654600"/>
          </a:xfrm>
        </p:grpSpPr>
        <p:sp>
          <p:nvSpPr>
            <p:cNvPr id="6" name="Google Shape;272;p18">
              <a:extLst>
                <a:ext uri="{FF2B5EF4-FFF2-40B4-BE49-F238E27FC236}">
                  <a16:creationId xmlns:a16="http://schemas.microsoft.com/office/drawing/2014/main" id="{4AFE1709-1366-9085-413A-FA4D412254A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" name="Google Shape;283;p18">
              <a:extLst>
                <a:ext uri="{FF2B5EF4-FFF2-40B4-BE49-F238E27FC236}">
                  <a16:creationId xmlns:a16="http://schemas.microsoft.com/office/drawing/2014/main" id="{78E7CE01-0BA2-CA41-9967-84A04F740D30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8" name="Google Shape;284;p18">
              <a:extLst>
                <a:ext uri="{FF2B5EF4-FFF2-40B4-BE49-F238E27FC236}">
                  <a16:creationId xmlns:a16="http://schemas.microsoft.com/office/drawing/2014/main" id="{421ECD8A-B842-1DE8-9CC1-1D0513234E0A}"/>
                </a:ext>
              </a:extLst>
            </p:cNvPr>
            <p:cNvSpPr txBox="1"/>
            <p:nvPr/>
          </p:nvSpPr>
          <p:spPr>
            <a:xfrm>
              <a:off x="81547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067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A2818-11F1-9527-987C-74469849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327350"/>
            <a:ext cx="8825149" cy="3145500"/>
          </a:xfrm>
        </p:spPr>
        <p:txBody>
          <a:bodyPr anchor="t"/>
          <a:lstStyle/>
          <a:p>
            <a:pPr marL="76200" indent="0">
              <a:buNone/>
            </a:pPr>
            <a:r>
              <a:rPr lang="en-US" dirty="0"/>
              <a:t>Jacob deposits $203.77 each month into an annuity account for his child’s college fund in order to accumulate a future value of $60,000 in 18 years. How much of the $60,000 will Jacob deposit into the account in total, and how much will be interest he has earned? Round your answers to the nearest cent, if necessary.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19" name="Alternate Process 18">
            <a:extLst>
              <a:ext uri="{FF2B5EF4-FFF2-40B4-BE49-F238E27FC236}">
                <a16:creationId xmlns:a16="http://schemas.microsoft.com/office/drawing/2014/main" id="{725B1504-119C-C84A-8BA6-878CB27E39C3}"/>
              </a:ext>
            </a:extLst>
          </p:cNvPr>
          <p:cNvSpPr/>
          <p:nvPr/>
        </p:nvSpPr>
        <p:spPr>
          <a:xfrm>
            <a:off x="2076649" y="3497832"/>
            <a:ext cx="4976649" cy="1454268"/>
          </a:xfrm>
          <a:prstGeom prst="flowChartAlternateProcess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Total invested = $44,014.32</a:t>
            </a:r>
          </a:p>
          <a:p>
            <a:pPr algn="ctr"/>
            <a:r>
              <a:rPr lang="en-US" sz="2400" dirty="0"/>
              <a:t>Interest earned = $15,985.68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764DC5-5779-B491-E028-F0BEF9252CCC}"/>
              </a:ext>
            </a:extLst>
          </p:cNvPr>
          <p:cNvGrpSpPr/>
          <p:nvPr/>
        </p:nvGrpSpPr>
        <p:grpSpPr>
          <a:xfrm>
            <a:off x="7636825" y="48200"/>
            <a:ext cx="980774" cy="654600"/>
            <a:chOff x="7636825" y="48200"/>
            <a:chExt cx="980774" cy="654600"/>
          </a:xfrm>
        </p:grpSpPr>
        <p:sp>
          <p:nvSpPr>
            <p:cNvPr id="6" name="Google Shape;272;p18">
              <a:extLst>
                <a:ext uri="{FF2B5EF4-FFF2-40B4-BE49-F238E27FC236}">
                  <a16:creationId xmlns:a16="http://schemas.microsoft.com/office/drawing/2014/main" id="{5820CA94-49F7-4E1F-5A6A-E193009A8CB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" name="Google Shape;283;p18">
              <a:extLst>
                <a:ext uri="{FF2B5EF4-FFF2-40B4-BE49-F238E27FC236}">
                  <a16:creationId xmlns:a16="http://schemas.microsoft.com/office/drawing/2014/main" id="{1693339A-3ADD-6002-D107-0440A08392BF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8" name="Google Shape;284;p18">
              <a:extLst>
                <a:ext uri="{FF2B5EF4-FFF2-40B4-BE49-F238E27FC236}">
                  <a16:creationId xmlns:a16="http://schemas.microsoft.com/office/drawing/2014/main" id="{2078E09E-2823-1105-68DC-7C5704A25ABE}"/>
                </a:ext>
              </a:extLst>
            </p:cNvPr>
            <p:cNvSpPr txBox="1"/>
            <p:nvPr/>
          </p:nvSpPr>
          <p:spPr>
            <a:xfrm>
              <a:off x="81547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280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A2818-11F1-9527-987C-74469849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327350"/>
            <a:ext cx="8825149" cy="3145500"/>
          </a:xfrm>
        </p:spPr>
        <p:txBody>
          <a:bodyPr anchor="t"/>
          <a:lstStyle/>
          <a:p>
            <a:pPr marL="76200" indent="0">
              <a:buNone/>
            </a:pPr>
            <a:r>
              <a:rPr lang="en-US" dirty="0"/>
              <a:t>Devon deposits a fixed amount monthly into an annuity account for his child’s college fund. He wishes to accumulate $65,000 in 17 years. Assuming an APR of 3.6% compounded monthly, how much of the $65,000 will Devon deposit into the account in total, and how much will be interest he has earned? Round your answers to the nearest cent, if necessary.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18" name="Alternate Process 17">
            <a:extLst>
              <a:ext uri="{FF2B5EF4-FFF2-40B4-BE49-F238E27FC236}">
                <a16:creationId xmlns:a16="http://schemas.microsoft.com/office/drawing/2014/main" id="{B119DA35-1F14-4F41-841F-C18C47F10272}"/>
              </a:ext>
            </a:extLst>
          </p:cNvPr>
          <p:cNvSpPr/>
          <p:nvPr/>
        </p:nvSpPr>
        <p:spPr>
          <a:xfrm>
            <a:off x="513677" y="3748152"/>
            <a:ext cx="6093596" cy="1274434"/>
          </a:xfrm>
          <a:prstGeom prst="flowChartAlternateProcess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PMT</a:t>
            </a:r>
            <a:r>
              <a:rPr lang="en-US" sz="2400" dirty="0"/>
              <a:t> = $231.47 (rounded to nearest cent)</a:t>
            </a:r>
          </a:p>
          <a:p>
            <a:pPr algn="ctr"/>
            <a:r>
              <a:rPr lang="en-US" sz="2400" dirty="0"/>
              <a:t>Total invested = $47,219.88</a:t>
            </a:r>
          </a:p>
          <a:p>
            <a:pPr algn="ctr"/>
            <a:r>
              <a:rPr lang="en-US" sz="2400" dirty="0"/>
              <a:t>Interest earned = $17,780.12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A35A0A-5DEC-F8AA-9577-994758EF7DC3}"/>
              </a:ext>
            </a:extLst>
          </p:cNvPr>
          <p:cNvGrpSpPr/>
          <p:nvPr/>
        </p:nvGrpSpPr>
        <p:grpSpPr>
          <a:xfrm>
            <a:off x="7636825" y="48200"/>
            <a:ext cx="980774" cy="654600"/>
            <a:chOff x="7636825" y="48200"/>
            <a:chExt cx="980774" cy="654600"/>
          </a:xfrm>
        </p:grpSpPr>
        <p:sp>
          <p:nvSpPr>
            <p:cNvPr id="6" name="Google Shape;272;p18">
              <a:extLst>
                <a:ext uri="{FF2B5EF4-FFF2-40B4-BE49-F238E27FC236}">
                  <a16:creationId xmlns:a16="http://schemas.microsoft.com/office/drawing/2014/main" id="{1AB26F71-D90F-BD3D-929A-7E94E2C187FF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" name="Google Shape;283;p18">
              <a:extLst>
                <a:ext uri="{FF2B5EF4-FFF2-40B4-BE49-F238E27FC236}">
                  <a16:creationId xmlns:a16="http://schemas.microsoft.com/office/drawing/2014/main" id="{A3061B35-6C2F-D336-6947-251F53EC4CCE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8" name="Google Shape;284;p18">
              <a:extLst>
                <a:ext uri="{FF2B5EF4-FFF2-40B4-BE49-F238E27FC236}">
                  <a16:creationId xmlns:a16="http://schemas.microsoft.com/office/drawing/2014/main" id="{EE732FF3-F04A-36F9-AD09-03A8B0DC6DE8}"/>
                </a:ext>
              </a:extLst>
            </p:cNvPr>
            <p:cNvSpPr txBox="1"/>
            <p:nvPr/>
          </p:nvSpPr>
          <p:spPr>
            <a:xfrm>
              <a:off x="81547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13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the Day</a:t>
            </a:r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2" name="Google Shape;192;p12"/>
          <p:cNvSpPr/>
          <p:nvPr/>
        </p:nvSpPr>
        <p:spPr>
          <a:xfrm>
            <a:off x="1908675" y="1841955"/>
            <a:ext cx="2386800" cy="23868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Saving Money and Annuities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5" name="Google Shape;195;p12"/>
          <p:cNvSpPr/>
          <p:nvPr/>
        </p:nvSpPr>
        <p:spPr>
          <a:xfrm>
            <a:off x="3685875" y="1841955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96" name="Google Shape;196;p1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197" name="Google Shape;197;p1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12"/>
          <p:cNvSpPr txBox="1"/>
          <p:nvPr/>
        </p:nvSpPr>
        <p:spPr>
          <a:xfrm>
            <a:off x="2816953" y="2024105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55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4616203" y="2024105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55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>
            <a:spLocks noGrp="1"/>
          </p:cNvSpPr>
          <p:nvPr>
            <p:ph type="ctrTitle"/>
          </p:nvPr>
        </p:nvSpPr>
        <p:spPr>
          <a:xfrm>
            <a:off x="463525" y="3287918"/>
            <a:ext cx="544429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Saving Money </a:t>
            </a:r>
            <a:br>
              <a:rPr lang="en-US" dirty="0"/>
            </a:br>
            <a:r>
              <a:rPr lang="en-US" dirty="0"/>
              <a:t>and Annuities</a:t>
            </a:r>
            <a:endParaRPr dirty="0"/>
          </a:p>
        </p:txBody>
      </p:sp>
      <p:sp>
        <p:nvSpPr>
          <p:cNvPr id="242" name="Google Shape;242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43" name="Google Shape;243;p15"/>
          <p:cNvSpPr txBox="1"/>
          <p:nvPr/>
        </p:nvSpPr>
        <p:spPr>
          <a:xfrm>
            <a:off x="463525" y="12729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future value (FV or A)?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767" y="1455089"/>
                <a:ext cx="7621258" cy="3217457"/>
              </a:xfrm>
            </p:spPr>
            <p:txBody>
              <a:bodyPr anchor="t"/>
              <a:lstStyle/>
              <a:p>
                <a:r>
                  <a:rPr lang="en-US" dirty="0"/>
                  <a:t>Amount of money at some future time</a:t>
                </a:r>
              </a:p>
              <a:p>
                <a:endParaRPr lang="en-US" sz="1400" dirty="0"/>
              </a:p>
              <a:p>
                <a:pPr marL="76200" indent="0">
                  <a:buNone/>
                </a:pPr>
                <a:r>
                  <a:rPr lang="en-US" b="0" dirty="0"/>
                  <a:t>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𝑛𝑡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767" y="1455089"/>
                <a:ext cx="7621258" cy="3217457"/>
              </a:xfrm>
              <a:blipFill>
                <a:blip r:embed="rId3"/>
                <a:stretch>
                  <a:fillRect l="-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1703149-2179-114C-BEBA-C280511D2FA9}"/>
              </a:ext>
            </a:extLst>
          </p:cNvPr>
          <p:cNvGrpSpPr/>
          <p:nvPr/>
        </p:nvGrpSpPr>
        <p:grpSpPr>
          <a:xfrm>
            <a:off x="7636825" y="48200"/>
            <a:ext cx="980774" cy="654600"/>
            <a:chOff x="7636825" y="48200"/>
            <a:chExt cx="980774" cy="654600"/>
          </a:xfrm>
        </p:grpSpPr>
        <p:sp>
          <p:nvSpPr>
            <p:cNvPr id="258" name="Google Shape;258;p16"/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0" name="Google Shape;260;p16"/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pic>
        <p:nvPicPr>
          <p:cNvPr id="23" name="Picture 2" descr="Percentage Calculator: Free Online Instant Calculation | Disabled World">
            <a:extLst>
              <a:ext uri="{FF2B5EF4-FFF2-40B4-BE49-F238E27FC236}">
                <a16:creationId xmlns:a16="http://schemas.microsoft.com/office/drawing/2014/main" id="{6CC14266-E7E1-E741-9626-6CC10F8E6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15" y="3343734"/>
            <a:ext cx="951032" cy="9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Percentage Calculator: Free Online Instant Calculation | Disabled World">
            <a:extLst>
              <a:ext uri="{FF2B5EF4-FFF2-40B4-BE49-F238E27FC236}">
                <a16:creationId xmlns:a16="http://schemas.microsoft.com/office/drawing/2014/main" id="{7681D860-CE99-8D49-AEE9-1F0841871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33" y="3995152"/>
            <a:ext cx="951032" cy="9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Percentage Calculator: Free Online Instant Calculation | Disabled World">
            <a:extLst>
              <a:ext uri="{FF2B5EF4-FFF2-40B4-BE49-F238E27FC236}">
                <a16:creationId xmlns:a16="http://schemas.microsoft.com/office/drawing/2014/main" id="{99057FA9-CF60-2345-9CCC-7B892892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884" y="1991889"/>
            <a:ext cx="951032" cy="9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C247BCE-DAF7-6402-2B8C-20E3D38EE22E}"/>
              </a:ext>
            </a:extLst>
          </p:cNvPr>
          <p:cNvSpPr/>
          <p:nvPr/>
        </p:nvSpPr>
        <p:spPr>
          <a:xfrm>
            <a:off x="282215" y="3216773"/>
            <a:ext cx="3257005" cy="1746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Know</a:t>
            </a:r>
            <a:r>
              <a:rPr lang="en-US" sz="1800" dirty="0"/>
              <a:t>: </a:t>
            </a:r>
            <a:br>
              <a:rPr lang="en-US" sz="1800" dirty="0"/>
            </a:br>
            <a:r>
              <a:rPr lang="en-US" sz="1800" dirty="0"/>
              <a:t>Initial investment (P)</a:t>
            </a:r>
          </a:p>
          <a:p>
            <a:pPr algn="ctr"/>
            <a:endParaRPr lang="en-US" sz="1800" dirty="0"/>
          </a:p>
          <a:p>
            <a:pPr algn="ctr"/>
            <a:r>
              <a:rPr lang="en-US" sz="1800" b="1" dirty="0"/>
              <a:t>Want to know</a:t>
            </a:r>
            <a:r>
              <a:rPr lang="en-US" sz="1800" dirty="0"/>
              <a:t>: </a:t>
            </a:r>
            <a:br>
              <a:rPr lang="en-US" sz="1800" dirty="0"/>
            </a:br>
            <a:r>
              <a:rPr lang="en-US" sz="1800" dirty="0"/>
              <a:t>How much will I have later (FV, 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A29E47-22ED-6C75-CCF1-E27B5BC4BE92}"/>
                  </a:ext>
                </a:extLst>
              </p:cNvPr>
              <p:cNvSpPr txBox="1"/>
              <p:nvPr/>
            </p:nvSpPr>
            <p:spPr>
              <a:xfrm>
                <a:off x="4044501" y="3463870"/>
                <a:ext cx="3175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𝐹𝑉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A29E47-22ED-6C75-CCF1-E27B5BC4B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501" y="3463870"/>
                <a:ext cx="317523" cy="246221"/>
              </a:xfrm>
              <a:prstGeom prst="rect">
                <a:avLst/>
              </a:prstGeom>
              <a:blipFill>
                <a:blip r:embed="rId5"/>
                <a:stretch>
                  <a:fillRect l="-15385" r="-11538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A70679F-5901-BE0A-4E50-D35FACC621F6}"/>
              </a:ext>
            </a:extLst>
          </p:cNvPr>
          <p:cNvSpPr txBox="1"/>
          <p:nvPr/>
        </p:nvSpPr>
        <p:spPr>
          <a:xfrm>
            <a:off x="4657575" y="3463870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Roboto Condensed Light"/>
                <a:cs typeface="Roboto Condensed Light"/>
                <a:sym typeface="Roboto Condensed Light"/>
              </a:rPr>
              <a:t>Think: Principal = Present Value PV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3EE6A1-66EE-65AE-DBD5-72849EDDB75B}"/>
              </a:ext>
            </a:extLst>
          </p:cNvPr>
          <p:cNvCxnSpPr/>
          <p:nvPr/>
        </p:nvCxnSpPr>
        <p:spPr>
          <a:xfrm>
            <a:off x="4114800" y="2975675"/>
            <a:ext cx="0" cy="45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1EB42A-AFDB-D6C9-0EA7-FE2FFD8CA32D}"/>
              </a:ext>
            </a:extLst>
          </p:cNvPr>
          <p:cNvCxnSpPr/>
          <p:nvPr/>
        </p:nvCxnSpPr>
        <p:spPr>
          <a:xfrm>
            <a:off x="4739898" y="2944997"/>
            <a:ext cx="0" cy="45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37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present value?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767" y="1455089"/>
                <a:ext cx="7621258" cy="3217457"/>
              </a:xfrm>
            </p:spPr>
            <p:txBody>
              <a:bodyPr anchor="t"/>
              <a:lstStyle/>
              <a:p>
                <a:r>
                  <a:rPr lang="en-US" dirty="0"/>
                  <a:t>Amount of principal needed now in order to reach a future value amount</a:t>
                </a:r>
              </a:p>
              <a:p>
                <a:endParaRPr lang="en-US" sz="800" dirty="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767" y="1455089"/>
                <a:ext cx="7621258" cy="3217457"/>
              </a:xfrm>
              <a:blipFill>
                <a:blip r:embed="rId3"/>
                <a:stretch>
                  <a:fillRect l="-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" descr="Percentage Calculator: Free Online Instant Calculation | Disabled World">
            <a:extLst>
              <a:ext uri="{FF2B5EF4-FFF2-40B4-BE49-F238E27FC236}">
                <a16:creationId xmlns:a16="http://schemas.microsoft.com/office/drawing/2014/main" id="{6CC14266-E7E1-E741-9626-6CC10F8E6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15" y="3343734"/>
            <a:ext cx="951032" cy="9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Percentage Calculator: Free Online Instant Calculation | Disabled World">
            <a:extLst>
              <a:ext uri="{FF2B5EF4-FFF2-40B4-BE49-F238E27FC236}">
                <a16:creationId xmlns:a16="http://schemas.microsoft.com/office/drawing/2014/main" id="{7681D860-CE99-8D49-AEE9-1F0841871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33" y="3995152"/>
            <a:ext cx="951032" cy="9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Percentage Calculator: Free Online Instant Calculation | Disabled World">
            <a:extLst>
              <a:ext uri="{FF2B5EF4-FFF2-40B4-BE49-F238E27FC236}">
                <a16:creationId xmlns:a16="http://schemas.microsoft.com/office/drawing/2014/main" id="{A15F5B09-21A2-C342-B67B-DF2148C2D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900" y="3995152"/>
            <a:ext cx="951032" cy="9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Percentage Calculator: Free Online Instant Calculation | Disabled World">
            <a:extLst>
              <a:ext uri="{FF2B5EF4-FFF2-40B4-BE49-F238E27FC236}">
                <a16:creationId xmlns:a16="http://schemas.microsoft.com/office/drawing/2014/main" id="{99057FA9-CF60-2345-9CCC-7B892892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011" y="3343734"/>
            <a:ext cx="951032" cy="9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31F6FD7-C649-AE7B-142B-076AFE205DA2}"/>
              </a:ext>
            </a:extLst>
          </p:cNvPr>
          <p:cNvSpPr/>
          <p:nvPr/>
        </p:nvSpPr>
        <p:spPr>
          <a:xfrm>
            <a:off x="285707" y="3211814"/>
            <a:ext cx="3450394" cy="1746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Know</a:t>
            </a:r>
            <a:r>
              <a:rPr lang="en-US" sz="1800" dirty="0"/>
              <a:t>: </a:t>
            </a:r>
            <a:br>
              <a:rPr lang="en-US" sz="1800" dirty="0"/>
            </a:br>
            <a:r>
              <a:rPr lang="en-US" sz="1800" dirty="0"/>
              <a:t>How much will I have later (A)</a:t>
            </a:r>
          </a:p>
          <a:p>
            <a:pPr algn="ctr"/>
            <a:endParaRPr lang="en-US" sz="1800" dirty="0"/>
          </a:p>
          <a:p>
            <a:pPr algn="ctr"/>
            <a:r>
              <a:rPr lang="en-US" sz="1800" b="1" dirty="0"/>
              <a:t>Want to know</a:t>
            </a:r>
            <a:r>
              <a:rPr lang="en-US" sz="1800" dirty="0"/>
              <a:t>: </a:t>
            </a:r>
            <a:br>
              <a:rPr lang="en-US" sz="1800" dirty="0"/>
            </a:br>
            <a:r>
              <a:rPr lang="en-US" sz="1800" dirty="0"/>
              <a:t>Initial investment (PV)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EA50714-C6E4-EA6D-C1CC-71A40E9F0D9E}"/>
              </a:ext>
            </a:extLst>
          </p:cNvPr>
          <p:cNvGrpSpPr/>
          <p:nvPr/>
        </p:nvGrpSpPr>
        <p:grpSpPr>
          <a:xfrm>
            <a:off x="7636825" y="48200"/>
            <a:ext cx="980774" cy="654600"/>
            <a:chOff x="7636825" y="48200"/>
            <a:chExt cx="980774" cy="654600"/>
          </a:xfrm>
        </p:grpSpPr>
        <p:sp>
          <p:nvSpPr>
            <p:cNvPr id="6" name="Google Shape;258;p16">
              <a:extLst>
                <a:ext uri="{FF2B5EF4-FFF2-40B4-BE49-F238E27FC236}">
                  <a16:creationId xmlns:a16="http://schemas.microsoft.com/office/drawing/2014/main" id="{2E1D5BE7-E403-30D7-4164-509BD58C9C11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" name="Google Shape;259;p16">
              <a:extLst>
                <a:ext uri="{FF2B5EF4-FFF2-40B4-BE49-F238E27FC236}">
                  <a16:creationId xmlns:a16="http://schemas.microsoft.com/office/drawing/2014/main" id="{8AD023BE-52CF-CA99-CD0D-83C2111C50B0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8" name="Google Shape;260;p16">
              <a:extLst>
                <a:ext uri="{FF2B5EF4-FFF2-40B4-BE49-F238E27FC236}">
                  <a16:creationId xmlns:a16="http://schemas.microsoft.com/office/drawing/2014/main" id="{B5D6B45E-0A47-B48A-2E4A-0FD61FD02CD2}"/>
                </a:ext>
              </a:extLst>
            </p:cNvPr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275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 Value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455089"/>
            <a:ext cx="7621258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b="1" u="sng" dirty="0"/>
              <a:t>Example</a:t>
            </a:r>
            <a:endParaRPr lang="en-US" dirty="0"/>
          </a:p>
          <a:p>
            <a:pPr marL="76200" indent="0">
              <a:buNone/>
            </a:pPr>
            <a:r>
              <a:rPr lang="en-US" dirty="0"/>
              <a:t>Lyric wants to have $20,000 in 10 years. If she can get an 8% APR compounded semiannually, how much money does she need to invest right now to reach her goal?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ECA211-2D5B-6887-69A6-B925A7CF97CA}"/>
                  </a:ext>
                </a:extLst>
              </p:cNvPr>
              <p:cNvSpPr txBox="1"/>
              <p:nvPr/>
            </p:nvSpPr>
            <p:spPr>
              <a:xfrm>
                <a:off x="973350" y="3591668"/>
                <a:ext cx="1808508" cy="859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ECA211-2D5B-6887-69A6-B925A7CF9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350" y="3591668"/>
                <a:ext cx="1808508" cy="8594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0E851E-522F-9F0E-5318-47F8CDA861C9}"/>
                  </a:ext>
                </a:extLst>
              </p:cNvPr>
              <p:cNvSpPr txBox="1"/>
              <p:nvPr/>
            </p:nvSpPr>
            <p:spPr>
              <a:xfrm>
                <a:off x="2801342" y="3591668"/>
                <a:ext cx="1933799" cy="897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20,000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0.08</m:t>
                                      </m:r>
                                    </m:num>
                                    <m:den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2∗10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0E851E-522F-9F0E-5318-47F8CDA86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342" y="3591668"/>
                <a:ext cx="1933799" cy="897490"/>
              </a:xfrm>
              <a:prstGeom prst="rect">
                <a:avLst/>
              </a:prstGeom>
              <a:blipFill>
                <a:blip r:embed="rId4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160D89-B40A-0ED4-FF06-01149EEEA6DE}"/>
                  </a:ext>
                </a:extLst>
              </p:cNvPr>
              <p:cNvSpPr txBox="1"/>
              <p:nvPr/>
            </p:nvSpPr>
            <p:spPr>
              <a:xfrm>
                <a:off x="4533285" y="3698235"/>
                <a:ext cx="19337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9,127.74</m:t>
                      </m:r>
                    </m:oMath>
                  </m:oMathPara>
                </a14:m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160D89-B40A-0ED4-FF06-01149EEEA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285" y="3698235"/>
                <a:ext cx="1933798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002BEE56-6CE8-8439-4BEE-0C32E9E28A05}"/>
              </a:ext>
            </a:extLst>
          </p:cNvPr>
          <p:cNvGrpSpPr/>
          <p:nvPr/>
        </p:nvGrpSpPr>
        <p:grpSpPr>
          <a:xfrm>
            <a:off x="7636825" y="48200"/>
            <a:ext cx="980774" cy="654600"/>
            <a:chOff x="7636825" y="48200"/>
            <a:chExt cx="980774" cy="654600"/>
          </a:xfrm>
        </p:grpSpPr>
        <p:sp>
          <p:nvSpPr>
            <p:cNvPr id="8" name="Google Shape;258;p16">
              <a:extLst>
                <a:ext uri="{FF2B5EF4-FFF2-40B4-BE49-F238E27FC236}">
                  <a16:creationId xmlns:a16="http://schemas.microsoft.com/office/drawing/2014/main" id="{B5687FE5-41E2-EAD8-5EA6-FFA78E1CD101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9" name="Google Shape;259;p16">
              <a:extLst>
                <a:ext uri="{FF2B5EF4-FFF2-40B4-BE49-F238E27FC236}">
                  <a16:creationId xmlns:a16="http://schemas.microsoft.com/office/drawing/2014/main" id="{05E5E866-2AD1-CF6A-59B1-815AA2ECDB79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0" name="Google Shape;260;p16">
              <a:extLst>
                <a:ext uri="{FF2B5EF4-FFF2-40B4-BE49-F238E27FC236}">
                  <a16:creationId xmlns:a16="http://schemas.microsoft.com/office/drawing/2014/main" id="{203D8B39-98C0-2ADC-6964-35A20C4F196B}"/>
                </a:ext>
              </a:extLst>
            </p:cNvPr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026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an annuity?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455089"/>
            <a:ext cx="7621258" cy="3217457"/>
          </a:xfrm>
        </p:spPr>
        <p:txBody>
          <a:bodyPr anchor="t"/>
          <a:lstStyle/>
          <a:p>
            <a:r>
              <a:rPr lang="en-US" sz="2000" dirty="0"/>
              <a:t>Making </a:t>
            </a:r>
            <a:r>
              <a:rPr lang="en-US" sz="2000" b="1" u="sng" dirty="0"/>
              <a:t>regular, repeated payments</a:t>
            </a:r>
            <a:r>
              <a:rPr lang="en-US" sz="2000" b="1" dirty="0"/>
              <a:t> </a:t>
            </a:r>
            <a:r>
              <a:rPr lang="en-US" sz="2000" dirty="0"/>
              <a:t>into an account (or taken out of an account) over time</a:t>
            </a:r>
          </a:p>
          <a:p>
            <a:r>
              <a:rPr lang="en-US" sz="2000" dirty="0"/>
              <a:t>Annuities earn compound interest </a:t>
            </a:r>
            <a:endParaRPr lang="en-US" dirty="0"/>
          </a:p>
          <a:p>
            <a:pPr marL="76200" indent="0">
              <a:buNone/>
            </a:pPr>
            <a:endParaRPr lang="en-US" sz="20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Percentage Calculator: Free Online Instant Calculation | Disabled World">
            <a:extLst>
              <a:ext uri="{FF2B5EF4-FFF2-40B4-BE49-F238E27FC236}">
                <a16:creationId xmlns:a16="http://schemas.microsoft.com/office/drawing/2014/main" id="{EB53A4C4-E01F-6F47-B97A-24DE1D967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15" y="3343734"/>
            <a:ext cx="951032" cy="9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Percentage Calculator: Free Online Instant Calculation | Disabled World">
            <a:extLst>
              <a:ext uri="{FF2B5EF4-FFF2-40B4-BE49-F238E27FC236}">
                <a16:creationId xmlns:a16="http://schemas.microsoft.com/office/drawing/2014/main" id="{D8EB12DA-7154-B34B-AFCA-B604F4E52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33" y="3995152"/>
            <a:ext cx="951032" cy="9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Percentage Calculator: Free Online Instant Calculation | Disabled World">
            <a:extLst>
              <a:ext uri="{FF2B5EF4-FFF2-40B4-BE49-F238E27FC236}">
                <a16:creationId xmlns:a16="http://schemas.microsoft.com/office/drawing/2014/main" id="{5BD5E82B-FDF9-1F45-B750-C0F93E36A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900" y="3995152"/>
            <a:ext cx="951032" cy="9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Percentage Calculator: Free Online Instant Calculation | Disabled World">
            <a:extLst>
              <a:ext uri="{FF2B5EF4-FFF2-40B4-BE49-F238E27FC236}">
                <a16:creationId xmlns:a16="http://schemas.microsoft.com/office/drawing/2014/main" id="{28D4D848-F980-BE49-ABFD-D890FF8AE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467" y="3343734"/>
            <a:ext cx="951032" cy="9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8817006-4F97-90C0-4B6F-D0B31CE0326F}"/>
              </a:ext>
            </a:extLst>
          </p:cNvPr>
          <p:cNvGrpSpPr/>
          <p:nvPr/>
        </p:nvGrpSpPr>
        <p:grpSpPr>
          <a:xfrm>
            <a:off x="7636825" y="48200"/>
            <a:ext cx="980774" cy="654600"/>
            <a:chOff x="7636825" y="48200"/>
            <a:chExt cx="980774" cy="654600"/>
          </a:xfrm>
        </p:grpSpPr>
        <p:sp>
          <p:nvSpPr>
            <p:cNvPr id="5" name="Google Shape;258;p16">
              <a:extLst>
                <a:ext uri="{FF2B5EF4-FFF2-40B4-BE49-F238E27FC236}">
                  <a16:creationId xmlns:a16="http://schemas.microsoft.com/office/drawing/2014/main" id="{909B03D3-6B82-F8C4-7485-CF736EFB51B4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" name="Google Shape;259;p16">
              <a:extLst>
                <a:ext uri="{FF2B5EF4-FFF2-40B4-BE49-F238E27FC236}">
                  <a16:creationId xmlns:a16="http://schemas.microsoft.com/office/drawing/2014/main" id="{F9FC18B8-D3D1-BA28-183A-9DA4D2C07EED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" name="Google Shape;260;p16">
              <a:extLst>
                <a:ext uri="{FF2B5EF4-FFF2-40B4-BE49-F238E27FC236}">
                  <a16:creationId xmlns:a16="http://schemas.microsoft.com/office/drawing/2014/main" id="{2D2E43D1-7285-B252-6315-D460AF936B90}"/>
                </a:ext>
              </a:extLst>
            </p:cNvPr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4642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 Future Value of an Annuity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767" y="1455089"/>
                <a:ext cx="7621258" cy="3217457"/>
              </a:xfrm>
            </p:spPr>
            <p:txBody>
              <a:bodyPr anchor="t"/>
              <a:lstStyle/>
              <a:p>
                <a:endParaRPr lang="en-US" sz="1400" dirty="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𝑃𝑀𝑇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𝑛𝑡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767" y="1455089"/>
                <a:ext cx="7621258" cy="321745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" descr="Percentage Calculator: Free Online Instant Calculation | Disabled World">
            <a:extLst>
              <a:ext uri="{FF2B5EF4-FFF2-40B4-BE49-F238E27FC236}">
                <a16:creationId xmlns:a16="http://schemas.microsoft.com/office/drawing/2014/main" id="{6CC14266-E7E1-E741-9626-6CC10F8E6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15" y="3343734"/>
            <a:ext cx="951032" cy="9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Percentage Calculator: Free Online Instant Calculation | Disabled World">
            <a:extLst>
              <a:ext uri="{FF2B5EF4-FFF2-40B4-BE49-F238E27FC236}">
                <a16:creationId xmlns:a16="http://schemas.microsoft.com/office/drawing/2014/main" id="{7681D860-CE99-8D49-AEE9-1F0841871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33" y="3995152"/>
            <a:ext cx="951032" cy="9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Percentage Calculator: Free Online Instant Calculation | Disabled World">
            <a:extLst>
              <a:ext uri="{FF2B5EF4-FFF2-40B4-BE49-F238E27FC236}">
                <a16:creationId xmlns:a16="http://schemas.microsoft.com/office/drawing/2014/main" id="{A15F5B09-21A2-C342-B67B-DF2148C2D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900" y="3995152"/>
            <a:ext cx="951032" cy="9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Percentage Calculator: Free Online Instant Calculation | Disabled World">
            <a:extLst>
              <a:ext uri="{FF2B5EF4-FFF2-40B4-BE49-F238E27FC236}">
                <a16:creationId xmlns:a16="http://schemas.microsoft.com/office/drawing/2014/main" id="{99057FA9-CF60-2345-9CCC-7B892892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011" y="3343734"/>
            <a:ext cx="951032" cy="9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31F6FD7-C649-AE7B-142B-076AFE205DA2}"/>
              </a:ext>
            </a:extLst>
          </p:cNvPr>
          <p:cNvSpPr/>
          <p:nvPr/>
        </p:nvSpPr>
        <p:spPr>
          <a:xfrm>
            <a:off x="676077" y="3121884"/>
            <a:ext cx="3688743" cy="1746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Know</a:t>
            </a:r>
            <a:r>
              <a:rPr lang="en-US" sz="1800" dirty="0"/>
              <a:t>: </a:t>
            </a:r>
            <a:br>
              <a:rPr lang="en-US" sz="1800" dirty="0"/>
            </a:br>
            <a:r>
              <a:rPr lang="en-US" sz="1800" dirty="0"/>
              <a:t>Regular payment amount (PMT)</a:t>
            </a:r>
          </a:p>
          <a:p>
            <a:pPr algn="ctr"/>
            <a:endParaRPr lang="en-US" sz="1800" dirty="0"/>
          </a:p>
          <a:p>
            <a:pPr algn="ctr"/>
            <a:r>
              <a:rPr lang="en-US" sz="1800" b="1" dirty="0"/>
              <a:t>Want to know</a:t>
            </a:r>
            <a:r>
              <a:rPr lang="en-US" sz="1800" dirty="0"/>
              <a:t>: </a:t>
            </a:r>
            <a:br>
              <a:rPr lang="en-US" sz="1800" dirty="0"/>
            </a:br>
            <a:r>
              <a:rPr lang="en-US" sz="1800" dirty="0"/>
              <a:t>How much will I have later (FV)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7254C2-3AA7-7E91-2783-F99D24E838E9}"/>
              </a:ext>
            </a:extLst>
          </p:cNvPr>
          <p:cNvGrpSpPr/>
          <p:nvPr/>
        </p:nvGrpSpPr>
        <p:grpSpPr>
          <a:xfrm>
            <a:off x="7636825" y="48200"/>
            <a:ext cx="980774" cy="654600"/>
            <a:chOff x="7636825" y="48200"/>
            <a:chExt cx="980774" cy="654600"/>
          </a:xfrm>
        </p:grpSpPr>
        <p:sp>
          <p:nvSpPr>
            <p:cNvPr id="6" name="Google Shape;258;p16">
              <a:extLst>
                <a:ext uri="{FF2B5EF4-FFF2-40B4-BE49-F238E27FC236}">
                  <a16:creationId xmlns:a16="http://schemas.microsoft.com/office/drawing/2014/main" id="{ABDAB0AD-EF9E-7B6C-7A44-A412098CE29D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" name="Google Shape;259;p16">
              <a:extLst>
                <a:ext uri="{FF2B5EF4-FFF2-40B4-BE49-F238E27FC236}">
                  <a16:creationId xmlns:a16="http://schemas.microsoft.com/office/drawing/2014/main" id="{6C30F882-7873-563A-0DED-EDE6F4735B05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8" name="Google Shape;260;p16">
              <a:extLst>
                <a:ext uri="{FF2B5EF4-FFF2-40B4-BE49-F238E27FC236}">
                  <a16:creationId xmlns:a16="http://schemas.microsoft.com/office/drawing/2014/main" id="{8E8B4D42-28F3-C468-77A3-6209F7221C8C}"/>
                </a:ext>
              </a:extLst>
            </p:cNvPr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3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Annuities – Finding Future Value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455089"/>
            <a:ext cx="7621258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u="sng" dirty="0"/>
              <a:t>Example</a:t>
            </a:r>
            <a:endParaRPr lang="en-US" sz="2000" dirty="0"/>
          </a:p>
          <a:p>
            <a:pPr marL="76200" indent="0">
              <a:buNone/>
            </a:pPr>
            <a:r>
              <a:rPr lang="en-US" sz="2000" dirty="0"/>
              <a:t>Regina deposits $200 every month into a savings account earning 5% APR. </a:t>
            </a:r>
          </a:p>
          <a:p>
            <a:pPr marL="76200" indent="0">
              <a:buNone/>
            </a:pPr>
            <a:r>
              <a:rPr lang="en-US" sz="2000" dirty="0"/>
              <a:t>How much money will </a:t>
            </a:r>
            <a:r>
              <a:rPr lang="en-US" sz="2000" b="1" i="1" u="sng" dirty="0"/>
              <a:t>be in her account</a:t>
            </a:r>
            <a:r>
              <a:rPr lang="en-US" sz="2000" b="1" i="1" dirty="0"/>
              <a:t> </a:t>
            </a:r>
            <a:r>
              <a:rPr lang="en-US" sz="2000" dirty="0"/>
              <a:t>after 15 years?</a:t>
            </a:r>
          </a:p>
          <a:p>
            <a:pPr marL="76200" indent="0">
              <a:buNone/>
            </a:pPr>
            <a:endParaRPr lang="en-US" sz="1400" b="0" i="1" dirty="0">
              <a:latin typeface="Cambria Math" panose="02040503050406030204" pitchFamily="18" charset="0"/>
            </a:endParaRP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550B89-E242-DB7D-E769-0ECC63434F76}"/>
                  </a:ext>
                </a:extLst>
              </p:cNvPr>
              <p:cNvSpPr txBox="1"/>
              <p:nvPr/>
            </p:nvSpPr>
            <p:spPr>
              <a:xfrm>
                <a:off x="3060951" y="2851942"/>
                <a:ext cx="4575874" cy="9883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200∗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0.05</m:t>
                                          </m:r>
                                        </m:num>
                                        <m:den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12∗15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0.05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550B89-E242-DB7D-E769-0ECC63434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951" y="2851942"/>
                <a:ext cx="4575874" cy="988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40DE1C-4908-7612-CA6E-AAAD8E145BA9}"/>
                  </a:ext>
                </a:extLst>
              </p:cNvPr>
              <p:cNvSpPr txBox="1"/>
              <p:nvPr/>
            </p:nvSpPr>
            <p:spPr>
              <a:xfrm>
                <a:off x="440377" y="2851848"/>
                <a:ext cx="4575874" cy="9451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𝐹𝑉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𝑃𝑀𝑇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num>
                                        <m:den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𝑛𝑡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40DE1C-4908-7612-CA6E-AAAD8E145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77" y="2851848"/>
                <a:ext cx="4575874" cy="9451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D864E7-7CDD-2BD6-4213-1E970C02EE8F}"/>
                  </a:ext>
                </a:extLst>
              </p:cNvPr>
              <p:cNvSpPr txBox="1"/>
              <p:nvPr/>
            </p:nvSpPr>
            <p:spPr>
              <a:xfrm>
                <a:off x="5040082" y="3176838"/>
                <a:ext cx="457587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$53,457.79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D864E7-7CDD-2BD6-4213-1E970C02E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82" y="3176838"/>
                <a:ext cx="4575874" cy="338554"/>
              </a:xfrm>
              <a:prstGeom prst="rect">
                <a:avLst/>
              </a:prstGeom>
              <a:blipFill>
                <a:blip r:embed="rId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10EFD91-F0C2-1447-B080-1FE15B6ECA67}"/>
              </a:ext>
            </a:extLst>
          </p:cNvPr>
          <p:cNvGrpSpPr/>
          <p:nvPr/>
        </p:nvGrpSpPr>
        <p:grpSpPr>
          <a:xfrm>
            <a:off x="7636825" y="48200"/>
            <a:ext cx="980774" cy="654600"/>
            <a:chOff x="7636825" y="48200"/>
            <a:chExt cx="980774" cy="654600"/>
          </a:xfrm>
        </p:grpSpPr>
        <p:sp>
          <p:nvSpPr>
            <p:cNvPr id="11" name="Google Shape;258;p16">
              <a:extLst>
                <a:ext uri="{FF2B5EF4-FFF2-40B4-BE49-F238E27FC236}">
                  <a16:creationId xmlns:a16="http://schemas.microsoft.com/office/drawing/2014/main" id="{B63F1403-D4EE-D7B9-AAE5-DEE25690F3F0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2" name="Google Shape;259;p16">
              <a:extLst>
                <a:ext uri="{FF2B5EF4-FFF2-40B4-BE49-F238E27FC236}">
                  <a16:creationId xmlns:a16="http://schemas.microsoft.com/office/drawing/2014/main" id="{2EED6859-B81D-9C04-0ADF-C452C7EE3F71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3" name="Google Shape;260;p16">
              <a:extLst>
                <a:ext uri="{FF2B5EF4-FFF2-40B4-BE49-F238E27FC236}">
                  <a16:creationId xmlns:a16="http://schemas.microsoft.com/office/drawing/2014/main" id="{121BC459-BD91-E3DD-1D56-6D7B45F3D4C6}"/>
                </a:ext>
              </a:extLst>
            </p:cNvPr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02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CCCCCC"/>
      </a:lt2>
      <a:accent1>
        <a:srgbClr val="666666"/>
      </a:accent1>
      <a:accent2>
        <a:srgbClr val="000000"/>
      </a:accent2>
      <a:accent3>
        <a:srgbClr val="999999"/>
      </a:accent3>
      <a:accent4>
        <a:srgbClr val="CCCCCC"/>
      </a:accent4>
      <a:accent5>
        <a:srgbClr val="990000"/>
      </a:accent5>
      <a:accent6>
        <a:srgbClr val="CC0000"/>
      </a:accent6>
      <a:hlink>
        <a:srgbClr val="99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2204</TotalTime>
  <Words>717</Words>
  <Application>Microsoft Macintosh PowerPoint</Application>
  <PresentationFormat>On-screen Show (16:9)</PresentationFormat>
  <Paragraphs>114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Roboto Condensed Light</vt:lpstr>
      <vt:lpstr>Arvo</vt:lpstr>
      <vt:lpstr>Arial</vt:lpstr>
      <vt:lpstr>Roboto Condensed</vt:lpstr>
      <vt:lpstr>Cambria Math</vt:lpstr>
      <vt:lpstr>Salerio template</vt:lpstr>
      <vt:lpstr>   9.3 Saving Money  </vt:lpstr>
      <vt:lpstr>Goals for the Day</vt:lpstr>
      <vt:lpstr>Saving Money  and Annuities</vt:lpstr>
      <vt:lpstr>What is future value (FV or A)?</vt:lpstr>
      <vt:lpstr>What is present value?</vt:lpstr>
      <vt:lpstr>Present Value</vt:lpstr>
      <vt:lpstr>What is an annuity?</vt:lpstr>
      <vt:lpstr>Finding Future Value of an Annuity</vt:lpstr>
      <vt:lpstr>Annuities – Finding Future Value</vt:lpstr>
      <vt:lpstr>Annuities – Finding Future Value</vt:lpstr>
      <vt:lpstr>Finding Payments from an Annuity</vt:lpstr>
      <vt:lpstr>Annuities – Finding Payments</vt:lpstr>
      <vt:lpstr>Examples</vt:lpstr>
      <vt:lpstr>Example #1</vt:lpstr>
      <vt:lpstr>Example #2</vt:lpstr>
      <vt:lpstr>Example #3</vt:lpstr>
      <vt:lpstr>Example #4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CHARACTERISTICS AND EXPERIENCES OF SECONDARY MATHEMATICS TEACHERS WITH MATH ANXIETY: A PROPOSAL </dc:title>
  <cp:lastModifiedBy>Colton Gearhart</cp:lastModifiedBy>
  <cp:revision>10</cp:revision>
  <dcterms:modified xsi:type="dcterms:W3CDTF">2023-09-12T19:24:39Z</dcterms:modified>
</cp:coreProperties>
</file>