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318" r:id="rId4"/>
    <p:sldId id="322" r:id="rId5"/>
    <p:sldId id="321" r:id="rId6"/>
    <p:sldId id="337" r:id="rId7"/>
    <p:sldId id="338" r:id="rId8"/>
    <p:sldId id="326" r:id="rId9"/>
    <p:sldId id="339" r:id="rId10"/>
    <p:sldId id="340" r:id="rId11"/>
    <p:sldId id="262" r:id="rId12"/>
    <p:sldId id="263" r:id="rId13"/>
    <p:sldId id="341" r:id="rId14"/>
    <p:sldId id="264" r:id="rId15"/>
    <p:sldId id="333" r:id="rId16"/>
    <p:sldId id="334" r:id="rId17"/>
  </p:sldIdLst>
  <p:sldSz cx="9144000" cy="5143500" type="screen16x9"/>
  <p:notesSz cx="6858000" cy="9144000"/>
  <p:embeddedFontLst>
    <p:embeddedFont>
      <p:font typeface="Arvo" panose="02000000000000000000" pitchFamily="2" charset="77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Roboto Condensed" panose="020F0502020204030204" pitchFamily="34" charset="0"/>
      <p:regular r:id="rId24"/>
      <p:bold r:id="rId25"/>
      <p:italic r:id="rId26"/>
      <p:boldItalic r:id="rId27"/>
    </p:embeddedFont>
    <p:embeddedFont>
      <p:font typeface="Roboto Condensed Light" panose="020F03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69D67-2DF3-B64D-AC02-A5F3B93D15C2}" v="944" dt="2023-01-24T21:45:27.963"/>
  </p1510:revLst>
</p1510:revInfo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5"/>
    <p:restoredTop sz="93734"/>
  </p:normalViewPr>
  <p:slideViewPr>
    <p:cSldViewPr snapToGrid="0">
      <p:cViewPr varScale="1">
        <p:scale>
          <a:sx n="166" d="100"/>
          <a:sy n="166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nix, Josh" userId="67577199-83d9-4857-9803-9b1b12014488" providerId="ADAL" clId="{10844B89-6063-944A-BF3B-F8F1A443B084}"/>
    <pc:docChg chg="custSel addSld delSld modSld sldOrd">
      <pc:chgData name="Mannix, Josh" userId="67577199-83d9-4857-9803-9b1b12014488" providerId="ADAL" clId="{10844B89-6063-944A-BF3B-F8F1A443B084}" dt="2023-01-23T17:49:39.788" v="1956" actId="6549"/>
      <pc:docMkLst>
        <pc:docMk/>
      </pc:docMkLst>
      <pc:sldChg chg="modSp mod">
        <pc:chgData name="Mannix, Josh" userId="67577199-83d9-4857-9803-9b1b12014488" providerId="ADAL" clId="{10844B89-6063-944A-BF3B-F8F1A443B084}" dt="2023-01-23T17:25:09.096" v="25" actId="20577"/>
        <pc:sldMkLst>
          <pc:docMk/>
          <pc:sldMk cId="0" sldId="256"/>
        </pc:sldMkLst>
        <pc:spChg chg="mod">
          <ac:chgData name="Mannix, Josh" userId="67577199-83d9-4857-9803-9b1b12014488" providerId="ADAL" clId="{10844B89-6063-944A-BF3B-F8F1A443B084}" dt="2023-01-23T17:25:01.690" v="14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10844B89-6063-944A-BF3B-F8F1A443B084}" dt="2023-01-23T17:25:09.096" v="2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27.754" v="37" actId="20577"/>
        <pc:sldMkLst>
          <pc:docMk/>
          <pc:sldMk cId="0" sldId="257"/>
        </pc:sldMkLst>
        <pc:spChg chg="mod">
          <ac:chgData name="Mannix, Josh" userId="67577199-83d9-4857-9803-9b1b12014488" providerId="ADAL" clId="{10844B89-6063-944A-BF3B-F8F1A443B084}" dt="2023-01-23T17:25:27.754" v="37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5:33.646" v="41" actId="20577"/>
        <pc:sldMkLst>
          <pc:docMk/>
          <pc:sldMk cId="0" sldId="258"/>
        </pc:sldMkLst>
        <pc:spChg chg="mod">
          <ac:chgData name="Mannix, Josh" userId="67577199-83d9-4857-9803-9b1b12014488" providerId="ADAL" clId="{10844B89-6063-944A-BF3B-F8F1A443B084}" dt="2023-01-23T17:25:33.646" v="41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0844B89-6063-944A-BF3B-F8F1A443B084}" dt="2023-01-23T17:27:53.429" v="229" actId="20577"/>
        <pc:sldMkLst>
          <pc:docMk/>
          <pc:sldMk cId="0" sldId="260"/>
        </pc:sldMkLst>
        <pc:spChg chg="mod">
          <ac:chgData name="Mannix, Josh" userId="67577199-83d9-4857-9803-9b1b12014488" providerId="ADAL" clId="{10844B89-6063-944A-BF3B-F8F1A443B084}" dt="2023-01-23T17:27:53.429" v="229" actId="20577"/>
          <ac:spMkLst>
            <pc:docMk/>
            <pc:sldMk cId="0" sldId="260"/>
            <ac:spMk id="241" creationId="{00000000-0000-0000-0000-000000000000}"/>
          </ac:spMkLst>
        </pc:spChg>
      </pc:sldChg>
      <pc:sldChg chg="addSp delSp modSp mod">
        <pc:chgData name="Mannix, Josh" userId="67577199-83d9-4857-9803-9b1b12014488" providerId="ADAL" clId="{10844B89-6063-944A-BF3B-F8F1A443B084}" dt="2023-01-23T17:27:45.800" v="221" actId="1076"/>
        <pc:sldMkLst>
          <pc:docMk/>
          <pc:sldMk cId="2327765963" sldId="314"/>
        </pc:sldMkLst>
        <pc:spChg chg="mod">
          <ac:chgData name="Mannix, Josh" userId="67577199-83d9-4857-9803-9b1b12014488" providerId="ADAL" clId="{10844B89-6063-944A-BF3B-F8F1A443B084}" dt="2023-01-23T17:27:45.800" v="221" actId="1076"/>
          <ac:spMkLst>
            <pc:docMk/>
            <pc:sldMk cId="2327765963" sldId="314"/>
            <ac:spMk id="3" creationId="{268D834C-B585-BA44-8441-48AAC0366738}"/>
          </ac:spMkLst>
        </pc:spChg>
        <pc:picChg chg="add mod">
          <ac:chgData name="Mannix, Josh" userId="67577199-83d9-4857-9803-9b1b12014488" providerId="ADAL" clId="{10844B89-6063-944A-BF3B-F8F1A443B084}" dt="2023-01-23T17:26:00.537" v="46" actId="1076"/>
          <ac:picMkLst>
            <pc:docMk/>
            <pc:sldMk cId="2327765963" sldId="314"/>
            <ac:picMk id="16" creationId="{EF676086-7AF9-BAF5-08DC-784BD64C9EAC}"/>
          </ac:picMkLst>
        </pc:picChg>
        <pc:picChg chg="del">
          <ac:chgData name="Mannix, Josh" userId="67577199-83d9-4857-9803-9b1b12014488" providerId="ADAL" clId="{10844B89-6063-944A-BF3B-F8F1A443B084}" dt="2023-01-23T17:25:53.942" v="43" actId="478"/>
          <ac:picMkLst>
            <pc:docMk/>
            <pc:sldMk cId="2327765963" sldId="314"/>
            <ac:picMk id="17" creationId="{C79B9D57-F73C-3148-880A-45B97D1A38DD}"/>
          </ac:picMkLst>
        </pc:picChg>
      </pc:sldChg>
      <pc:sldChg chg="del">
        <pc:chgData name="Mannix, Josh" userId="67577199-83d9-4857-9803-9b1b12014488" providerId="ADAL" clId="{10844B89-6063-944A-BF3B-F8F1A443B084}" dt="2023-01-23T17:28:00.323" v="230" actId="2696"/>
        <pc:sldMkLst>
          <pc:docMk/>
          <pc:sldMk cId="2374920946" sldId="316"/>
        </pc:sldMkLst>
      </pc:sldChg>
      <pc:sldChg chg="addSp delSp modSp mod modAnim">
        <pc:chgData name="Mannix, Josh" userId="67577199-83d9-4857-9803-9b1b12014488" providerId="ADAL" clId="{10844B89-6063-944A-BF3B-F8F1A443B084}" dt="2023-01-23T17:42:23.306" v="1391" actId="1076"/>
        <pc:sldMkLst>
          <pc:docMk/>
          <pc:sldMk cId="2926030904" sldId="318"/>
        </pc:sldMkLst>
        <pc:spChg chg="mod">
          <ac:chgData name="Mannix, Josh" userId="67577199-83d9-4857-9803-9b1b12014488" providerId="ADAL" clId="{10844B89-6063-944A-BF3B-F8F1A443B084}" dt="2023-01-23T17:39:27.979" v="1384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7:10.297" v="984" actId="20577"/>
          <ac:spMkLst>
            <pc:docMk/>
            <pc:sldMk cId="2926030904" sldId="318"/>
            <ac:spMk id="248" creationId="{00000000-0000-0000-0000-000000000000}"/>
          </ac:spMkLst>
        </pc:spChg>
        <pc:picChg chg="add mod modCrop">
          <ac:chgData name="Mannix, Josh" userId="67577199-83d9-4857-9803-9b1b12014488" providerId="ADAL" clId="{10844B89-6063-944A-BF3B-F8F1A443B084}" dt="2023-01-23T17:42:23.306" v="1391" actId="1076"/>
          <ac:picMkLst>
            <pc:docMk/>
            <pc:sldMk cId="2926030904" sldId="318"/>
            <ac:picMk id="3" creationId="{68C27167-E05C-7A24-A2E4-3D7F989C2E9A}"/>
          </ac:picMkLst>
        </pc:picChg>
        <pc:picChg chg="del">
          <ac:chgData name="Mannix, Josh" userId="67577199-83d9-4857-9803-9b1b12014488" providerId="ADAL" clId="{10844B89-6063-944A-BF3B-F8F1A443B084}" dt="2023-01-23T17:41:19.972" v="1385" actId="478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mod">
        <pc:chgData name="Mannix, Josh" userId="67577199-83d9-4857-9803-9b1b12014488" providerId="ADAL" clId="{10844B89-6063-944A-BF3B-F8F1A443B084}" dt="2023-01-23T17:31:10.865" v="370" actId="20577"/>
        <pc:sldMkLst>
          <pc:docMk/>
          <pc:sldMk cId="2742753983" sldId="319"/>
        </pc:sldMkLst>
        <pc:spChg chg="mod">
          <ac:chgData name="Mannix, Josh" userId="67577199-83d9-4857-9803-9b1b12014488" providerId="ADAL" clId="{10844B89-6063-944A-BF3B-F8F1A443B084}" dt="2023-01-23T17:31:10.865" v="370" actId="20577"/>
          <ac:spMkLst>
            <pc:docMk/>
            <pc:sldMk cId="2742753983" sldId="319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28:07.461" v="247" actId="20577"/>
          <ac:spMkLst>
            <pc:docMk/>
            <pc:sldMk cId="2742753983" sldId="319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35:31.979" v="725" actId="20577"/>
        <pc:sldMkLst>
          <pc:docMk/>
          <pc:sldMk cId="1441348668" sldId="320"/>
        </pc:sldMkLst>
        <pc:spChg chg="mod">
          <ac:chgData name="Mannix, Josh" userId="67577199-83d9-4857-9803-9b1b12014488" providerId="ADAL" clId="{10844B89-6063-944A-BF3B-F8F1A443B084}" dt="2023-01-23T17:35:17.072" v="711" actId="20577"/>
          <ac:spMkLst>
            <pc:docMk/>
            <pc:sldMk cId="1441348668" sldId="320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1.979" v="725" actId="20577"/>
          <ac:spMkLst>
            <pc:docMk/>
            <pc:sldMk cId="1441348668" sldId="320"/>
            <ac:spMk id="248" creationId="{00000000-0000-0000-0000-000000000000}"/>
          </ac:spMkLst>
        </pc:spChg>
      </pc:sldChg>
      <pc:sldChg chg="modSp mod modAnim">
        <pc:chgData name="Mannix, Josh" userId="67577199-83d9-4857-9803-9b1b12014488" providerId="ADAL" clId="{10844B89-6063-944A-BF3B-F8F1A443B084}" dt="2023-01-23T17:49:39.788" v="1956" actId="6549"/>
        <pc:sldMkLst>
          <pc:docMk/>
          <pc:sldMk cId="4060266660" sldId="321"/>
        </pc:sldMkLst>
        <pc:spChg chg="mod">
          <ac:chgData name="Mannix, Josh" userId="67577199-83d9-4857-9803-9b1b12014488" providerId="ADAL" clId="{10844B89-6063-944A-BF3B-F8F1A443B084}" dt="2023-01-23T17:49:39.788" v="1956" actId="6549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7:26.878" v="1699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delSp modSp mod ord">
        <pc:chgData name="Mannix, Josh" userId="67577199-83d9-4857-9803-9b1b12014488" providerId="ADAL" clId="{10844B89-6063-944A-BF3B-F8F1A443B084}" dt="2023-01-23T17:46:34.115" v="1684" actId="403"/>
        <pc:sldMkLst>
          <pc:docMk/>
          <pc:sldMk cId="3566866191" sldId="322"/>
        </pc:sldMkLst>
        <pc:spChg chg="mod">
          <ac:chgData name="Mannix, Josh" userId="67577199-83d9-4857-9803-9b1b12014488" providerId="ADAL" clId="{10844B89-6063-944A-BF3B-F8F1A443B084}" dt="2023-01-23T17:46:34.115" v="1684" actId="403"/>
          <ac:spMkLst>
            <pc:docMk/>
            <pc:sldMk cId="3566866191" sldId="322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43:34.092" v="1407" actId="20577"/>
          <ac:spMkLst>
            <pc:docMk/>
            <pc:sldMk cId="3566866191" sldId="322"/>
            <ac:spMk id="248" creationId="{00000000-0000-0000-0000-000000000000}"/>
          </ac:spMkLst>
        </pc:spChg>
        <pc:picChg chg="mod">
          <ac:chgData name="Mannix, Josh" userId="67577199-83d9-4857-9803-9b1b12014488" providerId="ADAL" clId="{10844B89-6063-944A-BF3B-F8F1A443B084}" dt="2023-01-23T17:45:51.525" v="1680" actId="1076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Mannix, Josh" userId="67577199-83d9-4857-9803-9b1b12014488" providerId="ADAL" clId="{10844B89-6063-944A-BF3B-F8F1A443B084}" dt="2023-01-23T17:45:48.887" v="1679" actId="478"/>
          <ac:picMkLst>
            <pc:docMk/>
            <pc:sldMk cId="3566866191" sldId="322"/>
            <ac:picMk id="18" creationId="{6798B4A8-D6E9-A541-BD19-D9A05F20F183}"/>
          </ac:picMkLst>
        </pc:picChg>
        <pc:picChg chg="mod">
          <ac:chgData name="Mannix, Josh" userId="67577199-83d9-4857-9803-9b1b12014488" providerId="ADAL" clId="{10844B89-6063-944A-BF3B-F8F1A443B084}" dt="2023-01-23T17:45:52.613" v="1681" actId="1076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Mannix, Josh" userId="67577199-83d9-4857-9803-9b1b12014488" providerId="ADAL" clId="{10844B89-6063-944A-BF3B-F8F1A443B084}" dt="2023-01-23T17:45:47.532" v="1678" actId="478"/>
          <ac:picMkLst>
            <pc:docMk/>
            <pc:sldMk cId="3566866191" sldId="322"/>
            <ac:picMk id="20" creationId="{B11FEE84-A794-CE43-B4CC-C90ACA466F54}"/>
          </ac:picMkLst>
        </pc:picChg>
        <pc:picChg chg="mod">
          <ac:chgData name="Mannix, Josh" userId="67577199-83d9-4857-9803-9b1b12014488" providerId="ADAL" clId="{10844B89-6063-944A-BF3B-F8F1A443B084}" dt="2023-01-23T17:45:57.049" v="1683" actId="1076"/>
          <ac:picMkLst>
            <pc:docMk/>
            <pc:sldMk cId="3566866191" sldId="322"/>
            <ac:picMk id="21" creationId="{6C3D6011-239B-3444-9FEC-973EF6BDE75F}"/>
          </ac:picMkLst>
        </pc:picChg>
      </pc:sldChg>
      <pc:sldChg chg="del">
        <pc:chgData name="Mannix, Josh" userId="67577199-83d9-4857-9803-9b1b12014488" providerId="ADAL" clId="{10844B89-6063-944A-BF3B-F8F1A443B084}" dt="2023-01-23T17:25:14.015" v="26" actId="2696"/>
        <pc:sldMkLst>
          <pc:docMk/>
          <pc:sldMk cId="3164844292" sldId="327"/>
        </pc:sldMkLst>
      </pc:sldChg>
      <pc:sldChg chg="modSp add mod">
        <pc:chgData name="Mannix, Josh" userId="67577199-83d9-4857-9803-9b1b12014488" providerId="ADAL" clId="{10844B89-6063-944A-BF3B-F8F1A443B084}" dt="2023-01-23T17:36:48.279" v="966" actId="20577"/>
        <pc:sldMkLst>
          <pc:docMk/>
          <pc:sldMk cId="2132093768" sldId="336"/>
        </pc:sldMkLst>
        <pc:spChg chg="mod">
          <ac:chgData name="Mannix, Josh" userId="67577199-83d9-4857-9803-9b1b12014488" providerId="ADAL" clId="{10844B89-6063-944A-BF3B-F8F1A443B084}" dt="2023-01-23T17:36:48.279" v="966" actId="20577"/>
          <ac:spMkLst>
            <pc:docMk/>
            <pc:sldMk cId="2132093768" sldId="336"/>
            <ac:spMk id="2" creationId="{ADC04ADF-3C89-B545-B3AC-998590695FDC}"/>
          </ac:spMkLst>
        </pc:spChg>
        <pc:spChg chg="mod">
          <ac:chgData name="Mannix, Josh" userId="67577199-83d9-4857-9803-9b1b12014488" providerId="ADAL" clId="{10844B89-6063-944A-BF3B-F8F1A443B084}" dt="2023-01-23T17:35:36.580" v="736" actId="20577"/>
          <ac:spMkLst>
            <pc:docMk/>
            <pc:sldMk cId="2132093768" sldId="336"/>
            <ac:spMk id="248" creationId="{00000000-0000-0000-0000-000000000000}"/>
          </ac:spMkLst>
        </pc:spChg>
      </pc:sldChg>
    </pc:docChg>
  </pc:docChgLst>
  <pc:docChgLst>
    <pc:chgData name="Josh Mannix" userId="67577199-83d9-4857-9803-9b1b12014488" providerId="ADAL" clId="{D37E3B81-95DD-9249-ABF1-4F7C48F08A76}"/>
    <pc:docChg chg="undo custSel addSld delSld modSld sldOrd">
      <pc:chgData name="Josh Mannix" userId="67577199-83d9-4857-9803-9b1b12014488" providerId="ADAL" clId="{D37E3B81-95DD-9249-ABF1-4F7C48F08A76}" dt="2023-01-08T16:45:33.832" v="744"/>
      <pc:docMkLst>
        <pc:docMk/>
      </pc:docMkLst>
      <pc:sldChg chg="addSp delSp modSp mod">
        <pc:chgData name="Josh Mannix" userId="67577199-83d9-4857-9803-9b1b12014488" providerId="ADAL" clId="{D37E3B81-95DD-9249-ABF1-4F7C48F08A76}" dt="2023-01-05T16:42:23.065" v="9" actId="1076"/>
        <pc:sldMkLst>
          <pc:docMk/>
          <pc:sldMk cId="0" sldId="256"/>
        </pc:sldMkLst>
        <pc:spChg chg="mod">
          <ac:chgData name="Josh Mannix" userId="67577199-83d9-4857-9803-9b1b12014488" providerId="ADAL" clId="{D37E3B81-95DD-9249-ABF1-4F7C48F08A76}" dt="2023-01-05T16:40:31.562" v="5" actId="20577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D37E3B81-95DD-9249-ABF1-4F7C48F08A76}" dt="2023-01-05T16:42:23.065" v="9" actId="1076"/>
          <ac:picMkLst>
            <pc:docMk/>
            <pc:sldMk cId="0" sldId="256"/>
            <ac:picMk id="1026" creationId="{7957A2D8-36A1-454F-9EBE-DDDF3BEAE4A9}"/>
          </ac:picMkLst>
        </pc:picChg>
        <pc:picChg chg="del">
          <ac:chgData name="Josh Mannix" userId="67577199-83d9-4857-9803-9b1b12014488" providerId="ADAL" clId="{D37E3B81-95DD-9249-ABF1-4F7C48F08A76}" dt="2023-01-05T16:42:18.034" v="6" actId="478"/>
          <ac:picMkLst>
            <pc:docMk/>
            <pc:sldMk cId="0" sldId="256"/>
            <ac:picMk id="2050" creationId="{88741C6C-8D0D-2345-BBFC-8A52FAB8AC25}"/>
          </ac:picMkLst>
        </pc:picChg>
      </pc:sldChg>
      <pc:sldChg chg="modSp add del mod">
        <pc:chgData name="Josh Mannix" userId="67577199-83d9-4857-9803-9b1b12014488" providerId="ADAL" clId="{D37E3B81-95DD-9249-ABF1-4F7C48F08A76}" dt="2023-01-05T16:46:19.759" v="48" actId="20577"/>
        <pc:sldMkLst>
          <pc:docMk/>
          <pc:sldMk cId="0" sldId="257"/>
        </pc:sldMkLst>
        <pc:spChg chg="mod">
          <ac:chgData name="Josh Mannix" userId="67577199-83d9-4857-9803-9b1b12014488" providerId="ADAL" clId="{D37E3B81-95DD-9249-ABF1-4F7C48F08A76}" dt="2023-01-05T16:46:08.296" v="26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9.759" v="48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46:17.656" v="43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D37E3B81-95DD-9249-ABF1-4F7C48F08A76}" dt="2023-01-06T00:02:02.075" v="738" actId="1038"/>
        <pc:sldMkLst>
          <pc:docMk/>
          <pc:sldMk cId="0" sldId="261"/>
        </pc:sldMkLst>
        <pc:spChg chg="mod">
          <ac:chgData name="Josh Mannix" userId="67577199-83d9-4857-9803-9b1b12014488" providerId="ADAL" clId="{D37E3B81-95DD-9249-ABF1-4F7C48F08A76}" dt="2023-01-06T00:01:54.432" v="720" actId="20577"/>
          <ac:spMkLst>
            <pc:docMk/>
            <pc:sldMk cId="0" sldId="261"/>
            <ac:spMk id="249" creationId="{00000000-0000-0000-0000-000000000000}"/>
          </ac:spMkLst>
        </pc:spChg>
        <pc:picChg chg="mod">
          <ac:chgData name="Josh Mannix" userId="67577199-83d9-4857-9803-9b1b12014488" providerId="ADAL" clId="{D37E3B81-95DD-9249-ABF1-4F7C48F08A76}" dt="2023-01-06T00:02:02.075" v="738" actId="1038"/>
          <ac:picMkLst>
            <pc:docMk/>
            <pc:sldMk cId="0" sldId="261"/>
            <ac:picMk id="2" creationId="{25384156-B7D8-9E4D-8CEA-E27C908F3FEF}"/>
          </ac:picMkLst>
        </pc:picChg>
      </pc:sldChg>
      <pc:sldChg chg="modSp mod">
        <pc:chgData name="Josh Mannix" userId="67577199-83d9-4857-9803-9b1b12014488" providerId="ADAL" clId="{D37E3B81-95DD-9249-ABF1-4F7C48F08A76}" dt="2023-01-05T16:49:02.801" v="176" actId="20577"/>
        <pc:sldMkLst>
          <pc:docMk/>
          <pc:sldMk cId="0" sldId="262"/>
        </pc:sldMkLst>
        <pc:spChg chg="mod">
          <ac:chgData name="Josh Mannix" userId="67577199-83d9-4857-9803-9b1b12014488" providerId="ADAL" clId="{D37E3B81-95DD-9249-ABF1-4F7C48F08A76}" dt="2023-01-05T16:49:02.801" v="176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D37E3B81-95DD-9249-ABF1-4F7C48F08A76}" dt="2023-01-05T16:52:06.565" v="585" actId="20577"/>
        <pc:sldMkLst>
          <pc:docMk/>
          <pc:sldMk cId="0" sldId="263"/>
        </pc:sldMkLst>
        <pc:spChg chg="add mod">
          <ac:chgData name="Josh Mannix" userId="67577199-83d9-4857-9803-9b1b12014488" providerId="ADAL" clId="{D37E3B81-95DD-9249-ABF1-4F7C48F08A76}" dt="2023-01-05T16:52:06.565" v="585" actId="20577"/>
          <ac:spMkLst>
            <pc:docMk/>
            <pc:sldMk cId="0" sldId="263"/>
            <ac:spMk id="17" creationId="{0EC3D688-7D0E-4B4D-B613-C1BA1A4581EA}"/>
          </ac:spMkLst>
        </pc:spChg>
        <pc:spChg chg="mod">
          <ac:chgData name="Josh Mannix" userId="67577199-83d9-4857-9803-9b1b12014488" providerId="ADAL" clId="{D37E3B81-95DD-9249-ABF1-4F7C48F08A76}" dt="2023-01-05T16:49:07.109" v="192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D37E3B81-95DD-9249-ABF1-4F7C48F08A76}" dt="2023-01-05T16:50:36.429" v="398" actId="1076"/>
          <ac:spMkLst>
            <pc:docMk/>
            <pc:sldMk cId="0" sldId="263"/>
            <ac:spMk id="274" creationId="{00000000-0000-0000-0000-000000000000}"/>
          </ac:spMkLst>
        </pc:spChg>
        <pc:grpChg chg="add">
          <ac:chgData name="Josh Mannix" userId="67577199-83d9-4857-9803-9b1b12014488" providerId="ADAL" clId="{D37E3B81-95DD-9249-ABF1-4F7C48F08A76}" dt="2023-01-05T16:48:30.392" v="152" actId="164"/>
          <ac:grpSpMkLst>
            <pc:docMk/>
            <pc:sldMk cId="0" sldId="263"/>
            <ac:grpSpMk id="2" creationId="{6BCC6138-35BC-D847-8038-70026D9F50DA}"/>
          </ac:grpSpMkLst>
        </pc:grpChg>
        <pc:picChg chg="del">
          <ac:chgData name="Josh Mannix" userId="67577199-83d9-4857-9803-9b1b12014488" providerId="ADAL" clId="{D37E3B81-95DD-9249-ABF1-4F7C48F08A76}" dt="2023-01-05T16:48:57.804" v="160" actId="478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D37E3B81-95DD-9249-ABF1-4F7C48F08A76}" dt="2023-01-05T16:48:49.312" v="157" actId="20577"/>
        <pc:sldMkLst>
          <pc:docMk/>
          <pc:sldMk cId="0" sldId="264"/>
        </pc:sldMkLst>
        <pc:spChg chg="mod">
          <ac:chgData name="Josh Mannix" userId="67577199-83d9-4857-9803-9b1b12014488" providerId="ADAL" clId="{D37E3B81-95DD-9249-ABF1-4F7C48F08A76}" dt="2023-01-05T16:48:49.312" v="157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del mod">
        <pc:chgData name="Josh Mannix" userId="67577199-83d9-4857-9803-9b1b12014488" providerId="ADAL" clId="{D37E3B81-95DD-9249-ABF1-4F7C48F08A76}" dt="2023-01-05T16:48:50.974" v="158" actId="2696"/>
        <pc:sldMkLst>
          <pc:docMk/>
          <pc:sldMk cId="0" sldId="265"/>
        </pc:sldMkLst>
        <pc:grpChg chg="add">
          <ac:chgData name="Josh Mannix" userId="67577199-83d9-4857-9803-9b1b12014488" providerId="ADAL" clId="{D37E3B81-95DD-9249-ABF1-4F7C48F08A76}" dt="2023-01-05T16:48:12.052" v="149" actId="164"/>
          <ac:grpSpMkLst>
            <pc:docMk/>
            <pc:sldMk cId="0" sldId="265"/>
            <ac:grpSpMk id="2" creationId="{F9FB1498-BE0F-7941-B9E9-A51D02A3451C}"/>
          </ac:grpSpMkLst>
        </pc:grpChg>
      </pc:sldChg>
      <pc:sldChg chg="del">
        <pc:chgData name="Josh Mannix" userId="67577199-83d9-4857-9803-9b1b12014488" providerId="ADAL" clId="{D37E3B81-95DD-9249-ABF1-4F7C48F08A76}" dt="2023-01-06T00:02:06.480" v="739" actId="2696"/>
        <pc:sldMkLst>
          <pc:docMk/>
          <pc:sldMk cId="843801443" sldId="306"/>
        </pc:sldMkLst>
      </pc:sldChg>
      <pc:sldChg chg="addSp modSp mod">
        <pc:chgData name="Josh Mannix" userId="67577199-83d9-4857-9803-9b1b12014488" providerId="ADAL" clId="{D37E3B81-95DD-9249-ABF1-4F7C48F08A76}" dt="2023-01-05T16:47:36.034" v="146" actId="403"/>
        <pc:sldMkLst>
          <pc:docMk/>
          <pc:sldMk cId="2109807637" sldId="308"/>
        </pc:sldMkLst>
        <pc:spChg chg="mod">
          <ac:chgData name="Josh Mannix" userId="67577199-83d9-4857-9803-9b1b12014488" providerId="ADAL" clId="{D37E3B81-95DD-9249-ABF1-4F7C48F08A76}" dt="2023-01-05T16:47:36.034" v="146" actId="403"/>
          <ac:spMkLst>
            <pc:docMk/>
            <pc:sldMk cId="2109807637" sldId="308"/>
            <ac:spMk id="3" creationId="{268D834C-B585-BA44-8441-48AAC0366738}"/>
          </ac:spMkLst>
        </pc:spChg>
        <pc:picChg chg="add mod">
          <ac:chgData name="Josh Mannix" userId="67577199-83d9-4857-9803-9b1b12014488" providerId="ADAL" clId="{D37E3B81-95DD-9249-ABF1-4F7C48F08A76}" dt="2023-01-05T16:47:32.438" v="144" actId="1076"/>
          <ac:picMkLst>
            <pc:docMk/>
            <pc:sldMk cId="2109807637" sldId="308"/>
            <ac:picMk id="16" creationId="{9DF45670-9FE7-BD4E-833C-D1ABAE4D71EF}"/>
          </ac:picMkLst>
        </pc:picChg>
      </pc:sldChg>
      <pc:sldChg chg="del">
        <pc:chgData name="Josh Mannix" userId="67577199-83d9-4857-9803-9b1b12014488" providerId="ADAL" clId="{D37E3B81-95DD-9249-ABF1-4F7C48F08A76}" dt="2023-01-06T00:02:36.133" v="740" actId="2696"/>
        <pc:sldMkLst>
          <pc:docMk/>
          <pc:sldMk cId="1755650736" sldId="309"/>
        </pc:sldMkLst>
      </pc:sldChg>
      <pc:sldChg chg="addSp delSp modSp add mod ord">
        <pc:chgData name="Josh Mannix" userId="67577199-83d9-4857-9803-9b1b12014488" providerId="ADAL" clId="{D37E3B81-95DD-9249-ABF1-4F7C48F08A76}" dt="2023-01-05T16:48:18.992" v="151"/>
        <pc:sldMkLst>
          <pc:docMk/>
          <pc:sldMk cId="2998291648" sldId="310"/>
        </pc:sldMkLst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7" creationId="{7C65106A-0E19-D247-9BA5-5F38FDB08CB5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8" creationId="{FB1F3F7A-5B68-A442-8972-BEAA83BBC27D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19" creationId="{5CDD823A-6898-3742-8984-AFA65498ADC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0" creationId="{DC9FFA88-60BB-E84E-8D85-88EE21F35EEE}"/>
          </ac:spMkLst>
        </pc:spChg>
        <pc:spChg chg="mod">
          <ac:chgData name="Josh Mannix" userId="67577199-83d9-4857-9803-9b1b12014488" providerId="ADAL" clId="{D37E3B81-95DD-9249-ABF1-4F7C48F08A76}" dt="2023-01-05T16:48:18.992" v="151"/>
          <ac:spMkLst>
            <pc:docMk/>
            <pc:sldMk cId="2998291648" sldId="310"/>
            <ac:spMk id="21" creationId="{B01D71EB-6E9D-1C44-9769-ACF699408109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7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1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2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3" creationId="{00000000-0000-0000-0000-000000000000}"/>
          </ac:spMkLst>
        </pc:spChg>
        <pc:spChg chg="del">
          <ac:chgData name="Josh Mannix" userId="67577199-83d9-4857-9803-9b1b12014488" providerId="ADAL" clId="{D37E3B81-95DD-9249-ABF1-4F7C48F08A76}" dt="2023-01-05T16:48:18.675" v="150" actId="478"/>
          <ac:spMkLst>
            <pc:docMk/>
            <pc:sldMk cId="2998291648" sldId="310"/>
            <ac:spMk id="284" creationId="{00000000-0000-0000-0000-000000000000}"/>
          </ac:spMkLst>
        </pc:spChg>
        <pc:grpChg chg="add mod">
          <ac:chgData name="Josh Mannix" userId="67577199-83d9-4857-9803-9b1b12014488" providerId="ADAL" clId="{D37E3B81-95DD-9249-ABF1-4F7C48F08A76}" dt="2023-01-05T16:48:18.992" v="151"/>
          <ac:grpSpMkLst>
            <pc:docMk/>
            <pc:sldMk cId="2998291648" sldId="310"/>
            <ac:grpSpMk id="16" creationId="{A18E42A7-4FEF-8945-8C30-1179C56960B0}"/>
          </ac:grpSpMkLst>
        </pc:grpChg>
      </pc:sldChg>
      <pc:sldChg chg="addSp delSp modSp add mod">
        <pc:chgData name="Josh Mannix" userId="67577199-83d9-4857-9803-9b1b12014488" providerId="ADAL" clId="{D37E3B81-95DD-9249-ABF1-4F7C48F08A76}" dt="2023-01-08T16:45:33.832" v="744"/>
        <pc:sldMkLst>
          <pc:docMk/>
          <pc:sldMk cId="3974859501" sldId="311"/>
        </pc:sldMkLst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3" creationId="{21E5857D-62CB-2D42-AABF-6FFA81C8B076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4" creationId="{8C466E7F-6316-D949-BFF4-206F625A6781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5" creationId="{A58B423E-7C5C-4546-BF46-81EC22CFFD4A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6" creationId="{44E79BD5-6AE9-B240-842F-EC097BA1EED2}"/>
          </ac:spMkLst>
        </pc:spChg>
        <pc:spChg chg="mod">
          <ac:chgData name="Josh Mannix" userId="67577199-83d9-4857-9803-9b1b12014488" providerId="ADAL" clId="{D37E3B81-95DD-9249-ABF1-4F7C48F08A76}" dt="2023-01-08T16:45:33.832" v="744"/>
          <ac:spMkLst>
            <pc:docMk/>
            <pc:sldMk cId="3974859501" sldId="311"/>
            <ac:spMk id="17" creationId="{93E26018-79D0-FD49-87A8-CCAF7BFF04B1}"/>
          </ac:spMkLst>
        </pc:spChg>
        <pc:grpChg chg="del mod">
          <ac:chgData name="Josh Mannix" userId="67577199-83d9-4857-9803-9b1b12014488" providerId="ADAL" clId="{D37E3B81-95DD-9249-ABF1-4F7C48F08A76}" dt="2023-01-08T16:45:33.537" v="743" actId="478"/>
          <ac:grpSpMkLst>
            <pc:docMk/>
            <pc:sldMk cId="3974859501" sldId="311"/>
            <ac:grpSpMk id="6" creationId="{ECDE8BB0-ADAE-874B-9A7C-86D5E4B57550}"/>
          </ac:grpSpMkLst>
        </pc:grpChg>
        <pc:grpChg chg="add mod">
          <ac:chgData name="Josh Mannix" userId="67577199-83d9-4857-9803-9b1b12014488" providerId="ADAL" clId="{D37E3B81-95DD-9249-ABF1-4F7C48F08A76}" dt="2023-01-08T16:45:33.832" v="744"/>
          <ac:grpSpMkLst>
            <pc:docMk/>
            <pc:sldMk cId="3974859501" sldId="311"/>
            <ac:grpSpMk id="12" creationId="{2A47988E-84AF-6A48-BCE9-90590B2CDDAC}"/>
          </ac:grpSpMkLst>
        </pc:grpChg>
      </pc:sldChg>
      <pc:sldMasterChg chg="addSldLayout delSldLayout">
        <pc:chgData name="Josh Mannix" userId="67577199-83d9-4857-9803-9b1b12014488" providerId="ADAL" clId="{D37E3B81-95DD-9249-ABF1-4F7C48F08A76}" dt="2023-01-06T00:02:36.133" v="740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D37E3B81-95DD-9249-ABF1-4F7C48F08A76}" dt="2023-01-06T00:02:36.133" v="740" actId="2696"/>
          <pc:sldLayoutMkLst>
            <pc:docMk/>
            <pc:sldMasterMk cId="0" sldId="2147483657"/>
            <pc:sldLayoutMk cId="0" sldId="2147483652"/>
          </pc:sldLayoutMkLst>
        </pc:sldLayoutChg>
        <pc:sldLayoutChg chg="add del">
          <pc:chgData name="Josh Mannix" userId="67577199-83d9-4857-9803-9b1b12014488" providerId="ADAL" clId="{D37E3B81-95DD-9249-ABF1-4F7C48F08A76}" dt="2023-01-05T16:45:44.792" v="11" actId="2696"/>
          <pc:sldLayoutMkLst>
            <pc:docMk/>
            <pc:sldMasterMk cId="0" sldId="2147483657"/>
            <pc:sldLayoutMk cId="0" sldId="2147483654"/>
          </pc:sldLayoutMkLst>
        </pc:sldLayoutChg>
      </pc:sldMasterChg>
    </pc:docChg>
  </pc:docChgLst>
  <pc:docChgLst>
    <pc:chgData name="Mannix, Josh" userId="67577199-83d9-4857-9803-9b1b12014488" providerId="ADAL" clId="{11C851E9-CB1F-7C4B-9879-4397B56B186F}"/>
    <pc:docChg chg="custSel modSld">
      <pc:chgData name="Mannix, Josh" userId="67577199-83d9-4857-9803-9b1b12014488" providerId="ADAL" clId="{11C851E9-CB1F-7C4B-9879-4397B56B186F}" dt="2023-01-20T17:28:55.654" v="135" actId="1076"/>
      <pc:docMkLst>
        <pc:docMk/>
      </pc:docMkLst>
      <pc:sldChg chg="modSp mod">
        <pc:chgData name="Mannix, Josh" userId="67577199-83d9-4857-9803-9b1b12014488" providerId="ADAL" clId="{11C851E9-CB1F-7C4B-9879-4397B56B186F}" dt="2023-01-20T17:28:55.654" v="135" actId="1076"/>
        <pc:sldMkLst>
          <pc:docMk/>
          <pc:sldMk cId="0" sldId="258"/>
        </pc:sldMkLst>
        <pc:spChg chg="mod">
          <ac:chgData name="Mannix, Josh" userId="67577199-83d9-4857-9803-9b1b12014488" providerId="ADAL" clId="{11C851E9-CB1F-7C4B-9879-4397B56B186F}" dt="2023-01-20T17:28:55.654" v="135" actId="1076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Mannix, Josh" userId="67577199-83d9-4857-9803-9b1b12014488" providerId="ADAL" clId="{11C851E9-CB1F-7C4B-9879-4397B56B186F}" dt="2023-01-20T17:28:48.071" v="134" actId="1076"/>
        <pc:sldMkLst>
          <pc:docMk/>
          <pc:sldMk cId="0" sldId="260"/>
        </pc:sldMkLst>
        <pc:spChg chg="mod">
          <ac:chgData name="Mannix, Josh" userId="67577199-83d9-4857-9803-9b1b12014488" providerId="ADAL" clId="{11C851E9-CB1F-7C4B-9879-4397B56B186F}" dt="2023-01-20T17:28:48.071" v="134" actId="1076"/>
          <ac:spMkLst>
            <pc:docMk/>
            <pc:sldMk cId="0" sldId="260"/>
            <ac:spMk id="243" creationId="{00000000-0000-0000-0000-000000000000}"/>
          </ac:spMkLst>
        </pc:spChg>
      </pc:sldChg>
      <pc:sldChg chg="modSp">
        <pc:chgData name="Mannix, Josh" userId="67577199-83d9-4857-9803-9b1b12014488" providerId="ADAL" clId="{11C851E9-CB1F-7C4B-9879-4397B56B186F}" dt="2023-01-20T14:06:39.299" v="8" actId="20577"/>
        <pc:sldMkLst>
          <pc:docMk/>
          <pc:sldMk cId="1441348668" sldId="320"/>
        </pc:sldMkLst>
        <pc:spChg chg="mod">
          <ac:chgData name="Mannix, Josh" userId="67577199-83d9-4857-9803-9b1b12014488" providerId="ADAL" clId="{11C851E9-CB1F-7C4B-9879-4397B56B186F}" dt="2023-01-20T14:06:39.299" v="8" actId="20577"/>
          <ac:spMkLst>
            <pc:docMk/>
            <pc:sldMk cId="1441348668" sldId="320"/>
            <ac:spMk id="2" creationId="{ADC04ADF-3C89-B545-B3AC-998590695FDC}"/>
          </ac:spMkLst>
        </pc:spChg>
      </pc:sldChg>
      <pc:sldChg chg="modSp mod">
        <pc:chgData name="Mannix, Josh" userId="67577199-83d9-4857-9803-9b1b12014488" providerId="ADAL" clId="{11C851E9-CB1F-7C4B-9879-4397B56B186F}" dt="2023-01-20T17:25:50.860" v="133" actId="1076"/>
        <pc:sldMkLst>
          <pc:docMk/>
          <pc:sldMk cId="3164844292" sldId="327"/>
        </pc:sldMkLst>
        <pc:spChg chg="mod">
          <ac:chgData name="Mannix, Josh" userId="67577199-83d9-4857-9803-9b1b12014488" providerId="ADAL" clId="{11C851E9-CB1F-7C4B-9879-4397B56B186F}" dt="2023-01-20T17:25:50.860" v="133" actId="1076"/>
          <ac:spMkLst>
            <pc:docMk/>
            <pc:sldMk cId="3164844292" sldId="327"/>
            <ac:spMk id="3" creationId="{98C170D8-6670-404A-99F3-45DC21C886F9}"/>
          </ac:spMkLst>
        </pc:spChg>
      </pc:sldChg>
    </pc:docChg>
  </pc:docChgLst>
  <pc:docChgLst>
    <pc:chgData name="Josh Mannix" userId="67577199-83d9-4857-9803-9b1b12014488" providerId="ADAL" clId="{24418697-0009-6F43-A2EE-4262252A0940}"/>
    <pc:docChg chg="undo custSel addSld delSld modSld">
      <pc:chgData name="Josh Mannix" userId="67577199-83d9-4857-9803-9b1b12014488" providerId="ADAL" clId="{24418697-0009-6F43-A2EE-4262252A0940}" dt="2022-08-17T19:56:52.189" v="1312" actId="1076"/>
      <pc:docMkLst>
        <pc:docMk/>
      </pc:docMkLst>
      <pc:sldChg chg="addSp modSp mod">
        <pc:chgData name="Josh Mannix" userId="67577199-83d9-4857-9803-9b1b12014488" providerId="ADAL" clId="{24418697-0009-6F43-A2EE-4262252A0940}" dt="2022-08-17T13:33:48.651" v="516" actId="1076"/>
        <pc:sldMkLst>
          <pc:docMk/>
          <pc:sldMk cId="0" sldId="256"/>
        </pc:sldMkLst>
        <pc:spChg chg="mod">
          <ac:chgData name="Josh Mannix" userId="67577199-83d9-4857-9803-9b1b12014488" providerId="ADAL" clId="{24418697-0009-6F43-A2EE-4262252A0940}" dt="2022-08-17T13:33:21.633" v="514" actId="14100"/>
          <ac:spMkLst>
            <pc:docMk/>
            <pc:sldMk cId="0" sldId="256"/>
            <ac:spMk id="18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33:48.651" v="516" actId="1076"/>
          <ac:picMkLst>
            <pc:docMk/>
            <pc:sldMk cId="0" sldId="256"/>
            <ac:picMk id="2050" creationId="{88741C6C-8D0D-2345-BBFC-8A52FAB8AC25}"/>
          </ac:picMkLst>
        </pc:picChg>
      </pc:sldChg>
      <pc:sldChg chg="modSp mod">
        <pc:chgData name="Josh Mannix" userId="67577199-83d9-4857-9803-9b1b12014488" providerId="ADAL" clId="{24418697-0009-6F43-A2EE-4262252A0940}" dt="2022-08-17T13:15:53.583" v="30" actId="20577"/>
        <pc:sldMkLst>
          <pc:docMk/>
          <pc:sldMk cId="0" sldId="257"/>
        </pc:sldMkLst>
        <pc:spChg chg="mod">
          <ac:chgData name="Josh Mannix" userId="67577199-83d9-4857-9803-9b1b12014488" providerId="ADAL" clId="{24418697-0009-6F43-A2EE-4262252A0940}" dt="2022-08-17T13:15:53.583" v="30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15:17.367" v="4" actId="20577"/>
          <ac:spMkLst>
            <pc:docMk/>
            <pc:sldMk cId="0" sldId="257"/>
            <ac:spMk id="195" creationId="{00000000-0000-0000-0000-000000000000}"/>
          </ac:spMkLst>
        </pc:spChg>
      </pc:sldChg>
      <pc:sldChg chg="addSp delSp modSp mod">
        <pc:chgData name="Josh Mannix" userId="67577199-83d9-4857-9803-9b1b12014488" providerId="ADAL" clId="{24418697-0009-6F43-A2EE-4262252A0940}" dt="2022-08-17T19:45:26.381" v="1275" actId="20577"/>
        <pc:sldMkLst>
          <pc:docMk/>
          <pc:sldMk cId="0" sldId="259"/>
        </pc:sldMkLst>
        <pc:spChg chg="mod">
          <ac:chgData name="Josh Mannix" userId="67577199-83d9-4857-9803-9b1b12014488" providerId="ADAL" clId="{24418697-0009-6F43-A2EE-4262252A0940}" dt="2022-08-17T19:45:26.381" v="1275" actId="20577"/>
          <ac:spMkLst>
            <pc:docMk/>
            <pc:sldMk cId="0" sldId="259"/>
            <ac:spMk id="223" creationId="{00000000-0000-0000-0000-000000000000}"/>
          </ac:spMkLst>
        </pc:spChg>
        <pc:spChg chg="del mod">
          <ac:chgData name="Josh Mannix" userId="67577199-83d9-4857-9803-9b1b12014488" providerId="ADAL" clId="{24418697-0009-6F43-A2EE-4262252A0940}" dt="2022-08-17T19:05:06.638" v="777" actId="478"/>
          <ac:spMkLst>
            <pc:docMk/>
            <pc:sldMk cId="0" sldId="259"/>
            <ac:spMk id="22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22:01.153" v="806" actId="1076"/>
          <ac:picMkLst>
            <pc:docMk/>
            <pc:sldMk cId="0" sldId="259"/>
            <ac:picMk id="2" creationId="{6EAF91F5-AF07-B74D-9E42-71DEB18B1555}"/>
          </ac:picMkLst>
        </pc:picChg>
        <pc:picChg chg="add mod">
          <ac:chgData name="Josh Mannix" userId="67577199-83d9-4857-9803-9b1b12014488" providerId="ADAL" clId="{24418697-0009-6F43-A2EE-4262252A0940}" dt="2022-08-17T19:35:10.240" v="875" actId="1076"/>
          <ac:picMkLst>
            <pc:docMk/>
            <pc:sldMk cId="0" sldId="259"/>
            <ac:picMk id="3" creationId="{C48F0228-32BC-E742-B9BC-41AEBCB4F6C9}"/>
          </ac:picMkLst>
        </pc:picChg>
        <pc:picChg chg="add mod">
          <ac:chgData name="Josh Mannix" userId="67577199-83d9-4857-9803-9b1b12014488" providerId="ADAL" clId="{24418697-0009-6F43-A2EE-4262252A0940}" dt="2022-08-17T19:35:26.618" v="881" actId="14100"/>
          <ac:picMkLst>
            <pc:docMk/>
            <pc:sldMk cId="0" sldId="259"/>
            <ac:picMk id="4" creationId="{371C640B-9AEF-A342-BBBE-B7A7EEB2E422}"/>
          </ac:picMkLst>
        </pc:picChg>
        <pc:picChg chg="add del mod">
          <ac:chgData name="Josh Mannix" userId="67577199-83d9-4857-9803-9b1b12014488" providerId="ADAL" clId="{24418697-0009-6F43-A2EE-4262252A0940}" dt="2022-08-17T19:22:26.209" v="808" actId="478"/>
          <ac:picMkLst>
            <pc:docMk/>
            <pc:sldMk cId="0" sldId="259"/>
            <ac:picMk id="5" creationId="{032C4BFA-F57D-604F-B7B9-8ED33A064FBC}"/>
          </ac:picMkLst>
        </pc:picChg>
        <pc:picChg chg="add mod">
          <ac:chgData name="Josh Mannix" userId="67577199-83d9-4857-9803-9b1b12014488" providerId="ADAL" clId="{24418697-0009-6F43-A2EE-4262252A0940}" dt="2022-08-17T19:24:47.288" v="811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24418697-0009-6F43-A2EE-4262252A0940}" dt="2022-08-17T19:35:31.371" v="882" actId="1076"/>
          <ac:picMkLst>
            <pc:docMk/>
            <pc:sldMk cId="0" sldId="259"/>
            <ac:picMk id="8" creationId="{14A65373-52FB-CA42-86E9-419879A8F4E6}"/>
          </ac:picMkLst>
        </pc:picChg>
        <pc:picChg chg="add del mod modCrop">
          <ac:chgData name="Josh Mannix" userId="67577199-83d9-4857-9803-9b1b12014488" providerId="ADAL" clId="{24418697-0009-6F43-A2EE-4262252A0940}" dt="2022-08-17T19:35:19.512" v="878" actId="478"/>
          <ac:picMkLst>
            <pc:docMk/>
            <pc:sldMk cId="0" sldId="259"/>
            <ac:picMk id="10" creationId="{A7837EDC-E045-6040-A895-40EF24175FCE}"/>
          </ac:picMkLst>
        </pc:picChg>
        <pc:picChg chg="add mod">
          <ac:chgData name="Josh Mannix" userId="67577199-83d9-4857-9803-9b1b12014488" providerId="ADAL" clId="{24418697-0009-6F43-A2EE-4262252A0940}" dt="2022-08-17T19:35:32.605" v="883" actId="1076"/>
          <ac:picMkLst>
            <pc:docMk/>
            <pc:sldMk cId="0" sldId="259"/>
            <ac:picMk id="12" creationId="{DD9E8BF4-C82E-3E4B-BEB0-A74FDA5A67F6}"/>
          </ac:picMkLst>
        </pc:picChg>
        <pc:picChg chg="add mod">
          <ac:chgData name="Josh Mannix" userId="67577199-83d9-4857-9803-9b1b12014488" providerId="ADAL" clId="{24418697-0009-6F43-A2EE-4262252A0940}" dt="2022-08-17T19:34:59.132" v="870" actId="1076"/>
          <ac:picMkLst>
            <pc:docMk/>
            <pc:sldMk cId="0" sldId="259"/>
            <ac:picMk id="14" creationId="{2FE09C26-003F-E14C-8DE8-0268BD07AAEB}"/>
          </ac:picMkLst>
        </pc:picChg>
      </pc:sldChg>
      <pc:sldChg chg="addSp modSp mod">
        <pc:chgData name="Josh Mannix" userId="67577199-83d9-4857-9803-9b1b12014488" providerId="ADAL" clId="{24418697-0009-6F43-A2EE-4262252A0940}" dt="2022-08-17T19:46:40.844" v="1279" actId="164"/>
        <pc:sldMkLst>
          <pc:docMk/>
          <pc:sldMk cId="0" sldId="261"/>
        </pc:sldMkLst>
        <pc:spChg chg="mod">
          <ac:chgData name="Josh Mannix" userId="67577199-83d9-4857-9803-9b1b12014488" providerId="ADAL" clId="{24418697-0009-6F43-A2EE-4262252A0940}" dt="2022-08-17T13:58:11.330" v="760" actId="207"/>
          <ac:spMkLst>
            <pc:docMk/>
            <pc:sldMk cId="0" sldId="261"/>
            <ac:spMk id="249" creationId="{00000000-0000-0000-0000-000000000000}"/>
          </ac:spMkLst>
        </pc:spChg>
        <pc:grpChg chg="add">
          <ac:chgData name="Josh Mannix" userId="67577199-83d9-4857-9803-9b1b12014488" providerId="ADAL" clId="{24418697-0009-6F43-A2EE-4262252A0940}" dt="2022-08-17T19:46:40.844" v="1279" actId="164"/>
          <ac:grpSpMkLst>
            <pc:docMk/>
            <pc:sldMk cId="0" sldId="261"/>
            <ac:grpSpMk id="4" creationId="{11703149-2179-114C-BEBA-C280511D2FA9}"/>
          </ac:grpSpMkLst>
        </pc:grpChg>
        <pc:picChg chg="add mod">
          <ac:chgData name="Josh Mannix" userId="67577199-83d9-4857-9803-9b1b12014488" providerId="ADAL" clId="{24418697-0009-6F43-A2EE-4262252A0940}" dt="2022-08-17T13:57:56.031" v="759" actId="1076"/>
          <ac:picMkLst>
            <pc:docMk/>
            <pc:sldMk cId="0" sldId="261"/>
            <ac:picMk id="3" creationId="{91E2C44B-68AB-BE4B-AA8D-FBEDFDAB5DB3}"/>
          </ac:picMkLst>
        </pc:picChg>
      </pc:sldChg>
      <pc:sldChg chg="modSp mod">
        <pc:chgData name="Josh Mannix" userId="67577199-83d9-4857-9803-9b1b12014488" providerId="ADAL" clId="{24418697-0009-6F43-A2EE-4262252A0940}" dt="2022-08-17T13:15:34.683" v="15" actId="20577"/>
        <pc:sldMkLst>
          <pc:docMk/>
          <pc:sldMk cId="0" sldId="262"/>
        </pc:sldMkLst>
        <pc:spChg chg="mod">
          <ac:chgData name="Josh Mannix" userId="67577199-83d9-4857-9803-9b1b12014488" providerId="ADAL" clId="{24418697-0009-6F43-A2EE-4262252A0940}" dt="2022-08-17T13:15:34.683" v="15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3:32:33.993" v="513" actId="2710"/>
        <pc:sldMkLst>
          <pc:docMk/>
          <pc:sldMk cId="0" sldId="263"/>
        </pc:sldMkLst>
        <pc:spChg chg="mod">
          <ac:chgData name="Josh Mannix" userId="67577199-83d9-4857-9803-9b1b12014488" providerId="ADAL" clId="{24418697-0009-6F43-A2EE-4262252A0940}" dt="2022-08-17T13:26:56.566" v="111" actId="20577"/>
          <ac:spMkLst>
            <pc:docMk/>
            <pc:sldMk cId="0" sldId="263"/>
            <ac:spMk id="273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3:32:33.993" v="513" actId="2710"/>
          <ac:spMkLst>
            <pc:docMk/>
            <pc:sldMk cId="0" sldId="263"/>
            <ac:spMk id="274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3:28:15.834" v="180" actId="1076"/>
          <ac:picMkLst>
            <pc:docMk/>
            <pc:sldMk cId="0" sldId="263"/>
            <ac:picMk id="1026" creationId="{5F6F34F7-F97F-D941-8C87-6C117E6923D6}"/>
          </ac:picMkLst>
        </pc:picChg>
      </pc:sldChg>
      <pc:sldChg chg="modSp mod">
        <pc:chgData name="Josh Mannix" userId="67577199-83d9-4857-9803-9b1b12014488" providerId="ADAL" clId="{24418697-0009-6F43-A2EE-4262252A0940}" dt="2022-08-17T13:15:50.093" v="29" actId="20577"/>
        <pc:sldMkLst>
          <pc:docMk/>
          <pc:sldMk cId="0" sldId="264"/>
        </pc:sldMkLst>
        <pc:spChg chg="mod">
          <ac:chgData name="Josh Mannix" userId="67577199-83d9-4857-9803-9b1b12014488" providerId="ADAL" clId="{24418697-0009-6F43-A2EE-4262252A0940}" dt="2022-08-17T13:15:50.093" v="29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24418697-0009-6F43-A2EE-4262252A0940}" dt="2022-08-17T19:56:52.189" v="1312" actId="1076"/>
        <pc:sldMkLst>
          <pc:docMk/>
          <pc:sldMk cId="0" sldId="265"/>
        </pc:sldMkLst>
        <pc:spChg chg="mod">
          <ac:chgData name="Josh Mannix" userId="67577199-83d9-4857-9803-9b1b12014488" providerId="ADAL" clId="{24418697-0009-6F43-A2EE-4262252A0940}" dt="2022-08-17T13:15:47.509" v="28" actId="20577"/>
          <ac:spMkLst>
            <pc:docMk/>
            <pc:sldMk cId="0" sldId="265"/>
            <ac:spMk id="296" creationId="{00000000-0000-0000-0000-000000000000}"/>
          </ac:spMkLst>
        </pc:spChg>
        <pc:spChg chg="mod">
          <ac:chgData name="Josh Mannix" userId="67577199-83d9-4857-9803-9b1b12014488" providerId="ADAL" clId="{24418697-0009-6F43-A2EE-4262252A0940}" dt="2022-08-17T19:56:49.303" v="1311" actId="14100"/>
          <ac:spMkLst>
            <pc:docMk/>
            <pc:sldMk cId="0" sldId="265"/>
            <ac:spMk id="297" creationId="{00000000-0000-0000-0000-000000000000}"/>
          </ac:spMkLst>
        </pc:spChg>
        <pc:picChg chg="add mod">
          <ac:chgData name="Josh Mannix" userId="67577199-83d9-4857-9803-9b1b12014488" providerId="ADAL" clId="{24418697-0009-6F43-A2EE-4262252A0940}" dt="2022-08-17T19:56:39.596" v="1308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24418697-0009-6F43-A2EE-4262252A0940}" dt="2022-08-17T19:56:52.189" v="1312" actId="1076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6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7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8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4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5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6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7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8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299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0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1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2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3"/>
        </pc:sldMkLst>
      </pc:sldChg>
      <pc:sldChg chg="del">
        <pc:chgData name="Josh Mannix" userId="67577199-83d9-4857-9803-9b1b12014488" providerId="ADAL" clId="{24418697-0009-6F43-A2EE-4262252A0940}" dt="2022-08-17T19:04:43.017" v="774" actId="2696"/>
        <pc:sldMkLst>
          <pc:docMk/>
          <pc:sldMk cId="0" sldId="304"/>
        </pc:sldMkLst>
      </pc:sldChg>
      <pc:sldChg chg="addSp delSp modSp new mod">
        <pc:chgData name="Josh Mannix" userId="67577199-83d9-4857-9803-9b1b12014488" providerId="ADAL" clId="{24418697-0009-6F43-A2EE-4262252A0940}" dt="2022-08-17T19:46:13.783" v="1278"/>
        <pc:sldMkLst>
          <pc:docMk/>
          <pc:sldMk cId="3383633691" sldId="305"/>
        </pc:sldMkLst>
        <pc:spChg chg="mod">
          <ac:chgData name="Josh Mannix" userId="67577199-83d9-4857-9803-9b1b12014488" providerId="ADAL" clId="{24418697-0009-6F43-A2EE-4262252A0940}" dt="2022-08-17T13:30:21.270" v="394" actId="20577"/>
          <ac:spMkLst>
            <pc:docMk/>
            <pc:sldMk cId="3383633691" sldId="305"/>
            <ac:spMk id="2" creationId="{561B4EFE-0BA1-434B-A149-ACD91ED52840}"/>
          </ac:spMkLst>
        </pc:spChg>
        <pc:spChg chg="mod">
          <ac:chgData name="Josh Mannix" userId="67577199-83d9-4857-9803-9b1b12014488" providerId="ADAL" clId="{24418697-0009-6F43-A2EE-4262252A0940}" dt="2022-08-17T13:53:37.493" v="553" actId="404"/>
          <ac:spMkLst>
            <pc:docMk/>
            <pc:sldMk cId="3383633691" sldId="305"/>
            <ac:spMk id="3" creationId="{57C1841A-3E74-C14E-BD69-B67D1D24DCCA}"/>
          </ac:spMkLst>
        </pc:spChg>
        <pc:spChg chg="del">
          <ac:chgData name="Josh Mannix" userId="67577199-83d9-4857-9803-9b1b12014488" providerId="ADAL" clId="{24418697-0009-6F43-A2EE-4262252A0940}" dt="2022-08-17T13:30:46.697" v="399" actId="478"/>
          <ac:spMkLst>
            <pc:docMk/>
            <pc:sldMk cId="3383633691" sldId="305"/>
            <ac:spMk id="4" creationId="{BCFD4B3C-7687-8F42-8F8C-37920C56DDCB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8" creationId="{EEEEFA7F-D5CD-F04D-94A5-999AFE3CE86C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9" creationId="{B7283AA6-2D0D-3F48-9D48-8C74E6CBD992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0" creationId="{FBD2D5D6-FB51-4949-BF04-7A2657D4A400}"/>
          </ac:spMkLst>
        </pc:spChg>
        <pc:spChg chg="add del mod">
          <ac:chgData name="Josh Mannix" userId="67577199-83d9-4857-9803-9b1b12014488" providerId="ADAL" clId="{24418697-0009-6F43-A2EE-4262252A0940}" dt="2022-08-17T19:46:13.783" v="1278"/>
          <ac:spMkLst>
            <pc:docMk/>
            <pc:sldMk cId="3383633691" sldId="305"/>
            <ac:spMk id="11" creationId="{076F4BF8-557E-7540-9E16-628A373967A3}"/>
          </ac:spMkLst>
        </pc:spChg>
        <pc:picChg chg="add mod">
          <ac:chgData name="Josh Mannix" userId="67577199-83d9-4857-9803-9b1b12014488" providerId="ADAL" clId="{24418697-0009-6F43-A2EE-4262252A0940}" dt="2022-08-17T13:30:42.419" v="398" actId="14100"/>
          <ac:picMkLst>
            <pc:docMk/>
            <pc:sldMk cId="3383633691" sldId="305"/>
            <ac:picMk id="7" creationId="{3BB1197C-4726-FC46-9184-C84676CABE68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43.737" v="1280"/>
        <pc:sldMkLst>
          <pc:docMk/>
          <pc:sldMk cId="843801443" sldId="306"/>
        </pc:sldMkLst>
        <pc:spChg chg="mod">
          <ac:chgData name="Josh Mannix" userId="67577199-83d9-4857-9803-9b1b12014488" providerId="ADAL" clId="{24418697-0009-6F43-A2EE-4262252A0940}" dt="2022-08-17T13:53:12.930" v="539" actId="20577"/>
          <ac:spMkLst>
            <pc:docMk/>
            <pc:sldMk cId="843801443" sldId="306"/>
            <ac:spMk id="2" creationId="{07647AC4-F3C8-684B-9789-1695CAF2BD09}"/>
          </ac:spMkLst>
        </pc:spChg>
        <pc:spChg chg="mod">
          <ac:chgData name="Josh Mannix" userId="67577199-83d9-4857-9803-9b1b12014488" providerId="ADAL" clId="{24418697-0009-6F43-A2EE-4262252A0940}" dt="2022-08-17T13:56:43.112" v="751" actId="20577"/>
          <ac:spMkLst>
            <pc:docMk/>
            <pc:sldMk cId="843801443" sldId="306"/>
            <ac:spMk id="3" creationId="{6739A668-3076-3441-BA71-59BC04D4BB53}"/>
          </ac:spMkLst>
        </pc:spChg>
        <pc:spChg chg="mod">
          <ac:chgData name="Josh Mannix" userId="67577199-83d9-4857-9803-9b1b12014488" providerId="ADAL" clId="{24418697-0009-6F43-A2EE-4262252A0940}" dt="2022-08-17T13:56:16.309" v="730" actId="5793"/>
          <ac:spMkLst>
            <pc:docMk/>
            <pc:sldMk cId="843801443" sldId="306"/>
            <ac:spMk id="4" creationId="{039CEAAA-F396-BA44-99F0-252F9C52430B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8" creationId="{DCB1607C-3D1C-0948-B42F-738FDAABD7C3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9" creationId="{74EC556E-426F-9643-92CE-0FB603605917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0" creationId="{830F1484-70F8-BA45-B15F-2458A03957FD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1" creationId="{C1693308-3F46-3449-BA00-B349F9C4544A}"/>
          </ac:spMkLst>
        </pc:spChg>
        <pc:spChg chg="mod">
          <ac:chgData name="Josh Mannix" userId="67577199-83d9-4857-9803-9b1b12014488" providerId="ADAL" clId="{24418697-0009-6F43-A2EE-4262252A0940}" dt="2022-08-17T19:46:43.737" v="1280"/>
          <ac:spMkLst>
            <pc:docMk/>
            <pc:sldMk cId="843801443" sldId="306"/>
            <ac:spMk id="12" creationId="{FB1AE760-06F2-AE45-BC7D-951A27B652F7}"/>
          </ac:spMkLst>
        </pc:spChg>
        <pc:grpChg chg="add mod">
          <ac:chgData name="Josh Mannix" userId="67577199-83d9-4857-9803-9b1b12014488" providerId="ADAL" clId="{24418697-0009-6F43-A2EE-4262252A0940}" dt="2022-08-17T19:46:43.737" v="1280"/>
          <ac:grpSpMkLst>
            <pc:docMk/>
            <pc:sldMk cId="843801443" sldId="306"/>
            <ac:grpSpMk id="7" creationId="{B4A72B78-F47C-224B-BCF8-2C5ABDF6C851}"/>
          </ac:grpSpMkLst>
        </pc:grpChg>
        <pc:picChg chg="add mod">
          <ac:chgData name="Josh Mannix" userId="67577199-83d9-4857-9803-9b1b12014488" providerId="ADAL" clId="{24418697-0009-6F43-A2EE-4262252A0940}" dt="2022-08-17T13:57:23.374" v="754" actId="1076"/>
          <ac:picMkLst>
            <pc:docMk/>
            <pc:sldMk cId="843801443" sldId="306"/>
            <ac:picMk id="3074" creationId="{A9A43E0A-B593-E647-968B-0F62024C0CD6}"/>
          </ac:picMkLst>
        </pc:picChg>
      </pc:sldChg>
      <pc:sldChg chg="addSp delSp modSp new">
        <pc:chgData name="Josh Mannix" userId="67577199-83d9-4857-9803-9b1b12014488" providerId="ADAL" clId="{24418697-0009-6F43-A2EE-4262252A0940}" dt="2022-08-17T19:46:46.200" v="1281"/>
        <pc:sldMkLst>
          <pc:docMk/>
          <pc:sldMk cId="2744040277" sldId="307"/>
        </pc:sldMkLst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7" creationId="{2C9440C6-87C0-3F46-B63C-1CB02782B872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8" creationId="{63D0E90A-C68C-A74A-83D5-FA89769ED9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9" creationId="{5F6B172E-F5E4-1243-B750-3FD51D684C81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0" creationId="{929EA0E0-3821-6D47-B1F1-FE53FCDFD185}"/>
          </ac:spMkLst>
        </pc:spChg>
        <pc:spChg chg="mod">
          <ac:chgData name="Josh Mannix" userId="67577199-83d9-4857-9803-9b1b12014488" providerId="ADAL" clId="{24418697-0009-6F43-A2EE-4262252A0940}" dt="2022-08-17T19:46:46.200" v="1281"/>
          <ac:spMkLst>
            <pc:docMk/>
            <pc:sldMk cId="2744040277" sldId="307"/>
            <ac:spMk id="11" creationId="{8263B988-B9CC-1744-9BCA-6F56476ADBA7}"/>
          </ac:spMkLst>
        </pc:spChg>
        <pc:grpChg chg="add mod">
          <ac:chgData name="Josh Mannix" userId="67577199-83d9-4857-9803-9b1b12014488" providerId="ADAL" clId="{24418697-0009-6F43-A2EE-4262252A0940}" dt="2022-08-17T19:46:46.200" v="1281"/>
          <ac:grpSpMkLst>
            <pc:docMk/>
            <pc:sldMk cId="2744040277" sldId="307"/>
            <ac:grpSpMk id="6" creationId="{ECDE8BB0-ADAE-874B-9A7C-86D5E4B57550}"/>
          </ac:grpSpMkLst>
        </pc:grpChg>
        <pc:picChg chg="add del mod">
          <ac:chgData name="Josh Mannix" userId="67577199-83d9-4857-9803-9b1b12014488" providerId="ADAL" clId="{24418697-0009-6F43-A2EE-4262252A0940}" dt="2022-08-17T14:06:05.631" v="768" actId="478"/>
          <ac:picMkLst>
            <pc:docMk/>
            <pc:sldMk cId="2744040277" sldId="307"/>
            <ac:picMk id="4098" creationId="{A9DF0041-A893-6C4F-A168-E6EBF5706E7D}"/>
          </ac:picMkLst>
        </pc:picChg>
        <pc:picChg chg="add del">
          <ac:chgData name="Josh Mannix" userId="67577199-83d9-4857-9803-9b1b12014488" providerId="ADAL" clId="{24418697-0009-6F43-A2EE-4262252A0940}" dt="2022-08-17T14:08:28.343" v="770" actId="478"/>
          <ac:picMkLst>
            <pc:docMk/>
            <pc:sldMk cId="2744040277" sldId="307"/>
            <ac:picMk id="4100" creationId="{406281DB-E8E1-154B-A19C-041E3E88C808}"/>
          </ac:picMkLst>
        </pc:picChg>
        <pc:picChg chg="add mod">
          <ac:chgData name="Josh Mannix" userId="67577199-83d9-4857-9803-9b1b12014488" providerId="ADAL" clId="{24418697-0009-6F43-A2EE-4262252A0940}" dt="2022-08-17T14:08:40.624" v="773" actId="1076"/>
          <ac:picMkLst>
            <pc:docMk/>
            <pc:sldMk cId="2744040277" sldId="307"/>
            <ac:picMk id="4102" creationId="{CEF452E6-5DC5-E94E-9305-E23D647632DA}"/>
          </ac:picMkLst>
        </pc:picChg>
      </pc:sldChg>
      <pc:sldChg chg="addSp modSp new mod">
        <pc:chgData name="Josh Mannix" userId="67577199-83d9-4857-9803-9b1b12014488" providerId="ADAL" clId="{24418697-0009-6F43-A2EE-4262252A0940}" dt="2022-08-17T19:46:01.453" v="1276"/>
        <pc:sldMkLst>
          <pc:docMk/>
          <pc:sldMk cId="2109807637" sldId="308"/>
        </pc:sldMkLst>
        <pc:spChg chg="mod">
          <ac:chgData name="Josh Mannix" userId="67577199-83d9-4857-9803-9b1b12014488" providerId="ADAL" clId="{24418697-0009-6F43-A2EE-4262252A0940}" dt="2022-08-17T19:35:54.713" v="908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Josh Mannix" userId="67577199-83d9-4857-9803-9b1b12014488" providerId="ADAL" clId="{24418697-0009-6F43-A2EE-4262252A0940}" dt="2022-08-17T19:43:08.737" v="1243" actId="20577"/>
          <ac:spMkLst>
            <pc:docMk/>
            <pc:sldMk cId="2109807637" sldId="308"/>
            <ac:spMk id="3" creationId="{268D834C-B585-BA44-8441-48AAC0366738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6" creationId="{C3802FF1-BF20-954C-AA10-D8F408155690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7" creationId="{E298CE1A-4E93-8E4A-AD2E-BE78677ACCE4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8" creationId="{458DF7CD-4B13-2140-AC64-D3620648966E}"/>
          </ac:spMkLst>
        </pc:spChg>
        <pc:spChg chg="mod">
          <ac:chgData name="Josh Mannix" userId="67577199-83d9-4857-9803-9b1b12014488" providerId="ADAL" clId="{24418697-0009-6F43-A2EE-4262252A0940}" dt="2022-08-17T19:35:50.759" v="898"/>
          <ac:spMkLst>
            <pc:docMk/>
            <pc:sldMk cId="2109807637" sldId="308"/>
            <ac:spMk id="9" creationId="{D1CDFEE4-2604-A54C-9511-58BE63809859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1" creationId="{CDDF3E32-64BE-BF47-BCC0-2C77A014EA41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2" creationId="{529F9560-636D-B24A-BE93-7B142EAB6483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3" creationId="{97789F5F-386D-504D-B31A-114246A3B7AA}"/>
          </ac:spMkLst>
        </pc:spChg>
        <pc:spChg chg="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4" creationId="{1FCF53F2-CC97-0A43-B10A-564B615DE41C}"/>
          </ac:spMkLst>
        </pc:spChg>
        <pc:spChg chg="add mod">
          <ac:chgData name="Josh Mannix" userId="67577199-83d9-4857-9803-9b1b12014488" providerId="ADAL" clId="{24418697-0009-6F43-A2EE-4262252A0940}" dt="2022-08-17T19:46:01.453" v="1276"/>
          <ac:spMkLst>
            <pc:docMk/>
            <pc:sldMk cId="2109807637" sldId="308"/>
            <ac:spMk id="15" creationId="{5A96DF0B-510A-6340-ABEB-8CBA25410479}"/>
          </ac:spMkLst>
        </pc:spChg>
        <pc:grpChg chg="add mod">
          <ac:chgData name="Josh Mannix" userId="67577199-83d9-4857-9803-9b1b12014488" providerId="ADAL" clId="{24418697-0009-6F43-A2EE-4262252A0940}" dt="2022-08-17T19:35:50.759" v="898"/>
          <ac:grpSpMkLst>
            <pc:docMk/>
            <pc:sldMk cId="2109807637" sldId="308"/>
            <ac:grpSpMk id="5" creationId="{65BDA962-00BC-6B4E-97FC-82EF3E831146}"/>
          </ac:grpSpMkLst>
        </pc:grpChg>
        <pc:grpChg chg="add mod">
          <ac:chgData name="Josh Mannix" userId="67577199-83d9-4857-9803-9b1b12014488" providerId="ADAL" clId="{24418697-0009-6F43-A2EE-4262252A0940}" dt="2022-08-17T19:46:01.453" v="1276"/>
          <ac:grpSpMkLst>
            <pc:docMk/>
            <pc:sldMk cId="2109807637" sldId="308"/>
            <ac:grpSpMk id="10" creationId="{F2D9BA5E-92B5-6541-9258-4E6252E19D74}"/>
          </ac:grpSpMkLst>
        </pc:grpChg>
      </pc:sldChg>
      <pc:sldMasterChg chg="delSldLayout">
        <pc:chgData name="Josh Mannix" userId="67577199-83d9-4857-9803-9b1b12014488" providerId="ADAL" clId="{24418697-0009-6F43-A2EE-4262252A0940}" dt="2022-08-17T19:04:43.017" v="774" actId="2696"/>
        <pc:sldMasterMkLst>
          <pc:docMk/>
          <pc:sldMasterMk cId="0" sldId="2147483657"/>
        </pc:sldMasterMkLst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0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3"/>
          </pc:sldLayoutMkLst>
        </pc:sldLayoutChg>
        <pc:sldLayoutChg chg="del">
          <pc:chgData name="Josh Mannix" userId="67577199-83d9-4857-9803-9b1b12014488" providerId="ADAL" clId="{24418697-0009-6F43-A2EE-4262252A0940}" dt="2022-08-17T19:04:43.017" v="774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Josh Mannix" userId="67577199-83d9-4857-9803-9b1b12014488" providerId="ADAL" clId="{EF98B1BE-6431-E145-8E98-E24B24C476CA}"/>
    <pc:docChg chg="custSel addSld delSld modSld">
      <pc:chgData name="Josh Mannix" userId="67577199-83d9-4857-9803-9b1b12014488" providerId="ADAL" clId="{EF98B1BE-6431-E145-8E98-E24B24C476CA}" dt="2023-01-03T19:16:29.554" v="343" actId="20577"/>
      <pc:docMkLst>
        <pc:docMk/>
      </pc:docMkLst>
      <pc:sldChg chg="addSp delSp modSp mod">
        <pc:chgData name="Josh Mannix" userId="67577199-83d9-4857-9803-9b1b12014488" providerId="ADAL" clId="{EF98B1BE-6431-E145-8E98-E24B24C476CA}" dt="2023-01-02T16:20:34.235" v="148" actId="1076"/>
        <pc:sldMkLst>
          <pc:docMk/>
          <pc:sldMk cId="0" sldId="259"/>
        </pc:sldMkLst>
        <pc:picChg chg="mod">
          <ac:chgData name="Josh Mannix" userId="67577199-83d9-4857-9803-9b1b12014488" providerId="ADAL" clId="{EF98B1BE-6431-E145-8E98-E24B24C476CA}" dt="2023-01-02T16:20:28.899" v="146" actId="14100"/>
          <ac:picMkLst>
            <pc:docMk/>
            <pc:sldMk cId="0" sldId="259"/>
            <ac:picMk id="2" creationId="{6EAF91F5-AF07-B74D-9E42-71DEB18B1555}"/>
          </ac:picMkLst>
        </pc:picChg>
        <pc:picChg chg="mod">
          <ac:chgData name="Josh Mannix" userId="67577199-83d9-4857-9803-9b1b12014488" providerId="ADAL" clId="{EF98B1BE-6431-E145-8E98-E24B24C476CA}" dt="2023-01-02T16:20:13.772" v="141" actId="1076"/>
          <ac:picMkLst>
            <pc:docMk/>
            <pc:sldMk cId="0" sldId="259"/>
            <ac:picMk id="3" creationId="{C48F0228-32BC-E742-B9BC-41AEBCB4F6C9}"/>
          </ac:picMkLst>
        </pc:picChg>
        <pc:picChg chg="mod">
          <ac:chgData name="Josh Mannix" userId="67577199-83d9-4857-9803-9b1b12014488" providerId="ADAL" clId="{EF98B1BE-6431-E145-8E98-E24B24C476CA}" dt="2023-01-02T16:19:19.218" v="124" actId="1076"/>
          <ac:picMkLst>
            <pc:docMk/>
            <pc:sldMk cId="0" sldId="259"/>
            <ac:picMk id="4" creationId="{371C640B-9AEF-A342-BBBE-B7A7EEB2E422}"/>
          </ac:picMkLst>
        </pc:picChg>
        <pc:picChg chg="mod">
          <ac:chgData name="Josh Mannix" userId="67577199-83d9-4857-9803-9b1b12014488" providerId="ADAL" clId="{EF98B1BE-6431-E145-8E98-E24B24C476CA}" dt="2023-01-02T16:20:19.293" v="143" actId="1076"/>
          <ac:picMkLst>
            <pc:docMk/>
            <pc:sldMk cId="0" sldId="259"/>
            <ac:picMk id="6" creationId="{4E2BF5F7-5DC0-ED40-A503-135A7568A132}"/>
          </ac:picMkLst>
        </pc:picChg>
        <pc:picChg chg="add mod">
          <ac:chgData name="Josh Mannix" userId="67577199-83d9-4857-9803-9b1b12014488" providerId="ADAL" clId="{EF98B1BE-6431-E145-8E98-E24B24C476CA}" dt="2023-01-02T16:20:34.235" v="148" actId="1076"/>
          <ac:picMkLst>
            <pc:docMk/>
            <pc:sldMk cId="0" sldId="259"/>
            <ac:picMk id="7" creationId="{35AAC821-6F44-9140-BE2E-935879E5670E}"/>
          </ac:picMkLst>
        </pc:picChg>
        <pc:picChg chg="mod">
          <ac:chgData name="Josh Mannix" userId="67577199-83d9-4857-9803-9b1b12014488" providerId="ADAL" clId="{EF98B1BE-6431-E145-8E98-E24B24C476CA}" dt="2023-01-02T16:20:32.200" v="147" actId="1076"/>
          <ac:picMkLst>
            <pc:docMk/>
            <pc:sldMk cId="0" sldId="259"/>
            <ac:picMk id="8" creationId="{14A65373-52FB-CA42-86E9-419879A8F4E6}"/>
          </ac:picMkLst>
        </pc:picChg>
        <pc:picChg chg="add mod">
          <ac:chgData name="Josh Mannix" userId="67577199-83d9-4857-9803-9b1b12014488" providerId="ADAL" clId="{EF98B1BE-6431-E145-8E98-E24B24C476CA}" dt="2023-01-02T16:19:23.755" v="125" actId="1076"/>
          <ac:picMkLst>
            <pc:docMk/>
            <pc:sldMk cId="0" sldId="259"/>
            <ac:picMk id="10" creationId="{991D45BF-8653-C04D-A693-A9BA1F26709E}"/>
          </ac:picMkLst>
        </pc:picChg>
        <pc:picChg chg="mod">
          <ac:chgData name="Josh Mannix" userId="67577199-83d9-4857-9803-9b1b12014488" providerId="ADAL" clId="{EF98B1BE-6431-E145-8E98-E24B24C476CA}" dt="2023-01-02T16:20:23.028" v="144" actId="1076"/>
          <ac:picMkLst>
            <pc:docMk/>
            <pc:sldMk cId="0" sldId="259"/>
            <ac:picMk id="12" creationId="{DD9E8BF4-C82E-3E4B-BEB0-A74FDA5A67F6}"/>
          </ac:picMkLst>
        </pc:picChg>
        <pc:picChg chg="del">
          <ac:chgData name="Josh Mannix" userId="67577199-83d9-4857-9803-9b1b12014488" providerId="ADAL" clId="{EF98B1BE-6431-E145-8E98-E24B24C476CA}" dt="2023-01-02T16:19:06.062" v="120" actId="478"/>
          <ac:picMkLst>
            <pc:docMk/>
            <pc:sldMk cId="0" sldId="259"/>
            <ac:picMk id="14" creationId="{2FE09C26-003F-E14C-8DE8-0268BD07AAEB}"/>
          </ac:picMkLst>
        </pc:picChg>
      </pc:sldChg>
      <pc:sldChg chg="addSp delSp modSp mod">
        <pc:chgData name="Josh Mannix" userId="67577199-83d9-4857-9803-9b1b12014488" providerId="ADAL" clId="{EF98B1BE-6431-E145-8E98-E24B24C476CA}" dt="2023-01-03T19:16:29.554" v="343" actId="20577"/>
        <pc:sldMkLst>
          <pc:docMk/>
          <pc:sldMk cId="0" sldId="261"/>
        </pc:sldMkLst>
        <pc:spChg chg="mod">
          <ac:chgData name="Josh Mannix" userId="67577199-83d9-4857-9803-9b1b12014488" providerId="ADAL" clId="{EF98B1BE-6431-E145-8E98-E24B24C476CA}" dt="2023-01-03T19:16:29.554" v="343" actId="20577"/>
          <ac:spMkLst>
            <pc:docMk/>
            <pc:sldMk cId="0" sldId="261"/>
            <ac:spMk id="249" creationId="{00000000-0000-0000-0000-000000000000}"/>
          </ac:spMkLst>
        </pc:spChg>
        <pc:picChg chg="add mod">
          <ac:chgData name="Josh Mannix" userId="67577199-83d9-4857-9803-9b1b12014488" providerId="ADAL" clId="{EF98B1BE-6431-E145-8E98-E24B24C476CA}" dt="2023-01-02T16:15:40.122" v="108" actId="1076"/>
          <ac:picMkLst>
            <pc:docMk/>
            <pc:sldMk cId="0" sldId="261"/>
            <ac:picMk id="2" creationId="{25384156-B7D8-9E4D-8CEA-E27C908F3FEF}"/>
          </ac:picMkLst>
        </pc:picChg>
        <pc:picChg chg="del">
          <ac:chgData name="Josh Mannix" userId="67577199-83d9-4857-9803-9b1b12014488" providerId="ADAL" clId="{EF98B1BE-6431-E145-8E98-E24B24C476CA}" dt="2023-01-02T16:12:51.913" v="1" actId="478"/>
          <ac:picMkLst>
            <pc:docMk/>
            <pc:sldMk cId="0" sldId="261"/>
            <ac:picMk id="3" creationId="{91E2C44B-68AB-BE4B-AA8D-FBEDFDAB5DB3}"/>
          </ac:picMkLst>
        </pc:picChg>
      </pc:sldChg>
      <pc:sldChg chg="addSp delSp modSp mod">
        <pc:chgData name="Josh Mannix" userId="67577199-83d9-4857-9803-9b1b12014488" providerId="ADAL" clId="{EF98B1BE-6431-E145-8E98-E24B24C476CA}" dt="2023-01-02T16:51:13.683" v="170" actId="1076"/>
        <pc:sldMkLst>
          <pc:docMk/>
          <pc:sldMk cId="0" sldId="265"/>
        </pc:sldMkLst>
        <pc:spChg chg="mod">
          <ac:chgData name="Josh Mannix" userId="67577199-83d9-4857-9803-9b1b12014488" providerId="ADAL" clId="{EF98B1BE-6431-E145-8E98-E24B24C476CA}" dt="2023-01-02T16:51:02.798" v="167" actId="20577"/>
          <ac:spMkLst>
            <pc:docMk/>
            <pc:sldMk cId="0" sldId="265"/>
            <ac:spMk id="297" creationId="{00000000-0000-0000-0000-000000000000}"/>
          </ac:spMkLst>
        </pc:spChg>
        <pc:picChg chg="mod">
          <ac:chgData name="Josh Mannix" userId="67577199-83d9-4857-9803-9b1b12014488" providerId="ADAL" clId="{EF98B1BE-6431-E145-8E98-E24B24C476CA}" dt="2023-01-02T16:51:13.683" v="170" actId="1076"/>
          <ac:picMkLst>
            <pc:docMk/>
            <pc:sldMk cId="0" sldId="265"/>
            <ac:picMk id="3" creationId="{DDA6BA9F-1FAA-5242-B57E-1538C90D59CC}"/>
          </ac:picMkLst>
        </pc:picChg>
        <pc:picChg chg="add mod">
          <ac:chgData name="Josh Mannix" userId="67577199-83d9-4857-9803-9b1b12014488" providerId="ADAL" clId="{EF98B1BE-6431-E145-8E98-E24B24C476CA}" dt="2023-01-02T16:51:06.763" v="168" actId="1076"/>
          <ac:picMkLst>
            <pc:docMk/>
            <pc:sldMk cId="0" sldId="265"/>
            <ac:picMk id="4" creationId="{090E9B7E-7044-1D47-950C-AF5F97AF340F}"/>
          </ac:picMkLst>
        </pc:picChg>
        <pc:picChg chg="del">
          <ac:chgData name="Josh Mannix" userId="67577199-83d9-4857-9803-9b1b12014488" providerId="ADAL" clId="{EF98B1BE-6431-E145-8E98-E24B24C476CA}" dt="2023-01-02T16:49:43.758" v="149" actId="478"/>
          <ac:picMkLst>
            <pc:docMk/>
            <pc:sldMk cId="0" sldId="265"/>
            <ac:picMk id="5" creationId="{1AA44E6B-CB6D-1240-AE97-B7AE4B72A455}"/>
          </ac:picMkLst>
        </pc:picChg>
      </pc:sldChg>
      <pc:sldChg chg="del">
        <pc:chgData name="Josh Mannix" userId="67577199-83d9-4857-9803-9b1b12014488" providerId="ADAL" clId="{EF98B1BE-6431-E145-8E98-E24B24C476CA}" dt="2023-01-02T16:12:47.810" v="0" actId="2696"/>
        <pc:sldMkLst>
          <pc:docMk/>
          <pc:sldMk cId="3383633691" sldId="305"/>
        </pc:sldMkLst>
      </pc:sldChg>
      <pc:sldChg chg="modSp mod">
        <pc:chgData name="Josh Mannix" userId="67577199-83d9-4857-9803-9b1b12014488" providerId="ADAL" clId="{EF98B1BE-6431-E145-8E98-E24B24C476CA}" dt="2023-01-02T16:13:13.840" v="8" actId="20577"/>
        <pc:sldMkLst>
          <pc:docMk/>
          <pc:sldMk cId="843801443" sldId="306"/>
        </pc:sldMkLst>
        <pc:spChg chg="mod">
          <ac:chgData name="Josh Mannix" userId="67577199-83d9-4857-9803-9b1b12014488" providerId="ADAL" clId="{EF98B1BE-6431-E145-8E98-E24B24C476CA}" dt="2023-01-02T16:13:13.840" v="8" actId="20577"/>
          <ac:spMkLst>
            <pc:docMk/>
            <pc:sldMk cId="843801443" sldId="306"/>
            <ac:spMk id="3" creationId="{6739A668-3076-3441-BA71-59BC04D4BB53}"/>
          </ac:spMkLst>
        </pc:spChg>
      </pc:sldChg>
      <pc:sldChg chg="addSp delSp modSp add mod">
        <pc:chgData name="Josh Mannix" userId="67577199-83d9-4857-9803-9b1b12014488" providerId="ADAL" clId="{EF98B1BE-6431-E145-8E98-E24B24C476CA}" dt="2023-01-02T19:38:07.326" v="258" actId="478"/>
        <pc:sldMkLst>
          <pc:docMk/>
          <pc:sldMk cId="1755650736" sldId="309"/>
        </pc:sldMkLst>
        <pc:spChg chg="mod">
          <ac:chgData name="Josh Mannix" userId="67577199-83d9-4857-9803-9b1b12014488" providerId="ADAL" clId="{EF98B1BE-6431-E145-8E98-E24B24C476CA}" dt="2023-01-02T19:37:58.452" v="255" actId="20577"/>
          <ac:spMkLst>
            <pc:docMk/>
            <pc:sldMk cId="1755650736" sldId="309"/>
            <ac:spMk id="3" creationId="{6739A668-3076-3441-BA71-59BC04D4BB53}"/>
          </ac:spMkLst>
        </pc:spChg>
        <pc:spChg chg="add del mod">
          <ac:chgData name="Josh Mannix" userId="67577199-83d9-4857-9803-9b1b12014488" providerId="ADAL" clId="{EF98B1BE-6431-E145-8E98-E24B24C476CA}" dt="2023-01-02T19:38:07.326" v="258" actId="478"/>
          <ac:spMkLst>
            <pc:docMk/>
            <pc:sldMk cId="1755650736" sldId="309"/>
            <ac:spMk id="4" creationId="{60D859FD-3735-4E46-8EA3-FD0937D9445C}"/>
          </ac:spMkLst>
        </pc:spChg>
        <pc:spChg chg="add del mod">
          <ac:chgData name="Josh Mannix" userId="67577199-83d9-4857-9803-9b1b12014488" providerId="ADAL" clId="{EF98B1BE-6431-E145-8E98-E24B24C476CA}" dt="2023-01-02T19:38:05.346" v="257" actId="478"/>
          <ac:spMkLst>
            <pc:docMk/>
            <pc:sldMk cId="1755650736" sldId="309"/>
            <ac:spMk id="6" creationId="{4CB6B401-FA07-EC48-A68B-2491CAB6C872}"/>
          </ac:spMkLst>
        </pc:spChg>
        <pc:picChg chg="add mod">
          <ac:chgData name="Josh Mannix" userId="67577199-83d9-4857-9803-9b1b12014488" providerId="ADAL" clId="{EF98B1BE-6431-E145-8E98-E24B24C476CA}" dt="2023-01-02T19:37:53.418" v="243" actId="1076"/>
          <ac:picMkLst>
            <pc:docMk/>
            <pc:sldMk cId="1755650736" sldId="309"/>
            <ac:picMk id="1027" creationId="{3E9335C0-7765-104C-B748-FB3C0951354C}"/>
          </ac:picMkLst>
        </pc:picChg>
        <pc:picChg chg="del">
          <ac:chgData name="Josh Mannix" userId="67577199-83d9-4857-9803-9b1b12014488" providerId="ADAL" clId="{EF98B1BE-6431-E145-8E98-E24B24C476CA}" dt="2023-01-02T19:37:33.443" v="236" actId="478"/>
          <ac:picMkLst>
            <pc:docMk/>
            <pc:sldMk cId="1755650736" sldId="309"/>
            <ac:picMk id="3074" creationId="{A9A43E0A-B593-E647-968B-0F62024C0CD6}"/>
          </ac:picMkLst>
        </pc:picChg>
      </pc:sldChg>
    </pc:docChg>
  </pc:docChgLst>
  <pc:docChgLst>
    <pc:chgData name="Mannix, Josh" userId="67577199-83d9-4857-9803-9b1b12014488" providerId="ADAL" clId="{5E63568B-A134-F74A-B947-EBB8480209A8}"/>
    <pc:docChg chg="undo custSel addSld modSld">
      <pc:chgData name="Mannix, Josh" userId="67577199-83d9-4857-9803-9b1b12014488" providerId="ADAL" clId="{5E63568B-A134-F74A-B947-EBB8480209A8}" dt="2023-01-09T17:50:08.391" v="432" actId="14100"/>
      <pc:docMkLst>
        <pc:docMk/>
      </pc:docMkLst>
      <pc:sldChg chg="modSp mod">
        <pc:chgData name="Mannix, Josh" userId="67577199-83d9-4857-9803-9b1b12014488" providerId="ADAL" clId="{5E63568B-A134-F74A-B947-EBB8480209A8}" dt="2023-01-09T17:41:16.617" v="312" actId="1076"/>
        <pc:sldMkLst>
          <pc:docMk/>
          <pc:sldMk cId="0" sldId="261"/>
        </pc:sldMkLst>
        <pc:spChg chg="mod">
          <ac:chgData name="Mannix, Josh" userId="67577199-83d9-4857-9803-9b1b12014488" providerId="ADAL" clId="{5E63568B-A134-F74A-B947-EBB8480209A8}" dt="2023-01-09T17:41:16.617" v="312" actId="1076"/>
          <ac:spMkLst>
            <pc:docMk/>
            <pc:sldMk cId="0" sldId="261"/>
            <ac:spMk id="249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1:43.969" v="316" actId="1076"/>
        <pc:sldMkLst>
          <pc:docMk/>
          <pc:sldMk cId="0" sldId="263"/>
        </pc:sldMkLst>
        <pc:spChg chg="mod">
          <ac:chgData name="Mannix, Josh" userId="67577199-83d9-4857-9803-9b1b12014488" providerId="ADAL" clId="{5E63568B-A134-F74A-B947-EBB8480209A8}" dt="2023-01-09T17:41:43.541" v="315" actId="1076"/>
          <ac:spMkLst>
            <pc:docMk/>
            <pc:sldMk cId="0" sldId="26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1:43.969" v="316" actId="1076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Mannix, Josh" userId="67577199-83d9-4857-9803-9b1b12014488" providerId="ADAL" clId="{5E63568B-A134-F74A-B947-EBB8480209A8}" dt="2023-01-09T17:43:12.775" v="374" actId="20577"/>
        <pc:sldMkLst>
          <pc:docMk/>
          <pc:sldMk cId="2998291648" sldId="310"/>
        </pc:sldMkLst>
        <pc:spChg chg="mod">
          <ac:chgData name="Mannix, Josh" userId="67577199-83d9-4857-9803-9b1b12014488" providerId="ADAL" clId="{5E63568B-A134-F74A-B947-EBB8480209A8}" dt="2023-01-09T17:43:12.775" v="374" actId="20577"/>
          <ac:spMkLst>
            <pc:docMk/>
            <pc:sldMk cId="2998291648" sldId="310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43:08.542" v="359" actId="20577"/>
          <ac:spMkLst>
            <pc:docMk/>
            <pc:sldMk cId="2998291648" sldId="310"/>
            <ac:spMk id="274" creationId="{00000000-0000-0000-0000-000000000000}"/>
          </ac:spMkLst>
        </pc:spChg>
      </pc:sldChg>
      <pc:sldChg chg="modSp new mod">
        <pc:chgData name="Mannix, Josh" userId="67577199-83d9-4857-9803-9b1b12014488" providerId="ADAL" clId="{5E63568B-A134-F74A-B947-EBB8480209A8}" dt="2023-01-09T14:50:39.317" v="168" actId="20577"/>
        <pc:sldMkLst>
          <pc:docMk/>
          <pc:sldMk cId="1525334266" sldId="312"/>
        </pc:sldMkLst>
        <pc:spChg chg="mod">
          <ac:chgData name="Mannix, Josh" userId="67577199-83d9-4857-9803-9b1b12014488" providerId="ADAL" clId="{5E63568B-A134-F74A-B947-EBB8480209A8}" dt="2023-01-09T14:49:33.734" v="24" actId="20577"/>
          <ac:spMkLst>
            <pc:docMk/>
            <pc:sldMk cId="1525334266" sldId="312"/>
            <ac:spMk id="2" creationId="{43B37B89-5678-C5A8-D4CB-B663D415F34B}"/>
          </ac:spMkLst>
        </pc:spChg>
        <pc:spChg chg="mod">
          <ac:chgData name="Mannix, Josh" userId="67577199-83d9-4857-9803-9b1b12014488" providerId="ADAL" clId="{5E63568B-A134-F74A-B947-EBB8480209A8}" dt="2023-01-09T14:50:39.317" v="16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add mod">
        <pc:chgData name="Mannix, Josh" userId="67577199-83d9-4857-9803-9b1b12014488" providerId="ADAL" clId="{5E63568B-A134-F74A-B947-EBB8480209A8}" dt="2023-01-09T17:50:08.391" v="432" actId="14100"/>
        <pc:sldMkLst>
          <pc:docMk/>
          <pc:sldMk cId="342055200" sldId="313"/>
        </pc:sldMkLst>
        <pc:spChg chg="del">
          <ac:chgData name="Mannix, Josh" userId="67577199-83d9-4857-9803-9b1b12014488" providerId="ADAL" clId="{5E63568B-A134-F74A-B947-EBB8480209A8}" dt="2023-01-09T17:49:35.052" v="394" actId="478"/>
          <ac:spMkLst>
            <pc:docMk/>
            <pc:sldMk cId="342055200" sldId="313"/>
            <ac:spMk id="17" creationId="{0EC3D688-7D0E-4B4D-B613-C1BA1A4581EA}"/>
          </ac:spMkLst>
        </pc:spChg>
        <pc:spChg chg="mod">
          <ac:chgData name="Mannix, Josh" userId="67577199-83d9-4857-9803-9b1b12014488" providerId="ADAL" clId="{5E63568B-A134-F74A-B947-EBB8480209A8}" dt="2023-01-09T17:49:32.171" v="393" actId="20577"/>
          <ac:spMkLst>
            <pc:docMk/>
            <pc:sldMk cId="342055200" sldId="313"/>
            <ac:spMk id="273" creationId="{00000000-0000-0000-0000-000000000000}"/>
          </ac:spMkLst>
        </pc:spChg>
        <pc:spChg chg="mod">
          <ac:chgData name="Mannix, Josh" userId="67577199-83d9-4857-9803-9b1b12014488" providerId="ADAL" clId="{5E63568B-A134-F74A-B947-EBB8480209A8}" dt="2023-01-09T17:50:08.391" v="432" actId="14100"/>
          <ac:spMkLst>
            <pc:docMk/>
            <pc:sldMk cId="342055200" sldId="313"/>
            <ac:spMk id="274" creationId="{00000000-0000-0000-0000-000000000000}"/>
          </ac:spMkLst>
        </pc:spChg>
        <pc:picChg chg="add mod">
          <ac:chgData name="Mannix, Josh" userId="67577199-83d9-4857-9803-9b1b12014488" providerId="ADAL" clId="{5E63568B-A134-F74A-B947-EBB8480209A8}" dt="2023-01-09T17:50:04.176" v="431" actId="1076"/>
          <ac:picMkLst>
            <pc:docMk/>
            <pc:sldMk cId="342055200" sldId="313"/>
            <ac:picMk id="3" creationId="{86F85B76-A756-8F98-FB68-4A2E44B2C060}"/>
          </ac:picMkLst>
        </pc:picChg>
      </pc:sldChg>
    </pc:docChg>
  </pc:docChgLst>
  <pc:docChgLst>
    <pc:chgData name="Josh Mannix" userId="67577199-83d9-4857-9803-9b1b12014488" providerId="ADAL" clId="{77D60DD1-2211-E846-8485-16C07302A641}"/>
    <pc:docChg chg="undo custSel addSld delSld modSld">
      <pc:chgData name="Josh Mannix" userId="67577199-83d9-4857-9803-9b1b12014488" providerId="ADAL" clId="{77D60DD1-2211-E846-8485-16C07302A641}" dt="2023-01-12T17:58:59.477" v="2593" actId="164"/>
      <pc:docMkLst>
        <pc:docMk/>
      </pc:docMkLst>
      <pc:sldChg chg="addSp delSp modSp mod">
        <pc:chgData name="Josh Mannix" userId="67577199-83d9-4857-9803-9b1b12014488" providerId="ADAL" clId="{77D60DD1-2211-E846-8485-16C07302A641}" dt="2023-01-10T20:25:37.796" v="2592" actId="1076"/>
        <pc:sldMkLst>
          <pc:docMk/>
          <pc:sldMk cId="0" sldId="256"/>
        </pc:sldMkLst>
        <pc:spChg chg="mod">
          <ac:chgData name="Josh Mannix" userId="67577199-83d9-4857-9803-9b1b12014488" providerId="ADAL" clId="{77D60DD1-2211-E846-8485-16C07302A641}" dt="2023-01-10T19:55:17.473" v="50" actId="20577"/>
          <ac:spMkLst>
            <pc:docMk/>
            <pc:sldMk cId="0" sldId="256"/>
            <ac:spMk id="184" creationId="{00000000-0000-0000-0000-000000000000}"/>
          </ac:spMkLst>
        </pc:spChg>
        <pc:picChg chg="add del mod">
          <ac:chgData name="Josh Mannix" userId="67577199-83d9-4857-9803-9b1b12014488" providerId="ADAL" clId="{77D60DD1-2211-E846-8485-16C07302A641}" dt="2023-01-10T20:25:26.502" v="2589" actId="478"/>
          <ac:picMkLst>
            <pc:docMk/>
            <pc:sldMk cId="0" sldId="256"/>
            <ac:picMk id="2" creationId="{2235DF91-2108-134F-854E-7040A258242E}"/>
          </ac:picMkLst>
        </pc:picChg>
        <pc:picChg chg="add mod">
          <ac:chgData name="Josh Mannix" userId="67577199-83d9-4857-9803-9b1b12014488" providerId="ADAL" clId="{77D60DD1-2211-E846-8485-16C07302A641}" dt="2023-01-10T20:25:37.796" v="2592" actId="1076"/>
          <ac:picMkLst>
            <pc:docMk/>
            <pc:sldMk cId="0" sldId="256"/>
            <ac:picMk id="3" creationId="{771971D2-7156-EF45-83D9-0794AB9ECC76}"/>
          </ac:picMkLst>
        </pc:picChg>
        <pc:picChg chg="del">
          <ac:chgData name="Josh Mannix" userId="67577199-83d9-4857-9803-9b1b12014488" providerId="ADAL" clId="{77D60DD1-2211-E846-8485-16C07302A641}" dt="2023-01-10T20:25:00.380" v="2586" actId="478"/>
          <ac:picMkLst>
            <pc:docMk/>
            <pc:sldMk cId="0" sldId="256"/>
            <ac:picMk id="1026" creationId="{7957A2D8-36A1-454F-9EBE-DDDF3BEAE4A9}"/>
          </ac:picMkLst>
        </pc:picChg>
      </pc:sldChg>
      <pc:sldChg chg="modSp mod">
        <pc:chgData name="Josh Mannix" userId="67577199-83d9-4857-9803-9b1b12014488" providerId="ADAL" clId="{77D60DD1-2211-E846-8485-16C07302A641}" dt="2023-01-10T19:56:03.406" v="111" actId="20577"/>
        <pc:sldMkLst>
          <pc:docMk/>
          <pc:sldMk cId="0" sldId="257"/>
        </pc:sldMkLst>
        <pc:spChg chg="mod">
          <ac:chgData name="Josh Mannix" userId="67577199-83d9-4857-9803-9b1b12014488" providerId="ADAL" clId="{77D60DD1-2211-E846-8485-16C07302A641}" dt="2023-01-10T19:56:03.406" v="111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33.806" v="75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19:55:46.996" v="87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20:21:58.674" v="2583" actId="20577"/>
        <pc:sldMkLst>
          <pc:docMk/>
          <pc:sldMk cId="0" sldId="260"/>
        </pc:sldMkLst>
        <pc:spChg chg="mod">
          <ac:chgData name="Josh Mannix" userId="67577199-83d9-4857-9803-9b1b12014488" providerId="ADAL" clId="{77D60DD1-2211-E846-8485-16C07302A641}" dt="2023-01-10T20:21:58.674" v="2583" actId="20577"/>
          <ac:spMkLst>
            <pc:docMk/>
            <pc:sldMk cId="0" sldId="260"/>
            <ac:spMk id="241" creationId="{00000000-0000-0000-0000-000000000000}"/>
          </ac:spMkLst>
        </pc:spChg>
        <pc:spChg chg="mod">
          <ac:chgData name="Josh Mannix" userId="67577199-83d9-4857-9803-9b1b12014488" providerId="ADAL" clId="{77D60DD1-2211-E846-8485-16C07302A641}" dt="2023-01-10T20:20:34.281" v="2534" actId="1076"/>
          <ac:spMkLst>
            <pc:docMk/>
            <pc:sldMk cId="0" sldId="260"/>
            <ac:spMk id="243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19:56:47.875" v="143" actId="208"/>
        <pc:sldMkLst>
          <pc:docMk/>
          <pc:sldMk cId="0" sldId="261"/>
        </pc:sldMkLst>
        <pc:spChg chg="mod">
          <ac:chgData name="Josh Mannix" userId="67577199-83d9-4857-9803-9b1b12014488" providerId="ADAL" clId="{77D60DD1-2211-E846-8485-16C07302A641}" dt="2023-01-10T19:56:13.340" v="134" actId="20577"/>
          <ac:spMkLst>
            <pc:docMk/>
            <pc:sldMk cId="0" sldId="261"/>
            <ac:spMk id="248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19:56:37.426" v="141" actId="478"/>
          <ac:spMkLst>
            <pc:docMk/>
            <pc:sldMk cId="0" sldId="261"/>
            <ac:spMk id="249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14.904" v="135" actId="478"/>
          <ac:picMkLst>
            <pc:docMk/>
            <pc:sldMk cId="0" sldId="261"/>
            <ac:picMk id="2" creationId="{25384156-B7D8-9E4D-8CEA-E27C908F3FEF}"/>
          </ac:picMkLst>
        </pc:picChg>
        <pc:picChg chg="add mod">
          <ac:chgData name="Josh Mannix" userId="67577199-83d9-4857-9803-9b1b12014488" providerId="ADAL" clId="{77D60DD1-2211-E846-8485-16C07302A641}" dt="2023-01-10T19:56:47.875" v="143" actId="208"/>
          <ac:picMkLst>
            <pc:docMk/>
            <pc:sldMk cId="0" sldId="261"/>
            <ac:picMk id="5" creationId="{47FBA35A-5AC1-7247-93DA-7D4CD220AFE1}"/>
          </ac:picMkLst>
        </pc:picChg>
      </pc:sldChg>
      <pc:sldChg chg="addSp delSp modSp mod">
        <pc:chgData name="Josh Mannix" userId="67577199-83d9-4857-9803-9b1b12014488" providerId="ADAL" clId="{77D60DD1-2211-E846-8485-16C07302A641}" dt="2023-01-10T20:02:04.355" v="1054"/>
        <pc:sldMkLst>
          <pc:docMk/>
          <pc:sldMk cId="0" sldId="262"/>
        </pc:sldMkLst>
        <pc:spChg chg="add del mod">
          <ac:chgData name="Josh Mannix" userId="67577199-83d9-4857-9803-9b1b12014488" providerId="ADAL" clId="{77D60DD1-2211-E846-8485-16C07302A641}" dt="2023-01-10T20:02:04.355" v="1054"/>
          <ac:spMkLst>
            <pc:docMk/>
            <pc:sldMk cId="0" sldId="262"/>
            <ac:spMk id="2" creationId="{41D67E70-A44A-3546-B581-53B0120FD07C}"/>
          </ac:spMkLst>
        </pc:spChg>
        <pc:spChg chg="mod">
          <ac:chgData name="Josh Mannix" userId="67577199-83d9-4857-9803-9b1b12014488" providerId="ADAL" clId="{77D60DD1-2211-E846-8485-16C07302A641}" dt="2023-01-10T20:02:00.609" v="1051" actId="20577"/>
          <ac:spMkLst>
            <pc:docMk/>
            <pc:sldMk cId="0" sldId="262"/>
            <ac:spMk id="265" creationId="{00000000-0000-0000-0000-000000000000}"/>
          </ac:spMkLst>
        </pc:spChg>
      </pc:sldChg>
      <pc:sldChg chg="addSp delSp modSp mod">
        <pc:chgData name="Josh Mannix" userId="67577199-83d9-4857-9803-9b1b12014488" providerId="ADAL" clId="{77D60DD1-2211-E846-8485-16C07302A641}" dt="2023-01-10T20:17:00.314" v="2328" actId="20577"/>
        <pc:sldMkLst>
          <pc:docMk/>
          <pc:sldMk cId="0" sldId="263"/>
        </pc:sldMkLst>
        <pc:spChg chg="add del mod">
          <ac:chgData name="Josh Mannix" userId="67577199-83d9-4857-9803-9b1b12014488" providerId="ADAL" clId="{77D60DD1-2211-E846-8485-16C07302A641}" dt="2023-01-10T20:04:23.329" v="1539" actId="478"/>
          <ac:spMkLst>
            <pc:docMk/>
            <pc:sldMk cId="0" sldId="263"/>
            <ac:spMk id="4" creationId="{879E2A53-03BD-6045-ABC8-12EE083F1DAC}"/>
          </ac:spMkLst>
        </pc:spChg>
        <pc:spChg chg="del">
          <ac:chgData name="Josh Mannix" userId="67577199-83d9-4857-9803-9b1b12014488" providerId="ADAL" clId="{77D60DD1-2211-E846-8485-16C07302A641}" dt="2023-01-10T20:02:11.206" v="1067" actId="478"/>
          <ac:spMkLst>
            <pc:docMk/>
            <pc:sldMk cId="0" sldId="263"/>
            <ac:spMk id="17" creationId="{0EC3D688-7D0E-4B4D-B613-C1BA1A4581EA}"/>
          </ac:spMkLst>
        </pc:spChg>
        <pc:spChg chg="add mod">
          <ac:chgData name="Josh Mannix" userId="67577199-83d9-4857-9803-9b1b12014488" providerId="ADAL" clId="{77D60DD1-2211-E846-8485-16C07302A641}" dt="2023-01-10T20:17:00.314" v="2328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77D60DD1-2211-E846-8485-16C07302A641}" dt="2023-01-10T20:02:09.019" v="1066" actId="20577"/>
          <ac:spMkLst>
            <pc:docMk/>
            <pc:sldMk cId="0" sldId="263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1.432" v="1537" actId="478"/>
          <ac:spMkLst>
            <pc:docMk/>
            <pc:sldMk cId="0" sldId="263"/>
            <ac:spMk id="274" creationId="{00000000-0000-0000-0000-000000000000}"/>
          </ac:spMkLst>
        </pc:spChg>
      </pc:sldChg>
      <pc:sldChg chg="modSp mod">
        <pc:chgData name="Josh Mannix" userId="67577199-83d9-4857-9803-9b1b12014488" providerId="ADAL" clId="{77D60DD1-2211-E846-8485-16C07302A641}" dt="2023-01-10T16:22:47.684" v="11" actId="20577"/>
        <pc:sldMkLst>
          <pc:docMk/>
          <pc:sldMk cId="0" sldId="264"/>
        </pc:sldMkLst>
        <pc:spChg chg="mod">
          <ac:chgData name="Josh Mannix" userId="67577199-83d9-4857-9803-9b1b12014488" providerId="ADAL" clId="{77D60DD1-2211-E846-8485-16C07302A641}" dt="2023-01-10T16:22:47.684" v="11" actId="20577"/>
          <ac:spMkLst>
            <pc:docMk/>
            <pc:sldMk cId="0" sldId="264"/>
            <ac:spMk id="289" creationId="{00000000-0000-0000-0000-000000000000}"/>
          </ac:spMkLst>
        </pc:spChg>
      </pc:sldChg>
      <pc:sldChg chg="addSp modSp mod">
        <pc:chgData name="Josh Mannix" userId="67577199-83d9-4857-9803-9b1b12014488" providerId="ADAL" clId="{77D60DD1-2211-E846-8485-16C07302A641}" dt="2023-01-12T17:58:59.477" v="2593" actId="164"/>
        <pc:sldMkLst>
          <pc:docMk/>
          <pc:sldMk cId="2109807637" sldId="308"/>
        </pc:sldMkLst>
        <pc:spChg chg="mod">
          <ac:chgData name="Josh Mannix" userId="67577199-83d9-4857-9803-9b1b12014488" providerId="ADAL" clId="{77D60DD1-2211-E846-8485-16C07302A641}" dt="2023-01-10T20:23:00.518" v="2585" actId="1076"/>
          <ac:spMkLst>
            <pc:docMk/>
            <pc:sldMk cId="2109807637" sldId="308"/>
            <ac:spMk id="3" creationId="{268D834C-B585-BA44-8441-48AAC0366738}"/>
          </ac:spMkLst>
        </pc:spChg>
        <pc:grpChg chg="add">
          <ac:chgData name="Josh Mannix" userId="67577199-83d9-4857-9803-9b1b12014488" providerId="ADAL" clId="{77D60DD1-2211-E846-8485-16C07302A641}" dt="2023-01-12T17:58:59.477" v="2593" actId="164"/>
          <ac:grpSpMkLst>
            <pc:docMk/>
            <pc:sldMk cId="2109807637" sldId="308"/>
            <ac:grpSpMk id="16" creationId="{25DD7BC9-B4F9-9D41-99B2-B01EF3AB58DD}"/>
          </ac:grpSpMkLst>
        </pc:grpChg>
      </pc:sldChg>
      <pc:sldChg chg="del">
        <pc:chgData name="Josh Mannix" userId="67577199-83d9-4857-9803-9b1b12014488" providerId="ADAL" clId="{77D60DD1-2211-E846-8485-16C07302A641}" dt="2023-01-10T16:22:50.078" v="12" actId="2696"/>
        <pc:sldMkLst>
          <pc:docMk/>
          <pc:sldMk cId="2998291648" sldId="310"/>
        </pc:sldMkLst>
      </pc:sldChg>
      <pc:sldChg chg="del">
        <pc:chgData name="Josh Mannix" userId="67577199-83d9-4857-9803-9b1b12014488" providerId="ADAL" clId="{77D60DD1-2211-E846-8485-16C07302A641}" dt="2023-01-10T20:14:57.419" v="2054" actId="2696"/>
        <pc:sldMkLst>
          <pc:docMk/>
          <pc:sldMk cId="3974859501" sldId="311"/>
        </pc:sldMkLst>
      </pc:sldChg>
      <pc:sldChg chg="modSp mod">
        <pc:chgData name="Josh Mannix" userId="67577199-83d9-4857-9803-9b1b12014488" providerId="ADAL" clId="{77D60DD1-2211-E846-8485-16C07302A641}" dt="2023-01-10T16:23:00.072" v="38" actId="20577"/>
        <pc:sldMkLst>
          <pc:docMk/>
          <pc:sldMk cId="1525334266" sldId="312"/>
        </pc:sldMkLst>
        <pc:spChg chg="mod">
          <ac:chgData name="Josh Mannix" userId="67577199-83d9-4857-9803-9b1b12014488" providerId="ADAL" clId="{77D60DD1-2211-E846-8485-16C07302A641}" dt="2023-01-10T16:23:00.072" v="38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del">
        <pc:chgData name="Josh Mannix" userId="67577199-83d9-4857-9803-9b1b12014488" providerId="ADAL" clId="{77D60DD1-2211-E846-8485-16C07302A641}" dt="2023-01-10T20:02:03.726" v="1052" actId="2696"/>
        <pc:sldMkLst>
          <pc:docMk/>
          <pc:sldMk cId="342055200" sldId="313"/>
        </pc:sldMkLst>
      </pc:sldChg>
      <pc:sldChg chg="addSp delSp modSp add mod chgLayout">
        <pc:chgData name="Josh Mannix" userId="67577199-83d9-4857-9803-9b1b12014488" providerId="ADAL" clId="{77D60DD1-2211-E846-8485-16C07302A641}" dt="2023-01-10T20:00:16.241" v="734" actId="20577"/>
        <pc:sldMkLst>
          <pc:docMk/>
          <pc:sldMk cId="1725268783" sldId="315"/>
        </pc:sldMkLst>
        <pc:spChg chg="add mod ord">
          <ac:chgData name="Josh Mannix" userId="67577199-83d9-4857-9803-9b1b12014488" providerId="ADAL" clId="{77D60DD1-2211-E846-8485-16C07302A641}" dt="2023-01-10T20:00:16.241" v="734" actId="20577"/>
          <ac:spMkLst>
            <pc:docMk/>
            <pc:sldMk cId="1725268783" sldId="315"/>
            <ac:spMk id="2" creationId="{ADC04ADF-3C89-B545-B3AC-998590695FDC}"/>
          </ac:spMkLst>
        </pc:spChg>
        <pc:spChg chg="mod ord">
          <ac:chgData name="Josh Mannix" userId="67577199-83d9-4857-9803-9b1b12014488" providerId="ADAL" clId="{77D60DD1-2211-E846-8485-16C07302A641}" dt="2023-01-10T19:59:47.463" v="713" actId="20577"/>
          <ac:spMkLst>
            <pc:docMk/>
            <pc:sldMk cId="1725268783" sldId="315"/>
            <ac:spMk id="248" creationId="{00000000-0000-0000-0000-000000000000}"/>
          </ac:spMkLst>
        </pc:spChg>
        <pc:spChg chg="mod ord">
          <ac:chgData name="Josh Mannix" userId="67577199-83d9-4857-9803-9b1b12014488" providerId="ADAL" clId="{77D60DD1-2211-E846-8485-16C07302A641}" dt="2023-01-10T19:57:02.609" v="146" actId="700"/>
          <ac:spMkLst>
            <pc:docMk/>
            <pc:sldMk cId="1725268783" sldId="315"/>
            <ac:spMk id="250" creationId="{00000000-0000-0000-0000-000000000000}"/>
          </ac:spMkLst>
        </pc:spChg>
        <pc:picChg chg="del">
          <ac:chgData name="Josh Mannix" userId="67577199-83d9-4857-9803-9b1b12014488" providerId="ADAL" clId="{77D60DD1-2211-E846-8485-16C07302A641}" dt="2023-01-10T19:56:59.386" v="145" actId="478"/>
          <ac:picMkLst>
            <pc:docMk/>
            <pc:sldMk cId="1725268783" sldId="315"/>
            <ac:picMk id="5" creationId="{47FBA35A-5AC1-7247-93DA-7D4CD220AFE1}"/>
          </ac:picMkLst>
        </pc:picChg>
      </pc:sldChg>
      <pc:sldChg chg="modSp add mod">
        <pc:chgData name="Josh Mannix" userId="67577199-83d9-4857-9803-9b1b12014488" providerId="ADAL" clId="{77D60DD1-2211-E846-8485-16C07302A641}" dt="2023-01-10T20:16:40.429" v="2324" actId="1076"/>
        <pc:sldMkLst>
          <pc:docMk/>
          <pc:sldMk cId="2374920946" sldId="316"/>
        </pc:sldMkLst>
        <pc:spChg chg="mod">
          <ac:chgData name="Josh Mannix" userId="67577199-83d9-4857-9803-9b1b12014488" providerId="ADAL" clId="{77D60DD1-2211-E846-8485-16C07302A641}" dt="2023-01-10T20:16:40.429" v="2324" actId="1076"/>
          <ac:spMkLst>
            <pc:docMk/>
            <pc:sldMk cId="2374920946" sldId="316"/>
            <ac:spMk id="2" creationId="{ADC04ADF-3C89-B545-B3AC-998590695FDC}"/>
          </ac:spMkLst>
        </pc:spChg>
        <pc:spChg chg="mod">
          <ac:chgData name="Josh Mannix" userId="67577199-83d9-4857-9803-9b1b12014488" providerId="ADAL" clId="{77D60DD1-2211-E846-8485-16C07302A641}" dt="2023-01-10T19:59:52.156" v="728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77D60DD1-2211-E846-8485-16C07302A641}" dt="2023-01-10T20:12:32.703" v="2053"/>
        <pc:sldMkLst>
          <pc:docMk/>
          <pc:sldMk cId="2429232393" sldId="317"/>
        </pc:sldMkLst>
        <pc:spChg chg="add del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07:29.420" v="1796" actId="478"/>
          <ac:spMkLst>
            <pc:docMk/>
            <pc:sldMk cId="2429232393" sldId="317"/>
            <ac:spMk id="18" creationId="{96A9CAF9-7B9F-4649-B9A5-7EA5FB087436}"/>
          </ac:spMkLst>
        </pc:spChg>
        <pc:spChg chg="add mod">
          <ac:chgData name="Josh Mannix" userId="67577199-83d9-4857-9803-9b1b12014488" providerId="ADAL" clId="{77D60DD1-2211-E846-8485-16C07302A641}" dt="2023-01-10T20:10:31.719" v="2042" actId="1037"/>
          <ac:spMkLst>
            <pc:docMk/>
            <pc:sldMk cId="2429232393" sldId="317"/>
            <ac:spMk id="19" creationId="{0E8E6554-8074-464E-883F-610F01ADED14}"/>
          </ac:spMkLst>
        </pc:spChg>
        <pc:spChg chg="mod">
          <ac:chgData name="Josh Mannix" userId="67577199-83d9-4857-9803-9b1b12014488" providerId="ADAL" clId="{77D60DD1-2211-E846-8485-16C07302A641}" dt="2023-01-10T20:03:52.390" v="1514" actId="20577"/>
          <ac:spMkLst>
            <pc:docMk/>
            <pc:sldMk cId="2429232393" sldId="317"/>
            <ac:spMk id="273" creationId="{00000000-0000-0000-0000-000000000000}"/>
          </ac:spMkLst>
        </pc:spChg>
        <pc:spChg chg="del mod">
          <ac:chgData name="Josh Mannix" userId="67577199-83d9-4857-9803-9b1b12014488" providerId="ADAL" clId="{77D60DD1-2211-E846-8485-16C07302A641}" dt="2023-01-10T20:04:28.855" v="1540" actId="478"/>
          <ac:spMkLst>
            <pc:docMk/>
            <pc:sldMk cId="2429232393" sldId="317"/>
            <ac:spMk id="274" creationId="{00000000-0000-0000-0000-000000000000}"/>
          </ac:spMkLst>
        </pc:spChg>
      </pc:sldChg>
      <pc:sldChg chg="addSp delSp modSp add mod delAnim">
        <pc:chgData name="Josh Mannix" userId="67577199-83d9-4857-9803-9b1b12014488" providerId="ADAL" clId="{77D60DD1-2211-E846-8485-16C07302A641}" dt="2023-01-10T20:19:51.115" v="2506" actId="20577"/>
        <pc:sldMkLst>
          <pc:docMk/>
          <pc:sldMk cId="1837633903" sldId="318"/>
        </pc:sldMkLst>
        <pc:spChg chg="del mod">
          <ac:chgData name="Josh Mannix" userId="67577199-83d9-4857-9803-9b1b12014488" providerId="ADAL" clId="{77D60DD1-2211-E846-8485-16C07302A641}" dt="2023-01-10T20:17:25.523" v="2333" actId="478"/>
          <ac:spMkLst>
            <pc:docMk/>
            <pc:sldMk cId="1837633903" sldId="318"/>
            <ac:spMk id="4" creationId="{905CDDA1-F619-B545-913F-EB1EE28FB14A}"/>
          </ac:spMkLst>
        </pc:spChg>
        <pc:spChg chg="add del mod">
          <ac:chgData name="Josh Mannix" userId="67577199-83d9-4857-9803-9b1b12014488" providerId="ADAL" clId="{77D60DD1-2211-E846-8485-16C07302A641}" dt="2023-01-10T20:17:26.966" v="2334" actId="478"/>
          <ac:spMkLst>
            <pc:docMk/>
            <pc:sldMk cId="1837633903" sldId="318"/>
            <ac:spMk id="7" creationId="{B4DBC9BC-97C6-C449-9BE5-5443DD953F5F}"/>
          </ac:spMkLst>
        </pc:spChg>
        <pc:spChg chg="add mod">
          <ac:chgData name="Josh Mannix" userId="67577199-83d9-4857-9803-9b1b12014488" providerId="ADAL" clId="{77D60DD1-2211-E846-8485-16C07302A641}" dt="2023-01-10T20:19:51.115" v="2506" actId="20577"/>
          <ac:spMkLst>
            <pc:docMk/>
            <pc:sldMk cId="1837633903" sldId="318"/>
            <ac:spMk id="8" creationId="{52CFAD41-934F-A54E-B26B-221CB6C3A93A}"/>
          </ac:spMkLst>
        </pc:spChg>
        <pc:spChg chg="del">
          <ac:chgData name="Josh Mannix" userId="67577199-83d9-4857-9803-9b1b12014488" providerId="ADAL" clId="{77D60DD1-2211-E846-8485-16C07302A641}" dt="2023-01-10T20:17:28.472" v="2335" actId="478"/>
          <ac:spMkLst>
            <pc:docMk/>
            <pc:sldMk cId="1837633903" sldId="318"/>
            <ac:spMk id="19" creationId="{0E8E6554-8074-464E-883F-610F01ADED14}"/>
          </ac:spMkLst>
        </pc:spChg>
        <pc:picChg chg="add mod">
          <ac:chgData name="Josh Mannix" userId="67577199-83d9-4857-9803-9b1b12014488" providerId="ADAL" clId="{77D60DD1-2211-E846-8485-16C07302A641}" dt="2023-01-10T20:19:07.302" v="2494" actId="1076"/>
          <ac:picMkLst>
            <pc:docMk/>
            <pc:sldMk cId="1837633903" sldId="318"/>
            <ac:picMk id="5" creationId="{3ADCD200-35C5-7348-82B9-EAA3D7F627D6}"/>
          </ac:picMkLst>
        </pc:picChg>
      </pc:sldChg>
    </pc:docChg>
  </pc:docChgLst>
  <pc:docChgLst>
    <pc:chgData name="Mannix, Josh" userId="67577199-83d9-4857-9803-9b1b12014488" providerId="ADAL" clId="{8E966735-FEF3-A441-858E-225347157258}"/>
    <pc:docChg chg="custSel addSld delSld modSld">
      <pc:chgData name="Mannix, Josh" userId="67577199-83d9-4857-9803-9b1b12014488" providerId="ADAL" clId="{8E966735-FEF3-A441-858E-225347157258}" dt="2023-01-11T18:45:41.757" v="408" actId="478"/>
      <pc:docMkLst>
        <pc:docMk/>
      </pc:docMkLst>
      <pc:sldChg chg="modSp mod">
        <pc:chgData name="Mannix, Josh" userId="67577199-83d9-4857-9803-9b1b12014488" providerId="ADAL" clId="{8E966735-FEF3-A441-858E-225347157258}" dt="2023-01-09T20:10:04.325" v="45" actId="20577"/>
        <pc:sldMkLst>
          <pc:docMk/>
          <pc:sldMk cId="0" sldId="256"/>
        </pc:sldMkLst>
        <pc:spChg chg="mod">
          <ac:chgData name="Mannix, Josh" userId="67577199-83d9-4857-9803-9b1b12014488" providerId="ADAL" clId="{8E966735-FEF3-A441-858E-225347157258}" dt="2023-01-09T20:09:56.155" v="33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Mannix, Josh" userId="67577199-83d9-4857-9803-9b1b12014488" providerId="ADAL" clId="{8E966735-FEF3-A441-858E-225347157258}" dt="2023-01-09T20:10:04.325" v="45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14.338" v="66" actId="20577"/>
        <pc:sldMkLst>
          <pc:docMk/>
          <pc:sldMk cId="0" sldId="257"/>
        </pc:sldMkLst>
        <pc:spChg chg="mod">
          <ac:chgData name="Mannix, Josh" userId="67577199-83d9-4857-9803-9b1b12014488" providerId="ADAL" clId="{8E966735-FEF3-A441-858E-225347157258}" dt="2023-01-09T20:10:14.338" v="66" actId="20577"/>
          <ac:spMkLst>
            <pc:docMk/>
            <pc:sldMk cId="0" sldId="257"/>
            <ac:spMk id="193" creationId="{00000000-0000-0000-0000-000000000000}"/>
          </ac:spMkLst>
        </pc:spChg>
      </pc:sldChg>
      <pc:sldChg chg="modSp mod">
        <pc:chgData name="Mannix, Josh" userId="67577199-83d9-4857-9803-9b1b12014488" providerId="ADAL" clId="{8E966735-FEF3-A441-858E-225347157258}" dt="2023-01-09T20:10:37.134" v="93" actId="1076"/>
        <pc:sldMkLst>
          <pc:docMk/>
          <pc:sldMk cId="0" sldId="258"/>
        </pc:sldMkLst>
        <pc:spChg chg="mod">
          <ac:chgData name="Mannix, Josh" userId="67577199-83d9-4857-9803-9b1b12014488" providerId="ADAL" clId="{8E966735-FEF3-A441-858E-225347157258}" dt="2023-01-09T20:10:37.134" v="93" actId="1076"/>
          <ac:spMkLst>
            <pc:docMk/>
            <pc:sldMk cId="0" sldId="258"/>
            <ac:spMk id="216" creationId="{00000000-0000-0000-0000-000000000000}"/>
          </ac:spMkLst>
        </pc:spChg>
      </pc:sldChg>
      <pc:sldChg chg="del">
        <pc:chgData name="Mannix, Josh" userId="67577199-83d9-4857-9803-9b1b12014488" providerId="ADAL" clId="{8E966735-FEF3-A441-858E-225347157258}" dt="2023-01-09T20:10:40.816" v="94" actId="2696"/>
        <pc:sldMkLst>
          <pc:docMk/>
          <pc:sldMk cId="0" sldId="259"/>
        </pc:sldMkLst>
      </pc:sldChg>
      <pc:sldChg chg="addSp delSp modSp mod">
        <pc:chgData name="Mannix, Josh" userId="67577199-83d9-4857-9803-9b1b12014488" providerId="ADAL" clId="{8E966735-FEF3-A441-858E-225347157258}" dt="2023-01-09T20:18:10.898" v="393" actId="1076"/>
        <pc:sldMkLst>
          <pc:docMk/>
          <pc:sldMk cId="2109807637" sldId="308"/>
        </pc:sldMkLst>
        <pc:spChg chg="mod">
          <ac:chgData name="Mannix, Josh" userId="67577199-83d9-4857-9803-9b1b12014488" providerId="ADAL" clId="{8E966735-FEF3-A441-858E-225347157258}" dt="2023-01-09T20:15:51.305" v="254" actId="20577"/>
          <ac:spMkLst>
            <pc:docMk/>
            <pc:sldMk cId="2109807637" sldId="308"/>
            <ac:spMk id="2" creationId="{0986599C-079B-FE46-B154-C62755C39F88}"/>
          </ac:spMkLst>
        </pc:spChg>
        <pc:spChg chg="mod">
          <ac:chgData name="Mannix, Josh" userId="67577199-83d9-4857-9803-9b1b12014488" providerId="ADAL" clId="{8E966735-FEF3-A441-858E-225347157258}" dt="2023-01-09T20:18:10.898" v="393" actId="1076"/>
          <ac:spMkLst>
            <pc:docMk/>
            <pc:sldMk cId="2109807637" sldId="308"/>
            <ac:spMk id="3" creationId="{268D834C-B585-BA44-8441-48AAC0366738}"/>
          </ac:spMkLst>
        </pc:spChg>
        <pc:picChg chg="del">
          <ac:chgData name="Mannix, Josh" userId="67577199-83d9-4857-9803-9b1b12014488" providerId="ADAL" clId="{8E966735-FEF3-A441-858E-225347157258}" dt="2023-01-09T20:10:51.836" v="106" actId="478"/>
          <ac:picMkLst>
            <pc:docMk/>
            <pc:sldMk cId="2109807637" sldId="308"/>
            <ac:picMk id="16" creationId="{9DF45670-9FE7-BD4E-833C-D1ABAE4D71EF}"/>
          </ac:picMkLst>
        </pc:picChg>
        <pc:picChg chg="add del mod modCrop">
          <ac:chgData name="Mannix, Josh" userId="67577199-83d9-4857-9803-9b1b12014488" providerId="ADAL" clId="{8E966735-FEF3-A441-858E-225347157258}" dt="2023-01-09T20:17:11.125" v="321" actId="478"/>
          <ac:picMkLst>
            <pc:docMk/>
            <pc:sldMk cId="2109807637" sldId="308"/>
            <ac:picMk id="17" creationId="{BAB8425A-0007-D464-6E4A-8EDE284B170C}"/>
          </ac:picMkLst>
        </pc:picChg>
        <pc:picChg chg="add mod">
          <ac:chgData name="Mannix, Josh" userId="67577199-83d9-4857-9803-9b1b12014488" providerId="ADAL" clId="{8E966735-FEF3-A441-858E-225347157258}" dt="2023-01-09T20:17:24.365" v="325" actId="1076"/>
          <ac:picMkLst>
            <pc:docMk/>
            <pc:sldMk cId="2109807637" sldId="308"/>
            <ac:picMk id="18" creationId="{62689719-FE1F-9B36-A5E9-ED9974F2221A}"/>
          </ac:picMkLst>
        </pc:picChg>
        <pc:picChg chg="add del mod">
          <ac:chgData name="Mannix, Josh" userId="67577199-83d9-4857-9803-9b1b12014488" providerId="ADAL" clId="{8E966735-FEF3-A441-858E-225347157258}" dt="2023-01-09T20:15:53.668" v="255" actId="478"/>
          <ac:picMkLst>
            <pc:docMk/>
            <pc:sldMk cId="2109807637" sldId="308"/>
            <ac:picMk id="1026" creationId="{90B3DA81-710E-4A8E-9063-0679341F8796}"/>
          </ac:picMkLst>
        </pc:picChg>
      </pc:sldChg>
      <pc:sldChg chg="add">
        <pc:chgData name="Mannix, Josh" userId="67577199-83d9-4857-9803-9b1b12014488" providerId="ADAL" clId="{8E966735-FEF3-A441-858E-225347157258}" dt="2023-01-09T20:15:46.965" v="242"/>
        <pc:sldMkLst>
          <pc:docMk/>
          <pc:sldMk cId="2327765963" sldId="314"/>
        </pc:sldMkLst>
      </pc:sldChg>
      <pc:sldChg chg="modAnim">
        <pc:chgData name="Mannix, Josh" userId="67577199-83d9-4857-9803-9b1b12014488" providerId="ADAL" clId="{8E966735-FEF3-A441-858E-225347157258}" dt="2023-01-11T17:42:07.282" v="406"/>
        <pc:sldMkLst>
          <pc:docMk/>
          <pc:sldMk cId="1725268783" sldId="315"/>
        </pc:sldMkLst>
      </pc:sldChg>
      <pc:sldChg chg="delSp modSp mod">
        <pc:chgData name="Mannix, Josh" userId="67577199-83d9-4857-9803-9b1b12014488" providerId="ADAL" clId="{8E966735-FEF3-A441-858E-225347157258}" dt="2023-01-11T18:45:41.757" v="408" actId="478"/>
        <pc:sldMkLst>
          <pc:docMk/>
          <pc:sldMk cId="1837633903" sldId="318"/>
        </pc:sldMkLst>
        <pc:spChg chg="del mod">
          <ac:chgData name="Mannix, Josh" userId="67577199-83d9-4857-9803-9b1b12014488" providerId="ADAL" clId="{8E966735-FEF3-A441-858E-225347157258}" dt="2023-01-11T18:45:41.757" v="408" actId="478"/>
          <ac:spMkLst>
            <pc:docMk/>
            <pc:sldMk cId="1837633903" sldId="318"/>
            <ac:spMk id="8" creationId="{52CFAD41-934F-A54E-B26B-221CB6C3A93A}"/>
          </ac:spMkLst>
        </pc:spChg>
      </pc:sldChg>
    </pc:docChg>
  </pc:docChgLst>
  <pc:docChgLst>
    <pc:chgData name="Josh Mannix" userId="67577199-83d9-4857-9803-9b1b12014488" providerId="ADAL" clId="{81669D67-2DF3-B64D-AC02-A5F3B93D15C2}"/>
    <pc:docChg chg="undo custSel addSld delSld modSld">
      <pc:chgData name="Josh Mannix" userId="67577199-83d9-4857-9803-9b1b12014488" providerId="ADAL" clId="{81669D67-2DF3-B64D-AC02-A5F3B93D15C2}" dt="2023-01-24T21:45:27.962" v="2385" actId="20577"/>
      <pc:docMkLst>
        <pc:docMk/>
      </pc:docMkLst>
      <pc:sldChg chg="modSp mod">
        <pc:chgData name="Josh Mannix" userId="67577199-83d9-4857-9803-9b1b12014488" providerId="ADAL" clId="{81669D67-2DF3-B64D-AC02-A5F3B93D15C2}" dt="2023-01-24T20:32:34.430" v="1831" actId="20577"/>
        <pc:sldMkLst>
          <pc:docMk/>
          <pc:sldMk cId="0" sldId="257"/>
        </pc:sldMkLst>
        <pc:spChg chg="mod">
          <ac:chgData name="Josh Mannix" userId="67577199-83d9-4857-9803-9b1b12014488" providerId="ADAL" clId="{81669D67-2DF3-B64D-AC02-A5F3B93D15C2}" dt="2023-01-24T16:08:36.764" v="7" actId="20577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32:34.430" v="1831" actId="20577"/>
          <ac:spMkLst>
            <pc:docMk/>
            <pc:sldMk cId="0" sldId="257"/>
            <ac:spMk id="194" creationId="{00000000-0000-0000-0000-000000000000}"/>
          </ac:spMkLst>
        </pc:spChg>
        <pc:spChg chg="mod">
          <ac:chgData name="Josh Mannix" userId="67577199-83d9-4857-9803-9b1b12014488" providerId="ADAL" clId="{81669D67-2DF3-B64D-AC02-A5F3B93D15C2}" dt="2023-01-24T20:20:43.470" v="1296" actId="20577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0:20:58.930" v="1322" actId="1076"/>
        <pc:sldMkLst>
          <pc:docMk/>
          <pc:sldMk cId="0" sldId="262"/>
        </pc:sldMkLst>
        <pc:spChg chg="mod">
          <ac:chgData name="Josh Mannix" userId="67577199-83d9-4857-9803-9b1b12014488" providerId="ADAL" clId="{81669D67-2DF3-B64D-AC02-A5F3B93D15C2}" dt="2023-01-24T20:20:58.930" v="1322" actId="1076"/>
          <ac:spMkLst>
            <pc:docMk/>
            <pc:sldMk cId="0" sldId="262"/>
            <ac:spMk id="265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42:07.213" v="2235" actId="20577"/>
        <pc:sldMkLst>
          <pc:docMk/>
          <pc:sldMk cId="0" sldId="263"/>
        </pc:sldMkLst>
        <pc:spChg chg="mod">
          <ac:chgData name="Josh Mannix" userId="67577199-83d9-4857-9803-9b1b12014488" providerId="ADAL" clId="{81669D67-2DF3-B64D-AC02-A5F3B93D15C2}" dt="2023-01-24T20:27:20.810" v="1677" actId="20577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81669D67-2DF3-B64D-AC02-A5F3B93D15C2}" dt="2023-01-24T21:42:07.213" v="2235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81669D67-2DF3-B64D-AC02-A5F3B93D15C2}" dt="2023-01-24T21:06:48.686" v="1937" actId="20577"/>
        <pc:sldMkLst>
          <pc:docMk/>
          <pc:sldMk cId="1525334266" sldId="312"/>
        </pc:sldMkLst>
        <pc:spChg chg="mod">
          <ac:chgData name="Josh Mannix" userId="67577199-83d9-4857-9803-9b1b12014488" providerId="ADAL" clId="{81669D67-2DF3-B64D-AC02-A5F3B93D15C2}" dt="2023-01-24T21:06:48.686" v="1937" actId="20577"/>
          <ac:spMkLst>
            <pc:docMk/>
            <pc:sldMk cId="1525334266" sldId="312"/>
            <ac:spMk id="3" creationId="{174A2818-11F1-9527-987C-744698490DA5}"/>
          </ac:spMkLst>
        </pc:spChg>
      </pc:sldChg>
      <pc:sldChg chg="addSp delSp modSp mod">
        <pc:chgData name="Josh Mannix" userId="67577199-83d9-4857-9803-9b1b12014488" providerId="ADAL" clId="{81669D67-2DF3-B64D-AC02-A5F3B93D15C2}" dt="2023-01-24T16:18:22.564" v="317" actId="1076"/>
        <pc:sldMkLst>
          <pc:docMk/>
          <pc:sldMk cId="2742753983" sldId="319"/>
        </pc:sldMkLst>
        <pc:picChg chg="del">
          <ac:chgData name="Josh Mannix" userId="67577199-83d9-4857-9803-9b1b12014488" providerId="ADAL" clId="{81669D67-2DF3-B64D-AC02-A5F3B93D15C2}" dt="2023-01-24T16:18:00.571" v="308" actId="478"/>
          <ac:picMkLst>
            <pc:docMk/>
            <pc:sldMk cId="2742753983" sldId="319"/>
            <ac:picMk id="3" creationId="{1DDF39C6-B3C9-C343-9DA3-4B431AA907D8}"/>
          </ac:picMkLst>
        </pc:picChg>
        <pc:picChg chg="del">
          <ac:chgData name="Josh Mannix" userId="67577199-83d9-4857-9803-9b1b12014488" providerId="ADAL" clId="{81669D67-2DF3-B64D-AC02-A5F3B93D15C2}" dt="2023-01-24T16:18:00.954" v="309" actId="478"/>
          <ac:picMkLst>
            <pc:docMk/>
            <pc:sldMk cId="2742753983" sldId="319"/>
            <ac:picMk id="18" creationId="{769B8142-CEBC-5F45-B12D-263C39AE81A8}"/>
          </ac:picMkLst>
        </pc:picChg>
        <pc:picChg chg="del">
          <ac:chgData name="Josh Mannix" userId="67577199-83d9-4857-9803-9b1b12014488" providerId="ADAL" clId="{81669D67-2DF3-B64D-AC02-A5F3B93D15C2}" dt="2023-01-24T16:18:01.325" v="310" actId="478"/>
          <ac:picMkLst>
            <pc:docMk/>
            <pc:sldMk cId="2742753983" sldId="319"/>
            <ac:picMk id="19" creationId="{D0BACF25-F4ED-5641-A8A9-FE718DCF42BE}"/>
          </ac:picMkLst>
        </pc:picChg>
        <pc:picChg chg="del">
          <ac:chgData name="Josh Mannix" userId="67577199-83d9-4857-9803-9b1b12014488" providerId="ADAL" clId="{81669D67-2DF3-B64D-AC02-A5F3B93D15C2}" dt="2023-01-24T16:18:02.282" v="311" actId="478"/>
          <ac:picMkLst>
            <pc:docMk/>
            <pc:sldMk cId="2742753983" sldId="319"/>
            <ac:picMk id="20" creationId="{9700EE68-B7F4-5642-B44C-E2B42992256C}"/>
          </ac:picMkLst>
        </pc:picChg>
        <pc:picChg chg="del">
          <ac:chgData name="Josh Mannix" userId="67577199-83d9-4857-9803-9b1b12014488" providerId="ADAL" clId="{81669D67-2DF3-B64D-AC02-A5F3B93D15C2}" dt="2023-01-24T16:18:02.709" v="312" actId="478"/>
          <ac:picMkLst>
            <pc:docMk/>
            <pc:sldMk cId="2742753983" sldId="319"/>
            <ac:picMk id="21" creationId="{1E138B9E-261C-C94D-8821-A16E3C1A7E7C}"/>
          </ac:picMkLst>
        </pc:picChg>
        <pc:picChg chg="del">
          <ac:chgData name="Josh Mannix" userId="67577199-83d9-4857-9803-9b1b12014488" providerId="ADAL" clId="{81669D67-2DF3-B64D-AC02-A5F3B93D15C2}" dt="2023-01-24T16:18:03.204" v="313" actId="478"/>
          <ac:picMkLst>
            <pc:docMk/>
            <pc:sldMk cId="2742753983" sldId="319"/>
            <ac:picMk id="22" creationId="{4385C207-6D32-1B46-A9FD-52A70C19BC28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3" creationId="{6CC14266-E7E1-E741-9626-6CC10F8E622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4" creationId="{7681D860-CE99-8D49-AEE9-1F08418718F7}"/>
          </ac:picMkLst>
        </pc:picChg>
        <pc:picChg chg="add mod">
          <ac:chgData name="Josh Mannix" userId="67577199-83d9-4857-9803-9b1b12014488" providerId="ADAL" clId="{81669D67-2DF3-B64D-AC02-A5F3B93D15C2}" dt="2023-01-24T16:18:14.171" v="314"/>
          <ac:picMkLst>
            <pc:docMk/>
            <pc:sldMk cId="2742753983" sldId="319"/>
            <ac:picMk id="25" creationId="{A15F5B09-21A2-C342-B67B-DF2148C2D339}"/>
          </ac:picMkLst>
        </pc:picChg>
        <pc:picChg chg="add mod">
          <ac:chgData name="Josh Mannix" userId="67577199-83d9-4857-9803-9b1b12014488" providerId="ADAL" clId="{81669D67-2DF3-B64D-AC02-A5F3B93D15C2}" dt="2023-01-24T16:18:22.564" v="317" actId="1076"/>
          <ac:picMkLst>
            <pc:docMk/>
            <pc:sldMk cId="2742753983" sldId="319"/>
            <ac:picMk id="26" creationId="{99057FA9-CF60-2345-9CCC-7B8928928B45}"/>
          </ac:picMkLst>
        </pc:picChg>
        <pc:picChg chg="add mod">
          <ac:chgData name="Josh Mannix" userId="67577199-83d9-4857-9803-9b1b12014488" providerId="ADAL" clId="{81669D67-2DF3-B64D-AC02-A5F3B93D15C2}" dt="2023-01-24T16:18:20.228" v="316" actId="1076"/>
          <ac:picMkLst>
            <pc:docMk/>
            <pc:sldMk cId="2742753983" sldId="319"/>
            <ac:picMk id="27" creationId="{94542D54-011F-0742-85E6-2A6E0F0D9624}"/>
          </ac:picMkLst>
        </pc:picChg>
      </pc:sldChg>
      <pc:sldChg chg="addSp delSp modSp mod">
        <pc:chgData name="Josh Mannix" userId="67577199-83d9-4857-9803-9b1b12014488" providerId="ADAL" clId="{81669D67-2DF3-B64D-AC02-A5F3B93D15C2}" dt="2023-01-24T16:42:55.951" v="465" actId="20577"/>
        <pc:sldMkLst>
          <pc:docMk/>
          <pc:sldMk cId="3566866191" sldId="322"/>
        </pc:sldMkLst>
        <pc:spChg chg="mod">
          <ac:chgData name="Josh Mannix" userId="67577199-83d9-4857-9803-9b1b12014488" providerId="ADAL" clId="{81669D67-2DF3-B64D-AC02-A5F3B93D15C2}" dt="2023-01-24T16:42:55.951" v="465" actId="20577"/>
          <ac:spMkLst>
            <pc:docMk/>
            <pc:sldMk cId="3566866191" sldId="322"/>
            <ac:spMk id="2" creationId="{ADC04ADF-3C89-B545-B3AC-998590695FDC}"/>
          </ac:spMkLst>
        </pc:sp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7" creationId="{E204F786-F2CF-5443-9E7F-238D53D0CCE8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19" creationId="{7CB575B7-1D1E-1142-8ACD-71942B7CF8D1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1" creationId="{6C3D6011-239B-3444-9FEC-973EF6BDE75F}"/>
          </ac:picMkLst>
        </pc:picChg>
        <pc:picChg chg="del">
          <ac:chgData name="Josh Mannix" userId="67577199-83d9-4857-9803-9b1b12014488" providerId="ADAL" clId="{81669D67-2DF3-B64D-AC02-A5F3B93D15C2}" dt="2023-01-24T16:17:06.482" v="280" actId="478"/>
          <ac:picMkLst>
            <pc:docMk/>
            <pc:sldMk cId="3566866191" sldId="322"/>
            <ac:picMk id="22" creationId="{0F6D2F6F-B4E0-2241-A319-E060D908A504}"/>
          </ac:picMkLst>
        </pc:picChg>
        <pc:picChg chg="add del mod">
          <ac:chgData name="Josh Mannix" userId="67577199-83d9-4857-9803-9b1b12014488" providerId="ADAL" clId="{81669D67-2DF3-B64D-AC02-A5F3B93D15C2}" dt="2023-01-24T16:17:24.930" v="291" actId="478"/>
          <ac:picMkLst>
            <pc:docMk/>
            <pc:sldMk cId="3566866191" sldId="322"/>
            <ac:picMk id="23" creationId="{8A22C110-E42E-7146-A679-31D5EBBCB0E5}"/>
          </ac:picMkLst>
        </pc:picChg>
        <pc:picChg chg="add mod">
          <ac:chgData name="Josh Mannix" userId="67577199-83d9-4857-9803-9b1b12014488" providerId="ADAL" clId="{81669D67-2DF3-B64D-AC02-A5F3B93D15C2}" dt="2023-01-24T16:17:28.808" v="293" actId="1076"/>
          <ac:picMkLst>
            <pc:docMk/>
            <pc:sldMk cId="3566866191" sldId="322"/>
            <ac:picMk id="24" creationId="{D8EB12DA-7154-B34B-AFCA-B604F4E52B3C}"/>
          </ac:picMkLst>
        </pc:picChg>
        <pc:picChg chg="add mod">
          <ac:chgData name="Josh Mannix" userId="67577199-83d9-4857-9803-9b1b12014488" providerId="ADAL" clId="{81669D67-2DF3-B64D-AC02-A5F3B93D15C2}" dt="2023-01-24T16:17:31.561" v="295" actId="1076"/>
          <ac:picMkLst>
            <pc:docMk/>
            <pc:sldMk cId="3566866191" sldId="322"/>
            <ac:picMk id="25" creationId="{5BD5E82B-FDF9-1F45-B750-C0F93E36AB07}"/>
          </ac:picMkLst>
        </pc:picChg>
        <pc:picChg chg="add mod">
          <ac:chgData name="Josh Mannix" userId="67577199-83d9-4857-9803-9b1b12014488" providerId="ADAL" clId="{81669D67-2DF3-B64D-AC02-A5F3B93D15C2}" dt="2023-01-24T16:18:33.688" v="320" actId="1076"/>
          <ac:picMkLst>
            <pc:docMk/>
            <pc:sldMk cId="3566866191" sldId="322"/>
            <ac:picMk id="26" creationId="{28D4D848-F980-BE49-ABFD-D890FF8AEA82}"/>
          </ac:picMkLst>
        </pc:picChg>
        <pc:picChg chg="add mod">
          <ac:chgData name="Josh Mannix" userId="67577199-83d9-4857-9803-9b1b12014488" providerId="ADAL" clId="{81669D67-2DF3-B64D-AC02-A5F3B93D15C2}" dt="2023-01-24T16:17:23.721" v="290" actId="688"/>
          <ac:picMkLst>
            <pc:docMk/>
            <pc:sldMk cId="3566866191" sldId="322"/>
            <ac:picMk id="1026" creationId="{EB53A4C4-E01F-6F47-B97A-24DE1D9671B2}"/>
          </ac:picMkLst>
        </pc:picChg>
      </pc:sldChg>
      <pc:sldChg chg="del">
        <pc:chgData name="Josh Mannix" userId="67577199-83d9-4857-9803-9b1b12014488" providerId="ADAL" clId="{81669D67-2DF3-B64D-AC02-A5F3B93D15C2}" dt="2023-01-24T16:16:08.235" v="259" actId="2696"/>
        <pc:sldMkLst>
          <pc:docMk/>
          <pc:sldMk cId="1921346418" sldId="323"/>
        </pc:sldMkLst>
      </pc:sldChg>
      <pc:sldChg chg="del">
        <pc:chgData name="Josh Mannix" userId="67577199-83d9-4857-9803-9b1b12014488" providerId="ADAL" clId="{81669D67-2DF3-B64D-AC02-A5F3B93D15C2}" dt="2023-01-24T16:10:47.834" v="9" actId="2696"/>
        <pc:sldMkLst>
          <pc:docMk/>
          <pc:sldMk cId="3723209488" sldId="324"/>
        </pc:sldMkLst>
      </pc:sldChg>
      <pc:sldChg chg="modSp del mod">
        <pc:chgData name="Josh Mannix" userId="67577199-83d9-4857-9803-9b1b12014488" providerId="ADAL" clId="{81669D67-2DF3-B64D-AC02-A5F3B93D15C2}" dt="2023-01-24T16:17:51.561" v="307" actId="2696"/>
        <pc:sldMkLst>
          <pc:docMk/>
          <pc:sldMk cId="1654196885" sldId="325"/>
        </pc:sldMkLst>
        <pc:spChg chg="mod">
          <ac:chgData name="Josh Mannix" userId="67577199-83d9-4857-9803-9b1b12014488" providerId="ADAL" clId="{81669D67-2DF3-B64D-AC02-A5F3B93D15C2}" dt="2023-01-24T16:16:12.671" v="276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addSp modSp mod modAnim">
        <pc:chgData name="Josh Mannix" userId="67577199-83d9-4857-9803-9b1b12014488" providerId="ADAL" clId="{81669D67-2DF3-B64D-AC02-A5F3B93D15C2}" dt="2023-01-24T16:57:41.114" v="955"/>
        <pc:sldMkLst>
          <pc:docMk/>
          <pc:sldMk cId="2669273031" sldId="326"/>
        </pc:sldMkLst>
        <pc:spChg chg="mod">
          <ac:chgData name="Josh Mannix" userId="67577199-83d9-4857-9803-9b1b12014488" providerId="ADAL" clId="{81669D67-2DF3-B64D-AC02-A5F3B93D15C2}" dt="2023-01-24T16:55:58.494" v="879" actId="20577"/>
          <ac:spMkLst>
            <pc:docMk/>
            <pc:sldMk cId="2669273031" sldId="326"/>
            <ac:spMk id="2" creationId="{ADC04ADF-3C89-B545-B3AC-998590695FDC}"/>
          </ac:spMkLst>
        </pc:spChg>
        <pc:spChg chg="add mod">
          <ac:chgData name="Josh Mannix" userId="67577199-83d9-4857-9803-9b1b12014488" providerId="ADAL" clId="{81669D67-2DF3-B64D-AC02-A5F3B93D15C2}" dt="2023-01-24T16:57:24.819" v="952" actId="207"/>
          <ac:spMkLst>
            <pc:docMk/>
            <pc:sldMk cId="2669273031" sldId="326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16:45:45.011" v="527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180415754" sldId="328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870157244" sldId="329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918276405" sldId="330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4226308442" sldId="331"/>
        </pc:sldMkLst>
      </pc:sldChg>
      <pc:sldChg chg="del">
        <pc:chgData name="Josh Mannix" userId="67577199-83d9-4857-9803-9b1b12014488" providerId="ADAL" clId="{81669D67-2DF3-B64D-AC02-A5F3B93D15C2}" dt="2023-01-24T21:42:13.082" v="2236" actId="2696"/>
        <pc:sldMkLst>
          <pc:docMk/>
          <pc:sldMk cId="2206277357" sldId="332"/>
        </pc:sldMkLst>
      </pc:sldChg>
      <pc:sldChg chg="modSp mod">
        <pc:chgData name="Josh Mannix" userId="67577199-83d9-4857-9803-9b1b12014488" providerId="ADAL" clId="{81669D67-2DF3-B64D-AC02-A5F3B93D15C2}" dt="2023-01-24T21:43:28.812" v="2296" actId="20577"/>
        <pc:sldMkLst>
          <pc:docMk/>
          <pc:sldMk cId="3174111468" sldId="333"/>
        </pc:sldMkLst>
        <pc:spChg chg="mod">
          <ac:chgData name="Josh Mannix" userId="67577199-83d9-4857-9803-9b1b12014488" providerId="ADAL" clId="{81669D67-2DF3-B64D-AC02-A5F3B93D15C2}" dt="2023-01-24T21:43:28.812" v="2296" actId="20577"/>
          <ac:spMkLst>
            <pc:docMk/>
            <pc:sldMk cId="3174111468" sldId="333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0:54.873" v="2116" actId="20577"/>
          <ac:spMkLst>
            <pc:docMk/>
            <pc:sldMk cId="3174111468" sldId="333"/>
            <ac:spMk id="11" creationId="{75042BC0-BE00-2440-A29B-4DDC2D2211E1}"/>
          </ac:spMkLst>
        </pc:spChg>
      </pc:sldChg>
      <pc:sldChg chg="modSp mod">
        <pc:chgData name="Josh Mannix" userId="67577199-83d9-4857-9803-9b1b12014488" providerId="ADAL" clId="{81669D67-2DF3-B64D-AC02-A5F3B93D15C2}" dt="2023-01-24T21:45:27.962" v="2385" actId="20577"/>
        <pc:sldMkLst>
          <pc:docMk/>
          <pc:sldMk cId="3370673050" sldId="334"/>
        </pc:sldMkLst>
        <pc:spChg chg="mod">
          <ac:chgData name="Josh Mannix" userId="67577199-83d9-4857-9803-9b1b12014488" providerId="ADAL" clId="{81669D67-2DF3-B64D-AC02-A5F3B93D15C2}" dt="2023-01-24T21:43:48.443" v="237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81669D67-2DF3-B64D-AC02-A5F3B93D15C2}" dt="2023-01-24T21:45:27.962" v="2385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del">
        <pc:chgData name="Josh Mannix" userId="67577199-83d9-4857-9803-9b1b12014488" providerId="ADAL" clId="{81669D67-2DF3-B64D-AC02-A5F3B93D15C2}" dt="2023-01-24T21:41:26.315" v="2196" actId="2696"/>
        <pc:sldMkLst>
          <pc:docMk/>
          <pc:sldMk cId="2038052553" sldId="335"/>
        </pc:sldMkLst>
      </pc:sldChg>
      <pc:sldChg chg="modSp add modAnim">
        <pc:chgData name="Josh Mannix" userId="67577199-83d9-4857-9803-9b1b12014488" providerId="ADAL" clId="{81669D67-2DF3-B64D-AC02-A5F3B93D15C2}" dt="2023-01-24T16:15:22.485" v="258"/>
        <pc:sldMkLst>
          <pc:docMk/>
          <pc:sldMk cId="414786472" sldId="337"/>
        </pc:sldMkLst>
        <pc:spChg chg="mod">
          <ac:chgData name="Josh Mannix" userId="67577199-83d9-4857-9803-9b1b12014488" providerId="ADAL" clId="{81669D67-2DF3-B64D-AC02-A5F3B93D15C2}" dt="2023-01-24T16:15:04.578" v="256" actId="20577"/>
          <ac:spMkLst>
            <pc:docMk/>
            <pc:sldMk cId="414786472" sldId="337"/>
            <ac:spMk id="2" creationId="{ADC04ADF-3C89-B545-B3AC-998590695FDC}"/>
          </ac:spMkLst>
        </pc:spChg>
      </pc:sldChg>
      <pc:sldChg chg="addSp delSp modSp add mod">
        <pc:chgData name="Josh Mannix" userId="67577199-83d9-4857-9803-9b1b12014488" providerId="ADAL" clId="{81669D67-2DF3-B64D-AC02-A5F3B93D15C2}" dt="2023-01-24T16:53:37.952" v="865" actId="20577"/>
        <pc:sldMkLst>
          <pc:docMk/>
          <pc:sldMk cId="1124642437" sldId="338"/>
        </pc:sldMkLst>
        <pc:spChg chg="mod">
          <ac:chgData name="Josh Mannix" userId="67577199-83d9-4857-9803-9b1b12014488" providerId="ADAL" clId="{81669D67-2DF3-B64D-AC02-A5F3B93D15C2}" dt="2023-01-24T16:53:37.952" v="865" actId="20577"/>
          <ac:spMkLst>
            <pc:docMk/>
            <pc:sldMk cId="1124642437" sldId="338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6:17:48.568" v="306" actId="20577"/>
          <ac:spMkLst>
            <pc:docMk/>
            <pc:sldMk cId="1124642437" sldId="338"/>
            <ac:spMk id="248" creationId="{00000000-0000-0000-0000-000000000000}"/>
          </ac:spMkLst>
        </pc:spChg>
        <pc:picChg chg="add mod">
          <ac:chgData name="Josh Mannix" userId="67577199-83d9-4857-9803-9b1b12014488" providerId="ADAL" clId="{81669D67-2DF3-B64D-AC02-A5F3B93D15C2}" dt="2023-01-24T16:45:06.129" v="510" actId="1036"/>
          <ac:picMkLst>
            <pc:docMk/>
            <pc:sldMk cId="1124642437" sldId="338"/>
            <ac:picMk id="5" creationId="{21A06E67-A980-6942-91A5-D623E0CF198D}"/>
          </ac:picMkLst>
        </pc:picChg>
        <pc:picChg chg="add del mod">
          <ac:chgData name="Josh Mannix" userId="67577199-83d9-4857-9803-9b1b12014488" providerId="ADAL" clId="{81669D67-2DF3-B64D-AC02-A5F3B93D15C2}" dt="2023-01-24T16:44:13.130" v="498" actId="478"/>
          <ac:picMkLst>
            <pc:docMk/>
            <pc:sldMk cId="1124642437" sldId="338"/>
            <ac:picMk id="20" creationId="{D7CA01A4-0500-0C46-BE3E-3857EEB84E5C}"/>
          </ac:picMkLst>
        </pc:picChg>
        <pc:picChg chg="mod">
          <ac:chgData name="Josh Mannix" userId="67577199-83d9-4857-9803-9b1b12014488" providerId="ADAL" clId="{81669D67-2DF3-B64D-AC02-A5F3B93D15C2}" dt="2023-01-24T16:18:39.992" v="321" actId="1076"/>
          <ac:picMkLst>
            <pc:docMk/>
            <pc:sldMk cId="1124642437" sldId="338"/>
            <ac:picMk id="26" creationId="{28D4D848-F980-BE49-ABFD-D890FF8AEA82}"/>
          </ac:picMkLst>
        </pc:picChg>
      </pc:sldChg>
      <pc:sldChg chg="delSp modSp add mod">
        <pc:chgData name="Josh Mannix" userId="67577199-83d9-4857-9803-9b1b12014488" providerId="ADAL" clId="{81669D67-2DF3-B64D-AC02-A5F3B93D15C2}" dt="2023-01-24T20:07:37.048" v="1235" actId="1036"/>
        <pc:sldMkLst>
          <pc:docMk/>
          <pc:sldMk cId="1087533937" sldId="339"/>
        </pc:sldMkLst>
        <pc:spChg chg="mod">
          <ac:chgData name="Josh Mannix" userId="67577199-83d9-4857-9803-9b1b12014488" providerId="ADAL" clId="{81669D67-2DF3-B64D-AC02-A5F3B93D15C2}" dt="2023-01-24T20:07:19.909" v="1214" actId="20577"/>
          <ac:spMkLst>
            <pc:docMk/>
            <pc:sldMk cId="1087533937" sldId="339"/>
            <ac:spMk id="2" creationId="{ADC04ADF-3C89-B545-B3AC-998590695FDC}"/>
          </ac:spMkLst>
        </pc:spChg>
        <pc:spChg chg="mod">
          <ac:chgData name="Josh Mannix" userId="67577199-83d9-4857-9803-9b1b12014488" providerId="ADAL" clId="{81669D67-2DF3-B64D-AC02-A5F3B93D15C2}" dt="2023-01-24T19:55:33.187" v="979" actId="20577"/>
          <ac:spMkLst>
            <pc:docMk/>
            <pc:sldMk cId="1087533937" sldId="339"/>
            <ac:spMk id="248" creationId="{00000000-0000-0000-0000-000000000000}"/>
          </ac:spMkLst>
        </pc:spChg>
        <pc:picChg chg="del">
          <ac:chgData name="Josh Mannix" userId="67577199-83d9-4857-9803-9b1b12014488" providerId="ADAL" clId="{81669D67-2DF3-B64D-AC02-A5F3B93D15C2}" dt="2023-01-24T19:56:50.038" v="981" actId="478"/>
          <ac:picMkLst>
            <pc:docMk/>
            <pc:sldMk cId="1087533937" sldId="339"/>
            <ac:picMk id="5" creationId="{21A06E67-A980-6942-91A5-D623E0CF198D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26" creationId="{28D4D848-F980-BE49-ABFD-D890FF8AEA82}"/>
          </ac:picMkLst>
        </pc:picChg>
        <pc:picChg chg="mod">
          <ac:chgData name="Josh Mannix" userId="67577199-83d9-4857-9803-9b1b12014488" providerId="ADAL" clId="{81669D67-2DF3-B64D-AC02-A5F3B93D15C2}" dt="2023-01-24T20:07:37.048" v="1235" actId="1036"/>
          <ac:picMkLst>
            <pc:docMk/>
            <pc:sldMk cId="1087533937" sldId="339"/>
            <ac:picMk id="1026" creationId="{EB53A4C4-E01F-6F47-B97A-24DE1D9671B2}"/>
          </ac:picMkLst>
        </pc:picChg>
      </pc:sldChg>
      <pc:sldChg chg="delSp modSp add mod delAnim modAnim">
        <pc:chgData name="Josh Mannix" userId="67577199-83d9-4857-9803-9b1b12014488" providerId="ADAL" clId="{81669D67-2DF3-B64D-AC02-A5F3B93D15C2}" dt="2023-01-24T20:19:35.485" v="1271"/>
        <pc:sldMkLst>
          <pc:docMk/>
          <pc:sldMk cId="1947176585" sldId="340"/>
        </pc:sldMkLst>
        <pc:spChg chg="mod">
          <ac:chgData name="Josh Mannix" userId="67577199-83d9-4857-9803-9b1b12014488" providerId="ADAL" clId="{81669D67-2DF3-B64D-AC02-A5F3B93D15C2}" dt="2023-01-24T20:19:24.398" v="1270" actId="20577"/>
          <ac:spMkLst>
            <pc:docMk/>
            <pc:sldMk cId="1947176585" sldId="340"/>
            <ac:spMk id="2" creationId="{ADC04ADF-3C89-B545-B3AC-998590695FDC}"/>
          </ac:spMkLst>
        </pc:spChg>
        <pc:spChg chg="del">
          <ac:chgData name="Josh Mannix" userId="67577199-83d9-4857-9803-9b1b12014488" providerId="ADAL" clId="{81669D67-2DF3-B64D-AC02-A5F3B93D15C2}" dt="2023-01-24T20:06:46.180" v="1153" actId="478"/>
          <ac:spMkLst>
            <pc:docMk/>
            <pc:sldMk cId="1947176585" sldId="340"/>
            <ac:spMk id="3" creationId="{5024ED54-8C79-504B-BA67-7DD2F2E8519D}"/>
          </ac:spMkLst>
        </pc:spChg>
      </pc:sldChg>
      <pc:sldChg chg="addSp delSp modSp add mod delAnim modAnim">
        <pc:chgData name="Josh Mannix" userId="67577199-83d9-4857-9803-9b1b12014488" providerId="ADAL" clId="{81669D67-2DF3-B64D-AC02-A5F3B93D15C2}" dt="2023-01-24T21:42:03.624" v="2229" actId="20577"/>
        <pc:sldMkLst>
          <pc:docMk/>
          <pc:sldMk cId="1695509057" sldId="341"/>
        </pc:sldMkLst>
        <pc:spChg chg="mod">
          <ac:chgData name="Josh Mannix" userId="67577199-83d9-4857-9803-9b1b12014488" providerId="ADAL" clId="{81669D67-2DF3-B64D-AC02-A5F3B93D15C2}" dt="2023-01-24T20:31:23.542" v="1817" actId="20577"/>
          <ac:spMkLst>
            <pc:docMk/>
            <pc:sldMk cId="1695509057" sldId="341"/>
            <ac:spMk id="2" creationId="{ADC04ADF-3C89-B545-B3AC-998590695FDC}"/>
          </ac:spMkLst>
        </pc:spChg>
        <pc:spChg chg="del mod">
          <ac:chgData name="Josh Mannix" userId="67577199-83d9-4857-9803-9b1b12014488" providerId="ADAL" clId="{81669D67-2DF3-B64D-AC02-A5F3B93D15C2}" dt="2023-01-24T20:28:25.958" v="1752" actId="478"/>
          <ac:spMkLst>
            <pc:docMk/>
            <pc:sldMk cId="1695509057" sldId="341"/>
            <ac:spMk id="3" creationId="{5024ED54-8C79-504B-BA67-7DD2F2E8519D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8" creationId="{11E1E121-4876-7C4F-8A09-07269BC7787B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19" creationId="{4AB1A4C2-21C5-4540-BAE3-83EAC8D1DDCF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0" creationId="{D11F964F-7311-A34D-892E-D32F9C73CF02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1" creationId="{620C8FAF-DB07-7345-A10F-1062988D4B41}"/>
          </ac:spMkLst>
        </pc:spChg>
        <pc:spChg chg="mod">
          <ac:chgData name="Josh Mannix" userId="67577199-83d9-4857-9803-9b1b12014488" providerId="ADAL" clId="{81669D67-2DF3-B64D-AC02-A5F3B93D15C2}" dt="2023-01-24T20:27:37.960" v="1680"/>
          <ac:spMkLst>
            <pc:docMk/>
            <pc:sldMk cId="1695509057" sldId="341"/>
            <ac:spMk id="22" creationId="{926458D2-D9B8-BA4C-84BC-448A55F7676F}"/>
          </ac:spMkLst>
        </pc:spChg>
        <pc:spChg chg="mod">
          <ac:chgData name="Josh Mannix" userId="67577199-83d9-4857-9803-9b1b12014488" providerId="ADAL" clId="{81669D67-2DF3-B64D-AC02-A5F3B93D15C2}" dt="2023-01-24T21:42:03.624" v="2229" actId="20577"/>
          <ac:spMkLst>
            <pc:docMk/>
            <pc:sldMk cId="1695509057" sldId="341"/>
            <ac:spMk id="248" creationId="{00000000-0000-0000-0000-000000000000}"/>
          </ac:spMkLst>
        </pc:spChg>
        <pc:grpChg chg="del">
          <ac:chgData name="Josh Mannix" userId="67577199-83d9-4857-9803-9b1b12014488" providerId="ADAL" clId="{81669D67-2DF3-B64D-AC02-A5F3B93D15C2}" dt="2023-01-24T20:27:37.737" v="1679" actId="478"/>
          <ac:grpSpMkLst>
            <pc:docMk/>
            <pc:sldMk cId="1695509057" sldId="341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81669D67-2DF3-B64D-AC02-A5F3B93D15C2}" dt="2023-01-24T20:27:37.960" v="1680"/>
          <ac:grpSpMkLst>
            <pc:docMk/>
            <pc:sldMk cId="1695509057" sldId="341"/>
            <ac:grpSpMk id="17" creationId="{F90C8981-1B2D-D840-90ED-8AD1B2F05569}"/>
          </ac:grpSpMkLst>
        </pc:grpChg>
      </pc:sldChg>
    </pc:docChg>
  </pc:docChgLst>
  <pc:docChgLst>
    <pc:chgData name="Josh Mannix" userId="67577199-83d9-4857-9803-9b1b12014488" providerId="ADAL" clId="{674E90A8-30E3-1E41-AAAB-6BB9A415CE1A}"/>
    <pc:docChg chg="undo custSel addSld delSld modSld sldOrd">
      <pc:chgData name="Josh Mannix" userId="67577199-83d9-4857-9803-9b1b12014488" providerId="ADAL" clId="{674E90A8-30E3-1E41-AAAB-6BB9A415CE1A}" dt="2023-01-21T15:49:55.864" v="5469"/>
      <pc:docMkLst>
        <pc:docMk/>
      </pc:docMkLst>
      <pc:sldChg chg="addSp delSp modSp mod">
        <pc:chgData name="Josh Mannix" userId="67577199-83d9-4857-9803-9b1b12014488" providerId="ADAL" clId="{674E90A8-30E3-1E41-AAAB-6BB9A415CE1A}" dt="2023-01-17T16:08:38.082" v="5466" actId="1035"/>
        <pc:sldMkLst>
          <pc:docMk/>
          <pc:sldMk cId="0" sldId="256"/>
        </pc:sldMkLst>
        <pc:spChg chg="mod">
          <ac:chgData name="Josh Mannix" userId="67577199-83d9-4857-9803-9b1b12014488" providerId="ADAL" clId="{674E90A8-30E3-1E41-AAAB-6BB9A415CE1A}" dt="2023-01-16T20:15:34.831" v="39" actId="20577"/>
          <ac:spMkLst>
            <pc:docMk/>
            <pc:sldMk cId="0" sldId="256"/>
            <ac:spMk id="184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15:43.065" v="51" actId="20577"/>
          <ac:spMkLst>
            <pc:docMk/>
            <pc:sldMk cId="0" sldId="256"/>
            <ac:spMk id="185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7T16:08:38.082" v="5466" actId="1035"/>
          <ac:picMkLst>
            <pc:docMk/>
            <pc:sldMk cId="0" sldId="256"/>
            <ac:picMk id="2" creationId="{79DF98E2-A59C-AE4D-A8CB-C469C2B4C3FA}"/>
          </ac:picMkLst>
        </pc:picChg>
        <pc:picChg chg="del">
          <ac:chgData name="Josh Mannix" userId="67577199-83d9-4857-9803-9b1b12014488" providerId="ADAL" clId="{674E90A8-30E3-1E41-AAAB-6BB9A415CE1A}" dt="2023-01-17T16:07:20.454" v="5450" actId="478"/>
          <ac:picMkLst>
            <pc:docMk/>
            <pc:sldMk cId="0" sldId="256"/>
            <ac:picMk id="3" creationId="{771971D2-7156-EF45-83D9-0794AB9ECC76}"/>
          </ac:picMkLst>
        </pc:picChg>
        <pc:picChg chg="add del mod">
          <ac:chgData name="Josh Mannix" userId="67577199-83d9-4857-9803-9b1b12014488" providerId="ADAL" clId="{674E90A8-30E3-1E41-AAAB-6BB9A415CE1A}" dt="2023-01-17T16:08:24.300" v="5463" actId="478"/>
          <ac:picMkLst>
            <pc:docMk/>
            <pc:sldMk cId="0" sldId="256"/>
            <ac:picMk id="4" creationId="{220F96F5-D78D-684F-80E4-3FB67B26B34C}"/>
          </ac:picMkLst>
        </pc:picChg>
      </pc:sldChg>
      <pc:sldChg chg="modSp mod">
        <pc:chgData name="Josh Mannix" userId="67577199-83d9-4857-9803-9b1b12014488" providerId="ADAL" clId="{674E90A8-30E3-1E41-AAAB-6BB9A415CE1A}" dt="2023-01-16T20:28:20.404" v="408" actId="6549"/>
        <pc:sldMkLst>
          <pc:docMk/>
          <pc:sldMk cId="0" sldId="257"/>
        </pc:sldMkLst>
        <pc:spChg chg="mod">
          <ac:chgData name="Josh Mannix" userId="67577199-83d9-4857-9803-9b1b12014488" providerId="ADAL" clId="{674E90A8-30E3-1E41-AAAB-6BB9A415CE1A}" dt="2023-01-16T20:28:06.904" v="378" actId="6549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4:24.389" v="70" actId="20577"/>
          <ac:spMkLst>
            <pc:docMk/>
            <pc:sldMk cId="0" sldId="257"/>
            <ac:spMk id="193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0:28:20.404" v="408" actId="6549"/>
          <ac:spMkLst>
            <pc:docMk/>
            <pc:sldMk cId="0" sldId="257"/>
            <ac:spMk id="195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0:24:30.230" v="89" actId="20577"/>
        <pc:sldMkLst>
          <pc:docMk/>
          <pc:sldMk cId="0" sldId="258"/>
        </pc:sldMkLst>
        <pc:spChg chg="mod">
          <ac:chgData name="Josh Mannix" userId="67577199-83d9-4857-9803-9b1b12014488" providerId="ADAL" clId="{674E90A8-30E3-1E41-AAAB-6BB9A415CE1A}" dt="2023-01-16T20:24:30.230" v="89" actId="20577"/>
          <ac:spMkLst>
            <pc:docMk/>
            <pc:sldMk cId="0" sldId="258"/>
            <ac:spMk id="216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00.452" v="5315" actId="1076"/>
        <pc:sldMkLst>
          <pc:docMk/>
          <pc:sldMk cId="0" sldId="260"/>
        </pc:sldMkLst>
        <pc:spChg chg="mod">
          <ac:chgData name="Josh Mannix" userId="67577199-83d9-4857-9803-9b1b12014488" providerId="ADAL" clId="{674E90A8-30E3-1E41-AAAB-6BB9A415CE1A}" dt="2023-01-17T15:55:00.452" v="5315" actId="1076"/>
          <ac:spMkLst>
            <pc:docMk/>
            <pc:sldMk cId="0" sldId="260"/>
            <ac:spMk id="241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30:48.625" v="532" actId="2696"/>
        <pc:sldMkLst>
          <pc:docMk/>
          <pc:sldMk cId="0" sldId="261"/>
        </pc:sldMkLst>
      </pc:sldChg>
      <pc:sldChg chg="modSp mod">
        <pc:chgData name="Josh Mannix" userId="67577199-83d9-4857-9803-9b1b12014488" providerId="ADAL" clId="{674E90A8-30E3-1E41-AAAB-6BB9A415CE1A}" dt="2023-01-16T21:41:02.599" v="3385" actId="1076"/>
        <pc:sldMkLst>
          <pc:docMk/>
          <pc:sldMk cId="0" sldId="262"/>
        </pc:sldMkLst>
        <pc:spChg chg="mod">
          <ac:chgData name="Josh Mannix" userId="67577199-83d9-4857-9803-9b1b12014488" providerId="ADAL" clId="{674E90A8-30E3-1E41-AAAB-6BB9A415CE1A}" dt="2023-01-16T21:41:00.159" v="3383" actId="1076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Josh Mannix" userId="67577199-83d9-4857-9803-9b1b12014488" providerId="ADAL" clId="{674E90A8-30E3-1E41-AAAB-6BB9A415CE1A}" dt="2023-01-16T21:41:02.599" v="3385" actId="1076"/>
          <ac:spMkLst>
            <pc:docMk/>
            <pc:sldMk cId="0" sldId="262"/>
            <ac:spMk id="267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6T21:45:08.461" v="3674" actId="404"/>
        <pc:sldMkLst>
          <pc:docMk/>
          <pc:sldMk cId="0" sldId="263"/>
        </pc:sldMkLst>
        <pc:spChg chg="mod">
          <ac:chgData name="Josh Mannix" userId="67577199-83d9-4857-9803-9b1b12014488" providerId="ADAL" clId="{674E90A8-30E3-1E41-AAAB-6BB9A415CE1A}" dt="2023-01-16T21:45:08.461" v="3674" actId="404"/>
          <ac:spMkLst>
            <pc:docMk/>
            <pc:sldMk cId="0" sldId="263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6T21:42:46.742" v="3400" actId="20577"/>
          <ac:spMkLst>
            <pc:docMk/>
            <pc:sldMk cId="0" sldId="263"/>
            <ac:spMk id="273" creationId="{00000000-0000-0000-0000-000000000000}"/>
          </ac:spMkLst>
        </pc:spChg>
      </pc:sldChg>
      <pc:sldChg chg="modSp mod">
        <pc:chgData name="Josh Mannix" userId="67577199-83d9-4857-9803-9b1b12014488" providerId="ADAL" clId="{674E90A8-30E3-1E41-AAAB-6BB9A415CE1A}" dt="2023-01-17T15:55:24.210" v="5332" actId="20577"/>
        <pc:sldMkLst>
          <pc:docMk/>
          <pc:sldMk cId="0" sldId="264"/>
        </pc:sldMkLst>
        <pc:spChg chg="mod">
          <ac:chgData name="Josh Mannix" userId="67577199-83d9-4857-9803-9b1b12014488" providerId="ADAL" clId="{674E90A8-30E3-1E41-AAAB-6BB9A415CE1A}" dt="2023-01-17T15:55:24.210" v="5332" actId="20577"/>
          <ac:spMkLst>
            <pc:docMk/>
            <pc:sldMk cId="0" sldId="264"/>
            <ac:spMk id="289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4:32.827" v="90" actId="2696"/>
        <pc:sldMkLst>
          <pc:docMk/>
          <pc:sldMk cId="2109807637" sldId="308"/>
        </pc:sldMkLst>
      </pc:sldChg>
      <pc:sldChg chg="addSp modSp mod">
        <pc:chgData name="Josh Mannix" userId="67577199-83d9-4857-9803-9b1b12014488" providerId="ADAL" clId="{674E90A8-30E3-1E41-AAAB-6BB9A415CE1A}" dt="2023-01-17T15:55:53.480" v="5333"/>
        <pc:sldMkLst>
          <pc:docMk/>
          <pc:sldMk cId="1525334266" sldId="312"/>
        </pc:sldMkLst>
        <pc:spChg chg="mod">
          <ac:chgData name="Josh Mannix" userId="67577199-83d9-4857-9803-9b1b12014488" providerId="ADAL" clId="{674E90A8-30E3-1E41-AAAB-6BB9A415CE1A}" dt="2023-01-16T20:29:51.281" v="531" actId="20577"/>
          <ac:spMkLst>
            <pc:docMk/>
            <pc:sldMk cId="1525334266" sldId="312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6" creationId="{285E42D2-97F5-7646-80A7-5CCFD3A6C2E3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7" creationId="{54591AC2-EC92-BB4C-AF90-6249333DA036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8" creationId="{8BECB7DB-3279-7E48-A562-5B027769D2C7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9" creationId="{D8774DA8-AA7F-9B44-B70C-FCF5C067763C}"/>
          </ac:spMkLst>
        </pc:spChg>
        <pc:spChg chg="mod">
          <ac:chgData name="Josh Mannix" userId="67577199-83d9-4857-9803-9b1b12014488" providerId="ADAL" clId="{674E90A8-30E3-1E41-AAAB-6BB9A415CE1A}" dt="2023-01-17T15:55:53.480" v="5333"/>
          <ac:spMkLst>
            <pc:docMk/>
            <pc:sldMk cId="1525334266" sldId="312"/>
            <ac:spMk id="10" creationId="{05C6C1D0-FA94-F04E-BCB1-406980FA6B06}"/>
          </ac:spMkLst>
        </pc:spChg>
        <pc:grpChg chg="add mod">
          <ac:chgData name="Josh Mannix" userId="67577199-83d9-4857-9803-9b1b12014488" providerId="ADAL" clId="{674E90A8-30E3-1E41-AAAB-6BB9A415CE1A}" dt="2023-01-17T15:55:53.480" v="5333"/>
          <ac:grpSpMkLst>
            <pc:docMk/>
            <pc:sldMk cId="1525334266" sldId="312"/>
            <ac:grpSpMk id="5" creationId="{E892483C-5B4C-F747-B6C8-389796780303}"/>
          </ac:grpSpMkLst>
        </pc:grpChg>
      </pc:sldChg>
      <pc:sldChg chg="addSp delSp modSp mod">
        <pc:chgData name="Josh Mannix" userId="67577199-83d9-4857-9803-9b1b12014488" providerId="ADAL" clId="{674E90A8-30E3-1E41-AAAB-6BB9A415CE1A}" dt="2023-01-17T16:08:12.063" v="5458" actId="1076"/>
        <pc:sldMkLst>
          <pc:docMk/>
          <pc:sldMk cId="2327765963" sldId="314"/>
        </pc:sldMkLst>
        <pc:spChg chg="mod">
          <ac:chgData name="Josh Mannix" userId="67577199-83d9-4857-9803-9b1b12014488" providerId="ADAL" clId="{674E90A8-30E3-1E41-AAAB-6BB9A415CE1A}" dt="2023-01-16T20:24:43.887" v="122" actId="20577"/>
          <ac:spMkLst>
            <pc:docMk/>
            <pc:sldMk cId="2327765963" sldId="314"/>
            <ac:spMk id="2" creationId="{0986599C-079B-FE46-B154-C62755C39F88}"/>
          </ac:spMkLst>
        </pc:spChg>
        <pc:spChg chg="mod">
          <ac:chgData name="Josh Mannix" userId="67577199-83d9-4857-9803-9b1b12014488" providerId="ADAL" clId="{674E90A8-30E3-1E41-AAAB-6BB9A415CE1A}" dt="2023-01-16T20:26:50.616" v="366" actId="1076"/>
          <ac:spMkLst>
            <pc:docMk/>
            <pc:sldMk cId="2327765963" sldId="314"/>
            <ac:spMk id="3" creationId="{268D834C-B585-BA44-8441-48AAC0366738}"/>
          </ac:spMkLst>
        </pc:spChg>
        <pc:picChg chg="add del mod">
          <ac:chgData name="Josh Mannix" userId="67577199-83d9-4857-9803-9b1b12014488" providerId="ADAL" clId="{674E90A8-30E3-1E41-AAAB-6BB9A415CE1A}" dt="2023-01-17T16:07:57.727" v="5454" actId="478"/>
          <ac:picMkLst>
            <pc:docMk/>
            <pc:sldMk cId="2327765963" sldId="314"/>
            <ac:picMk id="16" creationId="{0E3086AA-BCDE-4B42-97F6-E72F7BC24D59}"/>
          </ac:picMkLst>
        </pc:picChg>
        <pc:picChg chg="add mod">
          <ac:chgData name="Josh Mannix" userId="67577199-83d9-4857-9803-9b1b12014488" providerId="ADAL" clId="{674E90A8-30E3-1E41-AAAB-6BB9A415CE1A}" dt="2023-01-17T16:08:12.063" v="5458" actId="1076"/>
          <ac:picMkLst>
            <pc:docMk/>
            <pc:sldMk cId="2327765963" sldId="314"/>
            <ac:picMk id="17" creationId="{C79B9D57-F73C-3148-880A-45B97D1A38DD}"/>
          </ac:picMkLst>
        </pc:picChg>
        <pc:picChg chg="del">
          <ac:chgData name="Josh Mannix" userId="67577199-83d9-4857-9803-9b1b12014488" providerId="ADAL" clId="{674E90A8-30E3-1E41-AAAB-6BB9A415CE1A}" dt="2023-01-16T20:24:45.720" v="123" actId="478"/>
          <ac:picMkLst>
            <pc:docMk/>
            <pc:sldMk cId="2327765963" sldId="314"/>
            <ac:picMk id="1026" creationId="{90B3DA81-710E-4A8E-9063-0679341F8796}"/>
          </ac:picMkLst>
        </pc:picChg>
      </pc:sldChg>
      <pc:sldChg chg="del">
        <pc:chgData name="Josh Mannix" userId="67577199-83d9-4857-9803-9b1b12014488" providerId="ADAL" clId="{674E90A8-30E3-1E41-AAAB-6BB9A415CE1A}" dt="2023-01-16T20:30:52.082" v="533" actId="2696"/>
        <pc:sldMkLst>
          <pc:docMk/>
          <pc:sldMk cId="1725268783" sldId="315"/>
        </pc:sldMkLst>
      </pc:sldChg>
      <pc:sldChg chg="addSp modSp mod modAnim">
        <pc:chgData name="Josh Mannix" userId="67577199-83d9-4857-9803-9b1b12014488" providerId="ADAL" clId="{674E90A8-30E3-1E41-AAAB-6BB9A415CE1A}" dt="2023-01-16T21:37:11.647" v="3360" actId="20577"/>
        <pc:sldMkLst>
          <pc:docMk/>
          <pc:sldMk cId="2374920946" sldId="316"/>
        </pc:sldMkLst>
        <pc:spChg chg="mod">
          <ac:chgData name="Josh Mannix" userId="67577199-83d9-4857-9803-9b1b12014488" providerId="ADAL" clId="{674E90A8-30E3-1E41-AAAB-6BB9A415CE1A}" dt="2023-01-16T21:37:11.647" v="3360" actId="20577"/>
          <ac:spMkLst>
            <pc:docMk/>
            <pc:sldMk cId="2374920946" sldId="316"/>
            <ac:spMk id="2" creationId="{ADC04ADF-3C89-B545-B3AC-998590695FDC}"/>
          </ac:spMkLst>
        </pc:spChg>
        <pc:spChg chg="add mod">
          <ac:chgData name="Josh Mannix" userId="67577199-83d9-4857-9803-9b1b12014488" providerId="ADAL" clId="{674E90A8-30E3-1E41-AAAB-6BB9A415CE1A}" dt="2023-01-16T20:33:32.103" v="850" actId="1076"/>
          <ac:spMkLst>
            <pc:docMk/>
            <pc:sldMk cId="2374920946" sldId="316"/>
            <ac:spMk id="3" creationId="{5B92F1A6-B412-DB45-8BE1-F27A36611F5D}"/>
          </ac:spMkLst>
        </pc:spChg>
        <pc:spChg chg="mod">
          <ac:chgData name="Josh Mannix" userId="67577199-83d9-4857-9803-9b1b12014488" providerId="ADAL" clId="{674E90A8-30E3-1E41-AAAB-6BB9A415CE1A}" dt="2023-01-16T20:32:51.315" v="789" actId="20577"/>
          <ac:spMkLst>
            <pc:docMk/>
            <pc:sldMk cId="2374920946" sldId="316"/>
            <ac:spMk id="248" creationId="{00000000-0000-0000-0000-000000000000}"/>
          </ac:spMkLst>
        </pc:spChg>
      </pc:sldChg>
      <pc:sldChg chg="modSp del mod">
        <pc:chgData name="Josh Mannix" userId="67577199-83d9-4857-9803-9b1b12014488" providerId="ADAL" clId="{674E90A8-30E3-1E41-AAAB-6BB9A415CE1A}" dt="2023-01-16T21:50:42.126" v="3945" actId="2696"/>
        <pc:sldMkLst>
          <pc:docMk/>
          <pc:sldMk cId="2429232393" sldId="317"/>
        </pc:sldMkLst>
        <pc:spChg chg="mod">
          <ac:chgData name="Josh Mannix" userId="67577199-83d9-4857-9803-9b1b12014488" providerId="ADAL" clId="{674E90A8-30E3-1E41-AAAB-6BB9A415CE1A}" dt="2023-01-16T21:50:28.089" v="3943" actId="20577"/>
          <ac:spMkLst>
            <pc:docMk/>
            <pc:sldMk cId="2429232393" sldId="317"/>
            <ac:spMk id="273" creationId="{00000000-0000-0000-0000-000000000000}"/>
          </ac:spMkLst>
        </pc:spChg>
      </pc:sldChg>
      <pc:sldChg chg="del">
        <pc:chgData name="Josh Mannix" userId="67577199-83d9-4857-9803-9b1b12014488" providerId="ADAL" clId="{674E90A8-30E3-1E41-AAAB-6BB9A415CE1A}" dt="2023-01-16T20:29:02.807" v="433" actId="2696"/>
        <pc:sldMkLst>
          <pc:docMk/>
          <pc:sldMk cId="1837633903" sldId="318"/>
        </pc:sldMkLst>
      </pc:sldChg>
      <pc:sldChg chg="addSp delSp modSp add mod ord modAnim">
        <pc:chgData name="Josh Mannix" userId="67577199-83d9-4857-9803-9b1b12014488" providerId="ADAL" clId="{674E90A8-30E3-1E41-AAAB-6BB9A415CE1A}" dt="2023-01-16T21:07:47.588" v="2288" actId="1076"/>
        <pc:sldMkLst>
          <pc:docMk/>
          <pc:sldMk cId="2926030904" sldId="318"/>
        </pc:sldMkLst>
        <pc:spChg chg="mod">
          <ac:chgData name="Josh Mannix" userId="67577199-83d9-4857-9803-9b1b12014488" providerId="ADAL" clId="{674E90A8-30E3-1E41-AAAB-6BB9A415CE1A}" dt="2023-01-16T20:57:39.562" v="1782" actId="20577"/>
          <ac:spMkLst>
            <pc:docMk/>
            <pc:sldMk cId="2926030904" sldId="318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0:48:29.928" v="1339" actId="20577"/>
          <ac:spMkLst>
            <pc:docMk/>
            <pc:sldMk cId="2926030904" sldId="318"/>
            <ac:spMk id="248" creationId="{00000000-0000-0000-0000-000000000000}"/>
          </ac:spMkLst>
        </pc:spChg>
        <pc:picChg chg="add del mod modCrop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3" creationId="{1DDF39C6-B3C9-C343-9DA3-4B431AA907D8}"/>
          </ac:picMkLst>
        </pc:picChg>
        <pc:picChg chg="add del mod">
          <ac:chgData name="Josh Mannix" userId="67577199-83d9-4857-9803-9b1b12014488" providerId="ADAL" clId="{674E90A8-30E3-1E41-AAAB-6BB9A415CE1A}" dt="2023-01-16T20:37:18.051" v="1016" actId="478"/>
          <ac:picMkLst>
            <pc:docMk/>
            <pc:sldMk cId="2926030904" sldId="318"/>
            <ac:picMk id="17" creationId="{9BB23110-14EC-C943-AC76-12B6685B0642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8" creationId="{769B8142-CEBC-5F45-B12D-263C39AE81A8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19" creationId="{D0BACF25-F4ED-5641-A8A9-FE718DCF42BE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0" creationId="{9700EE68-B7F4-5642-B44C-E2B42992256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1" creationId="{1E138B9E-261C-C94D-8821-A16E3C1A7E7C}"/>
          </ac:picMkLst>
        </pc:picChg>
        <pc:picChg chg="add del mod">
          <ac:chgData name="Josh Mannix" userId="67577199-83d9-4857-9803-9b1b12014488" providerId="ADAL" clId="{674E90A8-30E3-1E41-AAAB-6BB9A415CE1A}" dt="2023-01-16T20:42:16.233" v="1061" actId="478"/>
          <ac:picMkLst>
            <pc:docMk/>
            <pc:sldMk cId="2926030904" sldId="318"/>
            <ac:picMk id="22" creationId="{4385C207-6D32-1B46-A9FD-52A70C19BC28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3" creationId="{1FAA71D5-2AC0-1849-8111-5C7D095BB840}"/>
          </ac:picMkLst>
        </pc:picChg>
        <pc:picChg chg="add del mod">
          <ac:chgData name="Josh Mannix" userId="67577199-83d9-4857-9803-9b1b12014488" providerId="ADAL" clId="{674E90A8-30E3-1E41-AAAB-6BB9A415CE1A}" dt="2023-01-16T20:38:05.190" v="1027" actId="478"/>
          <ac:picMkLst>
            <pc:docMk/>
            <pc:sldMk cId="2926030904" sldId="318"/>
            <ac:picMk id="24" creationId="{04C5D66C-E297-8444-B059-EC2D96053BDC}"/>
          </ac:picMkLst>
        </pc:picChg>
        <pc:picChg chg="add mod">
          <ac:chgData name="Josh Mannix" userId="67577199-83d9-4857-9803-9b1b12014488" providerId="ADAL" clId="{674E90A8-30E3-1E41-AAAB-6BB9A415CE1A}" dt="2023-01-16T21:07:47.588" v="2288" actId="1076"/>
          <ac:picMkLst>
            <pc:docMk/>
            <pc:sldMk cId="2926030904" sldId="318"/>
            <ac:picMk id="1026" creationId="{E07EB991-819F-4E44-8F9F-6F2D723BF116}"/>
          </ac:picMkLst>
        </pc:picChg>
      </pc:sldChg>
      <pc:sldChg chg="modSp add mod">
        <pc:chgData name="Josh Mannix" userId="67577199-83d9-4857-9803-9b1b12014488" providerId="ADAL" clId="{674E90A8-30E3-1E41-AAAB-6BB9A415CE1A}" dt="2023-01-16T21:43:26.337" v="3428" actId="115"/>
        <pc:sldMkLst>
          <pc:docMk/>
          <pc:sldMk cId="2742753983" sldId="319"/>
        </pc:sldMkLst>
        <pc:spChg chg="mod">
          <ac:chgData name="Josh Mannix" userId="67577199-83d9-4857-9803-9b1b12014488" providerId="ADAL" clId="{674E90A8-30E3-1E41-AAAB-6BB9A415CE1A}" dt="2023-01-16T21:43:26.337" v="3428" actId="115"/>
          <ac:spMkLst>
            <pc:docMk/>
            <pc:sldMk cId="2742753983" sldId="319"/>
            <ac:spMk id="2" creationId="{ADC04ADF-3C89-B545-B3AC-998590695FDC}"/>
          </ac:spMkLst>
        </pc:spChg>
      </pc:sldChg>
      <pc:sldChg chg="delSp modSp add mod modAnim">
        <pc:chgData name="Josh Mannix" userId="67577199-83d9-4857-9803-9b1b12014488" providerId="ADAL" clId="{674E90A8-30E3-1E41-AAAB-6BB9A415CE1A}" dt="2023-01-16T21:02:14.159" v="2122" actId="113"/>
        <pc:sldMkLst>
          <pc:docMk/>
          <pc:sldMk cId="1441348668" sldId="320"/>
        </pc:sldMkLst>
        <pc:spChg chg="mod">
          <ac:chgData name="Josh Mannix" userId="67577199-83d9-4857-9803-9b1b12014488" providerId="ADAL" clId="{674E90A8-30E3-1E41-AAAB-6BB9A415CE1A}" dt="2023-01-16T21:02:14.159" v="2122" actId="113"/>
          <ac:spMkLst>
            <pc:docMk/>
            <pc:sldMk cId="1441348668" sldId="320"/>
            <ac:spMk id="2" creationId="{ADC04ADF-3C89-B545-B3AC-998590695FDC}"/>
          </ac:spMkLst>
        </pc:sp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3" creationId="{1DDF39C6-B3C9-C343-9DA3-4B431AA907D8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18" creationId="{769B8142-CEBC-5F45-B12D-263C39AE81A8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19" creationId="{D0BACF25-F4ED-5641-A8A9-FE718DCF42BE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0" creationId="{9700EE68-B7F4-5642-B44C-E2B42992256C}"/>
          </ac:picMkLst>
        </pc:picChg>
        <pc:picChg chg="del">
          <ac:chgData name="Josh Mannix" userId="67577199-83d9-4857-9803-9b1b12014488" providerId="ADAL" clId="{674E90A8-30E3-1E41-AAAB-6BB9A415CE1A}" dt="2023-01-16T20:43:06.579" v="1136" actId="478"/>
          <ac:picMkLst>
            <pc:docMk/>
            <pc:sldMk cId="1441348668" sldId="320"/>
            <ac:picMk id="21" creationId="{1E138B9E-261C-C94D-8821-A16E3C1A7E7C}"/>
          </ac:picMkLst>
        </pc:picChg>
        <pc:picChg chg="del">
          <ac:chgData name="Josh Mannix" userId="67577199-83d9-4857-9803-9b1b12014488" providerId="ADAL" clId="{674E90A8-30E3-1E41-AAAB-6BB9A415CE1A}" dt="2023-01-16T20:43:09.864" v="1137" actId="478"/>
          <ac:picMkLst>
            <pc:docMk/>
            <pc:sldMk cId="1441348668" sldId="320"/>
            <ac:picMk id="22" creationId="{4385C207-6D32-1B46-A9FD-52A70C19BC28}"/>
          </ac:picMkLst>
        </pc:picChg>
      </pc:sldChg>
      <pc:sldChg chg="modSp add mod modAnim">
        <pc:chgData name="Josh Mannix" userId="67577199-83d9-4857-9803-9b1b12014488" providerId="ADAL" clId="{674E90A8-30E3-1E41-AAAB-6BB9A415CE1A}" dt="2023-01-21T15:49:29.185" v="5467"/>
        <pc:sldMkLst>
          <pc:docMk/>
          <pc:sldMk cId="4060266660" sldId="321"/>
        </pc:sldMkLst>
        <pc:spChg chg="mod">
          <ac:chgData name="Josh Mannix" userId="67577199-83d9-4857-9803-9b1b12014488" providerId="ADAL" clId="{674E90A8-30E3-1E41-AAAB-6BB9A415CE1A}" dt="2023-01-16T21:14:25.158" v="2609" actId="20577"/>
          <ac:spMkLst>
            <pc:docMk/>
            <pc:sldMk cId="4060266660" sldId="321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05:39.944" v="2143" actId="20577"/>
          <ac:spMkLst>
            <pc:docMk/>
            <pc:sldMk cId="4060266660" sldId="321"/>
            <ac:spMk id="248" creationId="{00000000-0000-0000-0000-000000000000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22:33.957" v="2819" actId="20577"/>
        <pc:sldMkLst>
          <pc:docMk/>
          <pc:sldMk cId="3566866191" sldId="322"/>
        </pc:sldMkLst>
        <pc:spChg chg="mod">
          <ac:chgData name="Josh Mannix" userId="67577199-83d9-4857-9803-9b1b12014488" providerId="ADAL" clId="{674E90A8-30E3-1E41-AAAB-6BB9A415CE1A}" dt="2023-01-16T21:06:50.211" v="2281" actId="20577"/>
          <ac:spMkLst>
            <pc:docMk/>
            <pc:sldMk cId="3566866191" sldId="322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06:53.279" v="2283"/>
          <ac:spMkLst>
            <pc:docMk/>
            <pc:sldMk cId="3566866191" sldId="322"/>
            <ac:spMk id="3" creationId="{DD9EE7D2-B6A3-D045-9857-B257427AC084}"/>
          </ac:spMkLst>
        </pc:spChg>
        <pc:spChg chg="mod">
          <ac:chgData name="Josh Mannix" userId="67577199-83d9-4857-9803-9b1b12014488" providerId="ADAL" clId="{674E90A8-30E3-1E41-AAAB-6BB9A415CE1A}" dt="2023-01-16T21:22:33.957" v="2819" actId="20577"/>
          <ac:spMkLst>
            <pc:docMk/>
            <pc:sldMk cId="3566866191" sldId="322"/>
            <ac:spMk id="248" creationId="{00000000-0000-0000-0000-000000000000}"/>
          </ac:spMkLst>
        </pc:sp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7" creationId="{E204F786-F2CF-5443-9E7F-238D53D0CCE8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8" creationId="{6798B4A8-D6E9-A541-BD19-D9A05F20F183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19" creationId="{7CB575B7-1D1E-1142-8ACD-71942B7CF8D1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0" creationId="{B11FEE84-A794-CE43-B4CC-C90ACA466F54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1" creationId="{6C3D6011-239B-3444-9FEC-973EF6BDE75F}"/>
          </ac:picMkLst>
        </pc:picChg>
        <pc:picChg chg="add mod">
          <ac:chgData name="Josh Mannix" userId="67577199-83d9-4857-9803-9b1b12014488" providerId="ADAL" clId="{674E90A8-30E3-1E41-AAAB-6BB9A415CE1A}" dt="2023-01-16T21:07:04.290" v="2284"/>
          <ac:picMkLst>
            <pc:docMk/>
            <pc:sldMk cId="3566866191" sldId="322"/>
            <ac:picMk id="22" creationId="{0F6D2F6F-B4E0-2241-A319-E060D908A504}"/>
          </ac:picMkLst>
        </pc:picChg>
      </pc:sldChg>
      <pc:sldChg chg="modSp add mod modAnim">
        <pc:chgData name="Josh Mannix" userId="67577199-83d9-4857-9803-9b1b12014488" providerId="ADAL" clId="{674E90A8-30E3-1E41-AAAB-6BB9A415CE1A}" dt="2023-01-16T21:22:45.412" v="2845" actId="20577"/>
        <pc:sldMkLst>
          <pc:docMk/>
          <pc:sldMk cId="1921346418" sldId="323"/>
        </pc:sldMkLst>
        <pc:spChg chg="mod">
          <ac:chgData name="Josh Mannix" userId="67577199-83d9-4857-9803-9b1b12014488" providerId="ADAL" clId="{674E90A8-30E3-1E41-AAAB-6BB9A415CE1A}" dt="2023-01-16T21:16:18.862" v="2706" actId="16959"/>
          <ac:spMkLst>
            <pc:docMk/>
            <pc:sldMk cId="1921346418" sldId="323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5.412" v="2845" actId="20577"/>
          <ac:spMkLst>
            <pc:docMk/>
            <pc:sldMk cId="1921346418" sldId="323"/>
            <ac:spMk id="248" creationId="{00000000-0000-0000-0000-000000000000}"/>
          </ac:spMkLst>
        </pc:spChg>
      </pc:sldChg>
      <pc:sldChg chg="modSp add ord modAnim">
        <pc:chgData name="Josh Mannix" userId="67577199-83d9-4857-9803-9b1b12014488" providerId="ADAL" clId="{674E90A8-30E3-1E41-AAAB-6BB9A415CE1A}" dt="2023-01-16T21:22:40.577" v="2832" actId="20577"/>
        <pc:sldMkLst>
          <pc:docMk/>
          <pc:sldMk cId="3723209488" sldId="324"/>
        </pc:sldMkLst>
        <pc:spChg chg="mod">
          <ac:chgData name="Josh Mannix" userId="67577199-83d9-4857-9803-9b1b12014488" providerId="ADAL" clId="{674E90A8-30E3-1E41-AAAB-6BB9A415CE1A}" dt="2023-01-16T21:15:23.176" v="2650" actId="20577"/>
          <ac:spMkLst>
            <pc:docMk/>
            <pc:sldMk cId="3723209488" sldId="324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2:40.577" v="2832" actId="20577"/>
          <ac:spMkLst>
            <pc:docMk/>
            <pc:sldMk cId="3723209488" sldId="324"/>
            <ac:spMk id="248" creationId="{00000000-0000-0000-0000-000000000000}"/>
          </ac:spMkLst>
        </pc:spChg>
      </pc:sldChg>
      <pc:sldChg chg="modSp add mod">
        <pc:chgData name="Josh Mannix" userId="67577199-83d9-4857-9803-9b1b12014488" providerId="ADAL" clId="{674E90A8-30E3-1E41-AAAB-6BB9A415CE1A}" dt="2023-01-16T21:22:19.006" v="2806" actId="20577"/>
        <pc:sldMkLst>
          <pc:docMk/>
          <pc:sldMk cId="1654196885" sldId="325"/>
        </pc:sldMkLst>
        <pc:spChg chg="mod">
          <ac:chgData name="Josh Mannix" userId="67577199-83d9-4857-9803-9b1b12014488" providerId="ADAL" clId="{674E90A8-30E3-1E41-AAAB-6BB9A415CE1A}" dt="2023-01-16T21:22:19.006" v="2806" actId="20577"/>
          <ac:spMkLst>
            <pc:docMk/>
            <pc:sldMk cId="1654196885" sldId="325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21:29.997" v="2732" actId="20577"/>
          <ac:spMkLst>
            <pc:docMk/>
            <pc:sldMk cId="1654196885" sldId="325"/>
            <ac:spMk id="248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16T21:35:58.252" v="3318"/>
        <pc:sldMkLst>
          <pc:docMk/>
          <pc:sldMk cId="2669273031" sldId="326"/>
        </pc:sldMkLst>
        <pc:spChg chg="mod">
          <ac:chgData name="Josh Mannix" userId="67577199-83d9-4857-9803-9b1b12014488" providerId="ADAL" clId="{674E90A8-30E3-1E41-AAAB-6BB9A415CE1A}" dt="2023-01-16T21:35:42.698" v="3315" actId="20577"/>
          <ac:spMkLst>
            <pc:docMk/>
            <pc:sldMk cId="2669273031" sldId="326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6T21:30:31.152" v="2863" actId="20577"/>
          <ac:spMkLst>
            <pc:docMk/>
            <pc:sldMk cId="2669273031" sldId="326"/>
            <ac:spMk id="248" creationId="{00000000-0000-0000-0000-000000000000}"/>
          </ac:spMkLst>
        </pc:spChg>
      </pc:sldChg>
      <pc:sldChg chg="modSp new mod">
        <pc:chgData name="Josh Mannix" userId="67577199-83d9-4857-9803-9b1b12014488" providerId="ADAL" clId="{674E90A8-30E3-1E41-AAAB-6BB9A415CE1A}" dt="2023-01-16T21:49:37.024" v="3935" actId="20577"/>
        <pc:sldMkLst>
          <pc:docMk/>
          <pc:sldMk cId="3164844292" sldId="327"/>
        </pc:sldMkLst>
        <pc:spChg chg="mod">
          <ac:chgData name="Josh Mannix" userId="67577199-83d9-4857-9803-9b1b12014488" providerId="ADAL" clId="{674E90A8-30E3-1E41-AAAB-6BB9A415CE1A}" dt="2023-01-16T21:48:25.360" v="3695" actId="20577"/>
          <ac:spMkLst>
            <pc:docMk/>
            <pc:sldMk cId="3164844292" sldId="327"/>
            <ac:spMk id="2" creationId="{B1EC74F1-AE7D-4944-8C9C-27D602036411}"/>
          </ac:spMkLst>
        </pc:spChg>
        <pc:spChg chg="mod">
          <ac:chgData name="Josh Mannix" userId="67577199-83d9-4857-9803-9b1b12014488" providerId="ADAL" clId="{674E90A8-30E3-1E41-AAAB-6BB9A415CE1A}" dt="2023-01-16T21:49:37.024" v="3935" actId="20577"/>
          <ac:spMkLst>
            <pc:docMk/>
            <pc:sldMk cId="3164844292" sldId="327"/>
            <ac:spMk id="3" creationId="{98C170D8-6670-404A-99F3-45DC21C886F9}"/>
          </ac:spMkLst>
        </pc:spChg>
      </pc:sldChg>
      <pc:sldChg chg="addSp delSp modSp add mod modAnim">
        <pc:chgData name="Josh Mannix" userId="67577199-83d9-4857-9803-9b1b12014488" providerId="ADAL" clId="{674E90A8-30E3-1E41-AAAB-6BB9A415CE1A}" dt="2023-01-16T21:59:07.147" v="4354" actId="20577"/>
        <pc:sldMkLst>
          <pc:docMk/>
          <pc:sldMk cId="180415754" sldId="328"/>
        </pc:sldMkLst>
        <pc:spChg chg="mod">
          <ac:chgData name="Josh Mannix" userId="67577199-83d9-4857-9803-9b1b12014488" providerId="ADAL" clId="{674E90A8-30E3-1E41-AAAB-6BB9A415CE1A}" dt="2023-01-16T21:59:07.147" v="4354" actId="20577"/>
          <ac:spMkLst>
            <pc:docMk/>
            <pc:sldMk cId="180415754" sldId="328"/>
            <ac:spMk id="2" creationId="{ADC04ADF-3C89-B545-B3AC-998590695FDC}"/>
          </ac:spMkLst>
        </pc:spChg>
        <pc:spChg chg="add del mod">
          <ac:chgData name="Josh Mannix" userId="67577199-83d9-4857-9803-9b1b12014488" providerId="ADAL" clId="{674E90A8-30E3-1E41-AAAB-6BB9A415CE1A}" dt="2023-01-16T21:58:19.576" v="4336"/>
          <ac:spMkLst>
            <pc:docMk/>
            <pc:sldMk cId="180415754" sldId="328"/>
            <ac:spMk id="3" creationId="{AAC6C04E-04EC-3743-9254-93DB7D83E2E2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7" creationId="{966E7F61-7AF7-714C-9C30-15CDF89CA539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8" creationId="{CF559DEC-63CF-AC4D-A7AE-BA6FC7C2C6F4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19" creationId="{2838305A-C2AA-9441-BBE1-0380394170E1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0" creationId="{14EF1695-79CC-0943-ABFE-09BBD101A19D}"/>
          </ac:spMkLst>
        </pc:spChg>
        <pc:spChg chg="mod">
          <ac:chgData name="Josh Mannix" userId="67577199-83d9-4857-9803-9b1b12014488" providerId="ADAL" clId="{674E90A8-30E3-1E41-AAAB-6BB9A415CE1A}" dt="2023-01-16T21:50:49.441" v="3947"/>
          <ac:spMkLst>
            <pc:docMk/>
            <pc:sldMk cId="180415754" sldId="328"/>
            <ac:spMk id="21" creationId="{032E83FA-82E4-D740-B42B-BD8E6E12BDEB}"/>
          </ac:spMkLst>
        </pc:spChg>
        <pc:spChg chg="mod">
          <ac:chgData name="Josh Mannix" userId="67577199-83d9-4857-9803-9b1b12014488" providerId="ADAL" clId="{674E90A8-30E3-1E41-AAAB-6BB9A415CE1A}" dt="2023-01-16T21:52:02.402" v="3958" actId="20577"/>
          <ac:spMkLst>
            <pc:docMk/>
            <pc:sldMk cId="180415754" sldId="328"/>
            <ac:spMk id="248" creationId="{00000000-0000-0000-0000-000000000000}"/>
          </ac:spMkLst>
        </pc:spChg>
        <pc:grpChg chg="del">
          <ac:chgData name="Josh Mannix" userId="67577199-83d9-4857-9803-9b1b12014488" providerId="ADAL" clId="{674E90A8-30E3-1E41-AAAB-6BB9A415CE1A}" dt="2023-01-16T21:50:49.195" v="3946" actId="478"/>
          <ac:grpSpMkLst>
            <pc:docMk/>
            <pc:sldMk cId="180415754" sldId="328"/>
            <ac:grpSpMk id="4" creationId="{11703149-2179-114C-BEBA-C280511D2FA9}"/>
          </ac:grpSpMkLst>
        </pc:grpChg>
        <pc:grpChg chg="add mod">
          <ac:chgData name="Josh Mannix" userId="67577199-83d9-4857-9803-9b1b12014488" providerId="ADAL" clId="{674E90A8-30E3-1E41-AAAB-6BB9A415CE1A}" dt="2023-01-16T21:50:49.441" v="3947"/>
          <ac:grpSpMkLst>
            <pc:docMk/>
            <pc:sldMk cId="180415754" sldId="328"/>
            <ac:grpSpMk id="16" creationId="{C22DF8AB-B1F6-0446-8422-0C8A3ABB57B8}"/>
          </ac:grpSpMkLst>
        </pc:grpChg>
      </pc:sldChg>
      <pc:sldChg chg="modSp add modAnim">
        <pc:chgData name="Josh Mannix" userId="67577199-83d9-4857-9803-9b1b12014488" providerId="ADAL" clId="{674E90A8-30E3-1E41-AAAB-6BB9A415CE1A}" dt="2023-01-17T15:42:13.399" v="4559"/>
        <pc:sldMkLst>
          <pc:docMk/>
          <pc:sldMk cId="870157244" sldId="329"/>
        </pc:sldMkLst>
        <pc:spChg chg="mod">
          <ac:chgData name="Josh Mannix" userId="67577199-83d9-4857-9803-9b1b12014488" providerId="ADAL" clId="{674E90A8-30E3-1E41-AAAB-6BB9A415CE1A}" dt="2023-01-17T15:41:40.813" v="4555" actId="20577"/>
          <ac:spMkLst>
            <pc:docMk/>
            <pc:sldMk cId="870157244" sldId="329"/>
            <ac:spMk id="2" creationId="{ADC04ADF-3C89-B545-B3AC-998590695FDC}"/>
          </ac:spMkLst>
        </pc:spChg>
      </pc:sldChg>
      <pc:sldChg chg="modSp add modAnim">
        <pc:chgData name="Josh Mannix" userId="67577199-83d9-4857-9803-9b1b12014488" providerId="ADAL" clId="{674E90A8-30E3-1E41-AAAB-6BB9A415CE1A}" dt="2023-01-17T15:45:00.791" v="4641"/>
        <pc:sldMkLst>
          <pc:docMk/>
          <pc:sldMk cId="2918276405" sldId="330"/>
        </pc:sldMkLst>
        <pc:spChg chg="mod">
          <ac:chgData name="Josh Mannix" userId="67577199-83d9-4857-9803-9b1b12014488" providerId="ADAL" clId="{674E90A8-30E3-1E41-AAAB-6BB9A415CE1A}" dt="2023-01-17T15:44:36.596" v="4639" actId="122"/>
          <ac:spMkLst>
            <pc:docMk/>
            <pc:sldMk cId="2918276405" sldId="330"/>
            <ac:spMk id="2" creationId="{ADC04ADF-3C89-B545-B3AC-998590695FDC}"/>
          </ac:spMkLst>
        </pc:spChg>
      </pc:sldChg>
      <pc:sldChg chg="modSp add mod">
        <pc:chgData name="Josh Mannix" userId="67577199-83d9-4857-9803-9b1b12014488" providerId="ADAL" clId="{674E90A8-30E3-1E41-AAAB-6BB9A415CE1A}" dt="2023-01-17T15:47:06.397" v="4883" actId="14100"/>
        <pc:sldMkLst>
          <pc:docMk/>
          <pc:sldMk cId="4226308442" sldId="331"/>
        </pc:sldMkLst>
        <pc:spChg chg="mod">
          <ac:chgData name="Josh Mannix" userId="67577199-83d9-4857-9803-9b1b12014488" providerId="ADAL" clId="{674E90A8-30E3-1E41-AAAB-6BB9A415CE1A}" dt="2023-01-17T15:47:06.397" v="4883" actId="14100"/>
          <ac:spMkLst>
            <pc:docMk/>
            <pc:sldMk cId="4226308442" sldId="331"/>
            <ac:spMk id="19" creationId="{50990AC8-88A1-9F4C-AF7A-2DC8790832E1}"/>
          </ac:spMkLst>
        </pc:spChg>
        <pc:spChg chg="mod">
          <ac:chgData name="Josh Mannix" userId="67577199-83d9-4857-9803-9b1b12014488" providerId="ADAL" clId="{674E90A8-30E3-1E41-AAAB-6BB9A415CE1A}" dt="2023-01-17T15:45:23.377" v="4659" actId="20577"/>
          <ac:spMkLst>
            <pc:docMk/>
            <pc:sldMk cId="4226308442" sldId="331"/>
            <ac:spMk id="273" creationId="{00000000-0000-0000-0000-000000000000}"/>
          </ac:spMkLst>
        </pc:spChg>
      </pc:sldChg>
      <pc:sldChg chg="modSp add mod modAnim">
        <pc:chgData name="Josh Mannix" userId="67577199-83d9-4857-9803-9b1b12014488" providerId="ADAL" clId="{674E90A8-30E3-1E41-AAAB-6BB9A415CE1A}" dt="2023-01-21T15:49:55.864" v="5469"/>
        <pc:sldMkLst>
          <pc:docMk/>
          <pc:sldMk cId="2206277357" sldId="332"/>
        </pc:sldMkLst>
        <pc:spChg chg="mod">
          <ac:chgData name="Josh Mannix" userId="67577199-83d9-4857-9803-9b1b12014488" providerId="ADAL" clId="{674E90A8-30E3-1E41-AAAB-6BB9A415CE1A}" dt="2023-01-17T15:52:57.208" v="5313" actId="20577"/>
          <ac:spMkLst>
            <pc:docMk/>
            <pc:sldMk cId="2206277357" sldId="332"/>
            <ac:spMk id="2" creationId="{ADC04ADF-3C89-B545-B3AC-998590695FDC}"/>
          </ac:spMkLst>
        </pc:spChg>
        <pc:spChg chg="mod">
          <ac:chgData name="Josh Mannix" userId="67577199-83d9-4857-9803-9b1b12014488" providerId="ADAL" clId="{674E90A8-30E3-1E41-AAAB-6BB9A415CE1A}" dt="2023-01-17T15:47:22.398" v="4901" actId="20577"/>
          <ac:spMkLst>
            <pc:docMk/>
            <pc:sldMk cId="2206277357" sldId="332"/>
            <ac:spMk id="248" creationId="{00000000-0000-0000-0000-000000000000}"/>
          </ac:spMkLst>
        </pc:spChg>
      </pc:sldChg>
      <pc:sldChg chg="addSp modSp add mod modAnim">
        <pc:chgData name="Josh Mannix" userId="67577199-83d9-4857-9803-9b1b12014488" providerId="ADAL" clId="{674E90A8-30E3-1E41-AAAB-6BB9A415CE1A}" dt="2023-01-17T16:01:39.595" v="5429" actId="20577"/>
        <pc:sldMkLst>
          <pc:docMk/>
          <pc:sldMk cId="3174111468" sldId="333"/>
        </pc:sldMkLst>
        <pc:spChg chg="mod">
          <ac:chgData name="Josh Mannix" userId="67577199-83d9-4857-9803-9b1b12014488" providerId="ADAL" clId="{674E90A8-30E3-1E41-AAAB-6BB9A415CE1A}" dt="2023-01-17T15:56:08.433" v="5388" actId="20577"/>
          <ac:spMkLst>
            <pc:docMk/>
            <pc:sldMk cId="3174111468" sldId="333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9.595" v="5429" actId="20577"/>
          <ac:spMkLst>
            <pc:docMk/>
            <pc:sldMk cId="3174111468" sldId="333"/>
            <ac:spMk id="3" creationId="{174A2818-11F1-9527-987C-744698490DA5}"/>
          </ac:spMkLst>
        </pc:spChg>
        <pc:spChg chg="add mod">
          <ac:chgData name="Josh Mannix" userId="67577199-83d9-4857-9803-9b1b12014488" providerId="ADAL" clId="{674E90A8-30E3-1E41-AAAB-6BB9A415CE1A}" dt="2023-01-17T15:59:06.673" v="5411" actId="1076"/>
          <ac:spMkLst>
            <pc:docMk/>
            <pc:sldMk cId="3174111468" sldId="333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01.472" v="5443" actId="20577"/>
        <pc:sldMkLst>
          <pc:docMk/>
          <pc:sldMk cId="3370673050" sldId="334"/>
        </pc:sldMkLst>
        <pc:spChg chg="mod">
          <ac:chgData name="Josh Mannix" userId="67577199-83d9-4857-9803-9b1b12014488" providerId="ADAL" clId="{674E90A8-30E3-1E41-AAAB-6BB9A415CE1A}" dt="2023-01-17T15:59:25.723" v="5416" actId="20577"/>
          <ac:spMkLst>
            <pc:docMk/>
            <pc:sldMk cId="3370673050" sldId="334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0:44.406" v="5423" actId="20577"/>
          <ac:spMkLst>
            <pc:docMk/>
            <pc:sldMk cId="3370673050" sldId="334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01.472" v="5443" actId="20577"/>
          <ac:spMkLst>
            <pc:docMk/>
            <pc:sldMk cId="3370673050" sldId="334"/>
            <ac:spMk id="11" creationId="{75042BC0-BE00-2440-A29B-4DDC2D2211E1}"/>
          </ac:spMkLst>
        </pc:spChg>
      </pc:sldChg>
      <pc:sldChg chg="modSp add mod">
        <pc:chgData name="Josh Mannix" userId="67577199-83d9-4857-9803-9b1b12014488" providerId="ADAL" clId="{674E90A8-30E3-1E41-AAAB-6BB9A415CE1A}" dt="2023-01-17T16:03:50.648" v="5448" actId="20577"/>
        <pc:sldMkLst>
          <pc:docMk/>
          <pc:sldMk cId="2038052553" sldId="335"/>
        </pc:sldMkLst>
        <pc:spChg chg="mod">
          <ac:chgData name="Josh Mannix" userId="67577199-83d9-4857-9803-9b1b12014488" providerId="ADAL" clId="{674E90A8-30E3-1E41-AAAB-6BB9A415CE1A}" dt="2023-01-17T16:00:06.414" v="5418" actId="20577"/>
          <ac:spMkLst>
            <pc:docMk/>
            <pc:sldMk cId="2038052553" sldId="335"/>
            <ac:spMk id="2" creationId="{43B37B89-5678-C5A8-D4CB-B663D415F34B}"/>
          </ac:spMkLst>
        </pc:spChg>
        <pc:spChg chg="mod">
          <ac:chgData name="Josh Mannix" userId="67577199-83d9-4857-9803-9b1b12014488" providerId="ADAL" clId="{674E90A8-30E3-1E41-AAAB-6BB9A415CE1A}" dt="2023-01-17T16:01:32.372" v="5425"/>
          <ac:spMkLst>
            <pc:docMk/>
            <pc:sldMk cId="2038052553" sldId="335"/>
            <ac:spMk id="3" creationId="{174A2818-11F1-9527-987C-744698490DA5}"/>
          </ac:spMkLst>
        </pc:spChg>
        <pc:spChg chg="mod">
          <ac:chgData name="Josh Mannix" userId="67577199-83d9-4857-9803-9b1b12014488" providerId="ADAL" clId="{674E90A8-30E3-1E41-AAAB-6BB9A415CE1A}" dt="2023-01-17T16:03:50.648" v="5448" actId="20577"/>
          <ac:spMkLst>
            <pc:docMk/>
            <pc:sldMk cId="2038052553" sldId="335"/>
            <ac:spMk id="11" creationId="{75042BC0-BE00-2440-A29B-4DDC2D2211E1}"/>
          </ac:spMkLst>
        </pc:spChg>
      </pc:sldChg>
    </pc:docChg>
  </pc:docChgLst>
  <pc:docChgLst>
    <pc:chgData name="Mannix, Josh" userId="67577199-83d9-4857-9803-9b1b12014488" providerId="ADAL" clId="{017C6DB9-5FBD-BF49-9CA3-2F157D54A71C}"/>
    <pc:docChg chg="undo custSel modSld">
      <pc:chgData name="Mannix, Josh" userId="67577199-83d9-4857-9803-9b1b12014488" providerId="ADAL" clId="{017C6DB9-5FBD-BF49-9CA3-2F157D54A71C}" dt="2023-01-01T20:11:44.379" v="73" actId="1076"/>
      <pc:docMkLst>
        <pc:docMk/>
      </pc:docMkLst>
      <pc:sldChg chg="modSp mod">
        <pc:chgData name="Mannix, Josh" userId="67577199-83d9-4857-9803-9b1b12014488" providerId="ADAL" clId="{017C6DB9-5FBD-BF49-9CA3-2F157D54A71C}" dt="2023-01-01T20:09:46.098" v="10" actId="20577"/>
        <pc:sldMkLst>
          <pc:docMk/>
          <pc:sldMk cId="0" sldId="256"/>
        </pc:sldMkLst>
        <pc:spChg chg="mod">
          <ac:chgData name="Mannix, Josh" userId="67577199-83d9-4857-9803-9b1b12014488" providerId="ADAL" clId="{017C6DB9-5FBD-BF49-9CA3-2F157D54A71C}" dt="2023-01-01T20:09:46.098" v="10" actId="20577"/>
          <ac:spMkLst>
            <pc:docMk/>
            <pc:sldMk cId="0" sldId="256"/>
            <ac:spMk id="185" creationId="{00000000-0000-0000-0000-000000000000}"/>
          </ac:spMkLst>
        </pc:spChg>
      </pc:sldChg>
      <pc:sldChg chg="modSp mod">
        <pc:chgData name="Mannix, Josh" userId="67577199-83d9-4857-9803-9b1b12014488" providerId="ADAL" clId="{017C6DB9-5FBD-BF49-9CA3-2F157D54A71C}" dt="2023-01-01T20:10:59.499" v="38" actId="404"/>
        <pc:sldMkLst>
          <pc:docMk/>
          <pc:sldMk cId="3383633691" sldId="305"/>
        </pc:sldMkLst>
        <pc:spChg chg="mod">
          <ac:chgData name="Mannix, Josh" userId="67577199-83d9-4857-9803-9b1b12014488" providerId="ADAL" clId="{017C6DB9-5FBD-BF49-9CA3-2F157D54A71C}" dt="2023-01-01T20:10:59.499" v="38" actId="404"/>
          <ac:spMkLst>
            <pc:docMk/>
            <pc:sldMk cId="3383633691" sldId="305"/>
            <ac:spMk id="3" creationId="{57C1841A-3E74-C14E-BD69-B67D1D24DCCA}"/>
          </ac:spMkLst>
        </pc:spChg>
      </pc:sldChg>
      <pc:sldChg chg="addSp delSp modSp mod">
        <pc:chgData name="Mannix, Josh" userId="67577199-83d9-4857-9803-9b1b12014488" providerId="ADAL" clId="{017C6DB9-5FBD-BF49-9CA3-2F157D54A71C}" dt="2023-01-01T20:11:44.379" v="73" actId="1076"/>
        <pc:sldMkLst>
          <pc:docMk/>
          <pc:sldMk cId="843801443" sldId="306"/>
        </pc:sldMkLst>
        <pc:spChg chg="mod">
          <ac:chgData name="Mannix, Josh" userId="67577199-83d9-4857-9803-9b1b12014488" providerId="ADAL" clId="{017C6DB9-5FBD-BF49-9CA3-2F157D54A71C}" dt="2023-01-01T20:11:25.305" v="70" actId="20577"/>
          <ac:spMkLst>
            <pc:docMk/>
            <pc:sldMk cId="843801443" sldId="306"/>
            <ac:spMk id="3" creationId="{6739A668-3076-3441-BA71-59BC04D4BB53}"/>
          </ac:spMkLst>
        </pc:spChg>
        <pc:spChg chg="del">
          <ac:chgData name="Mannix, Josh" userId="67577199-83d9-4857-9803-9b1b12014488" providerId="ADAL" clId="{017C6DB9-5FBD-BF49-9CA3-2F157D54A71C}" dt="2023-01-01T20:11:37.622" v="71" actId="478"/>
          <ac:spMkLst>
            <pc:docMk/>
            <pc:sldMk cId="843801443" sldId="306"/>
            <ac:spMk id="4" creationId="{039CEAAA-F396-BA44-99F0-252F9C52430B}"/>
          </ac:spMkLst>
        </pc:spChg>
        <pc:spChg chg="add del mod">
          <ac:chgData name="Mannix, Josh" userId="67577199-83d9-4857-9803-9b1b12014488" providerId="ADAL" clId="{017C6DB9-5FBD-BF49-9CA3-2F157D54A71C}" dt="2023-01-01T20:11:39.999" v="72" actId="478"/>
          <ac:spMkLst>
            <pc:docMk/>
            <pc:sldMk cId="843801443" sldId="306"/>
            <ac:spMk id="13" creationId="{B5F002A5-FB8F-1C55-82C9-F802A838DD3F}"/>
          </ac:spMkLst>
        </pc:spChg>
        <pc:picChg chg="mod">
          <ac:chgData name="Mannix, Josh" userId="67577199-83d9-4857-9803-9b1b12014488" providerId="ADAL" clId="{017C6DB9-5FBD-BF49-9CA3-2F157D54A71C}" dt="2023-01-01T20:11:44.379" v="73" actId="1076"/>
          <ac:picMkLst>
            <pc:docMk/>
            <pc:sldMk cId="843801443" sldId="306"/>
            <ac:picMk id="3074" creationId="{A9A43E0A-B593-E647-968B-0F62024C0C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8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5a4c528c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5a4c528c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94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088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54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77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7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3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874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07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9.2 </a:t>
            </a:r>
            <a:br>
              <a:rPr lang="en-US" sz="3200" dirty="0"/>
            </a:br>
            <a:r>
              <a:rPr lang="en-US" sz="3200" dirty="0"/>
              <a:t>Understanding Interest</a:t>
            </a:r>
            <a:endParaRPr sz="6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F98E2-A59C-AE4D-A8CB-C469C2B4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889" y="1011717"/>
            <a:ext cx="4137377" cy="3103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Compound Interest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Amya invests $500 at 10% APR for 8 years. How much money will he have at the end of the investing period (8 years) if his interest is compounded continuously?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E28657E-1B70-3F5A-FD30-3BB8363930DD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D6E66AF8-97F6-C794-4F42-16FB1BFF3C9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1521903D-4E33-9B7B-4BC2-F6E9BEC8982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5D343BEE-D0CB-6997-A948-2224E8A80CC2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86B4FED2-6A24-A772-6933-37F12A330D84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F7427F-C8B0-AC01-B00D-B92DB9E23DF9}"/>
                  </a:ext>
                </a:extLst>
              </p:cNvPr>
              <p:cNvSpPr txBox="1"/>
              <p:nvPr/>
            </p:nvSpPr>
            <p:spPr>
              <a:xfrm>
                <a:off x="1505355" y="3399822"/>
                <a:ext cx="45765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F7427F-C8B0-AC01-B00D-B92DB9E23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55" y="3399822"/>
                <a:ext cx="45765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F2113-67B1-5F01-83C8-335720CED69D}"/>
                  </a:ext>
                </a:extLst>
              </p:cNvPr>
              <p:cNvSpPr txBox="1"/>
              <p:nvPr/>
            </p:nvSpPr>
            <p:spPr>
              <a:xfrm>
                <a:off x="4177665" y="3421755"/>
                <a:ext cx="16573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=500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0.1∗8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F2113-67B1-5F01-83C8-335720CE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665" y="3421755"/>
                <a:ext cx="16573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A3DDA7-D259-C512-F3B2-98F37118F4C9}"/>
                  </a:ext>
                </a:extLst>
              </p:cNvPr>
              <p:cNvSpPr txBox="1"/>
              <p:nvPr/>
            </p:nvSpPr>
            <p:spPr>
              <a:xfrm>
                <a:off x="2718054" y="3813020"/>
                <a:ext cx="45765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$1,112.77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A3DDA7-D259-C512-F3B2-98F37118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54" y="3813020"/>
                <a:ext cx="45765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1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Annual Percentage Yield</a:t>
            </a:r>
            <a:endParaRPr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Annual Percentage Yield (APY)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77" name="Google Shape;277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CC6138-35BC-D847-8038-70026D9F50DA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272" name="Google Shape;272;p18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274;p18">
                <a:extLst>
                  <a:ext uri="{FF2B5EF4-FFF2-40B4-BE49-F238E27FC236}">
                    <a16:creationId xmlns:a16="http://schemas.microsoft.com/office/drawing/2014/main" id="{50990AC8-88A1-9F4C-AF7A-2DC8790832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606" y="1605425"/>
                <a:ext cx="6993327" cy="314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▰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1000"/>
                  </a:spcBef>
                  <a:spcAft>
                    <a:spcPts val="1000"/>
                  </a:spcAft>
                  <a:buClr>
                    <a:schemeClr val="accent4"/>
                  </a:buClr>
                  <a:buSzPts val="2400"/>
                  <a:buFont typeface="Roboto Condensed Light"/>
                  <a:buChar char="▻"/>
                  <a:defRPr sz="2400" b="0" i="0" u="none" strike="noStrike" cap="none">
                    <a:solidFill>
                      <a:schemeClr val="dk1"/>
                    </a:solidFill>
                    <a:latin typeface="Roboto Condensed Light"/>
                    <a:ea typeface="Roboto Condensed Light"/>
                    <a:cs typeface="Roboto Condensed Light"/>
                    <a:sym typeface="Roboto Condensed Light"/>
                  </a:defRPr>
                </a:lvl9pPr>
              </a:lstStyle>
              <a:p>
                <a:pPr>
                  <a:spcBef>
                    <a:spcPts val="0"/>
                  </a:spcBef>
                </a:pPr>
                <a:r>
                  <a:rPr lang="en-US" dirty="0"/>
                  <a:t>When compounding interest, the rate of interest earned is not the same as the stated APR.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Why is this true?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Annual Percentage Yield (APY) is the effective annual interest rate</a:t>
                </a:r>
              </a:p>
              <a:p>
                <a:pPr marL="533400" lvl="1" indent="0">
                  <a:spcBef>
                    <a:spcPts val="0"/>
                  </a:spcBef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5334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𝐴𝑃𝑌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∗100%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Google Shape;274;p18">
                <a:extLst>
                  <a:ext uri="{FF2B5EF4-FFF2-40B4-BE49-F238E27FC236}">
                    <a16:creationId xmlns:a16="http://schemas.microsoft.com/office/drawing/2014/main" id="{50990AC8-88A1-9F4C-AF7A-2DC879083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06" y="1605425"/>
                <a:ext cx="6993327" cy="3145500"/>
              </a:xfrm>
              <a:prstGeom prst="rect">
                <a:avLst/>
              </a:prstGeom>
              <a:blipFill>
                <a:blip r:embed="rId3"/>
                <a:stretch>
                  <a:fillRect l="-543" r="-1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Annual Percentage Yield (APY)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902566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Revisit Elias’ investments ($500 at 10% APR for 8 years). What is his APY if his investment is compounded monthly?</a:t>
            </a:r>
          </a:p>
          <a:p>
            <a:pPr marL="76200" indent="0">
              <a:buNone/>
            </a:pPr>
            <a:endParaRPr lang="en-US" sz="14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BA110A-F177-E5D0-B9E0-28924B672659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4" name="Google Shape;272;p18">
              <a:extLst>
                <a:ext uri="{FF2B5EF4-FFF2-40B4-BE49-F238E27FC236}">
                  <a16:creationId xmlns:a16="http://schemas.microsoft.com/office/drawing/2014/main" id="{E433C5F1-D6EE-69EF-43BC-1476D9DA98B5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" name="Google Shape;282;p18">
              <a:extLst>
                <a:ext uri="{FF2B5EF4-FFF2-40B4-BE49-F238E27FC236}">
                  <a16:creationId xmlns:a16="http://schemas.microsoft.com/office/drawing/2014/main" id="{490B4BE0-D623-9126-085D-FC0A5A4CB212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83;p18">
              <a:extLst>
                <a:ext uri="{FF2B5EF4-FFF2-40B4-BE49-F238E27FC236}">
                  <a16:creationId xmlns:a16="http://schemas.microsoft.com/office/drawing/2014/main" id="{73A2F03F-1EAC-2FC4-CC81-91821EF0C5FB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84;p18">
              <a:extLst>
                <a:ext uri="{FF2B5EF4-FFF2-40B4-BE49-F238E27FC236}">
                  <a16:creationId xmlns:a16="http://schemas.microsoft.com/office/drawing/2014/main" id="{01094DD2-36BE-8F05-6E8E-19838F1348C9}"/>
                </a:ext>
              </a:extLst>
            </p:cNvPr>
            <p:cNvSpPr txBox="1"/>
            <p:nvPr/>
          </p:nvSpPr>
          <p:spPr>
            <a:xfrm>
              <a:off x="81547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30860-A406-381C-B3B3-E5C702A0C227}"/>
                  </a:ext>
                </a:extLst>
              </p:cNvPr>
              <p:cNvSpPr txBox="1"/>
              <p:nvPr/>
            </p:nvSpPr>
            <p:spPr>
              <a:xfrm>
                <a:off x="3560475" y="2894319"/>
                <a:ext cx="4576572" cy="665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∗100%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30860-A406-381C-B3B3-E5C702A0C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75" y="2894319"/>
                <a:ext cx="4576572" cy="665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310C5E-0ADC-B4D9-6F4C-0FF957591201}"/>
                  </a:ext>
                </a:extLst>
              </p:cNvPr>
              <p:cNvSpPr txBox="1"/>
              <p:nvPr/>
            </p:nvSpPr>
            <p:spPr>
              <a:xfrm>
                <a:off x="814275" y="2916121"/>
                <a:ext cx="4015523" cy="826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𝐴𝑃𝑌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𝑚𝑜𝑛𝑡h𝑙𝑦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∗100%=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310C5E-0ADC-B4D9-6F4C-0FF957591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2916121"/>
                <a:ext cx="4015523" cy="826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E38706-FF39-B992-413A-1D99024C5D48}"/>
                  </a:ext>
                </a:extLst>
              </p:cNvPr>
              <p:cNvSpPr txBox="1"/>
              <p:nvPr/>
            </p:nvSpPr>
            <p:spPr>
              <a:xfrm>
                <a:off x="4297680" y="3622684"/>
                <a:ext cx="1207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10.47%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E38706-FF39-B992-413A-1D99024C5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0" y="3622684"/>
                <a:ext cx="120783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50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Suppose Gavin wants to borrow $200 for five weeks. The amount of interest he ends up paying is $20 per $100 borrowed. What is the APR at which Gavin is borrowing money?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2483C-5B4C-F747-B6C8-389796780303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285E42D2-97F5-7646-80A7-5CCFD3A6C2E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305;p20">
              <a:extLst>
                <a:ext uri="{FF2B5EF4-FFF2-40B4-BE49-F238E27FC236}">
                  <a16:creationId xmlns:a16="http://schemas.microsoft.com/office/drawing/2014/main" id="{54591AC2-EC92-BB4C-AF90-6249333DA036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8BECB7DB-3279-7E48-A562-5B027769D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D8774DA8-AA7F-9B44-B70C-FCF5C067763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05C6C1D0-FA94-F04E-BCB1-406980FA6B06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7468567" y="3115735"/>
            <a:ext cx="1460916" cy="713649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208%</a:t>
            </a:r>
          </a:p>
        </p:txBody>
      </p: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27350"/>
            <a:ext cx="8825149" cy="3145500"/>
          </a:xfrm>
        </p:spPr>
        <p:txBody>
          <a:bodyPr anchor="t"/>
          <a:lstStyle/>
          <a:p>
            <a:pPr marL="76200" indent="0">
              <a:buNone/>
            </a:pPr>
            <a:r>
              <a:rPr lang="en-US" dirty="0"/>
              <a:t>Suppose that Casey deposited $13,000 for eight years at 4% APR. How much interest did Casey earn if the interest is compounded weekly? Round your answer to the nearest cent.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2483C-5B4C-F747-B6C8-389796780303}"/>
              </a:ext>
            </a:extLst>
          </p:cNvPr>
          <p:cNvGrpSpPr/>
          <p:nvPr/>
        </p:nvGrpSpPr>
        <p:grpSpPr>
          <a:xfrm>
            <a:off x="7218250" y="48200"/>
            <a:ext cx="1824283" cy="654600"/>
            <a:chOff x="7218250" y="48200"/>
            <a:chExt cx="1824283" cy="654600"/>
          </a:xfrm>
        </p:grpSpPr>
        <p:sp>
          <p:nvSpPr>
            <p:cNvPr id="6" name="Google Shape;304;p20">
              <a:extLst>
                <a:ext uri="{FF2B5EF4-FFF2-40B4-BE49-F238E27FC236}">
                  <a16:creationId xmlns:a16="http://schemas.microsoft.com/office/drawing/2014/main" id="{285E42D2-97F5-7646-80A7-5CCFD3A6C2E3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305;p20">
              <a:extLst>
                <a:ext uri="{FF2B5EF4-FFF2-40B4-BE49-F238E27FC236}">
                  <a16:creationId xmlns:a16="http://schemas.microsoft.com/office/drawing/2014/main" id="{54591AC2-EC92-BB4C-AF90-6249333DA036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306;p20">
              <a:extLst>
                <a:ext uri="{FF2B5EF4-FFF2-40B4-BE49-F238E27FC236}">
                  <a16:creationId xmlns:a16="http://schemas.microsoft.com/office/drawing/2014/main" id="{8BECB7DB-3279-7E48-A562-5B027769D2C7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307;p20">
              <a:extLst>
                <a:ext uri="{FF2B5EF4-FFF2-40B4-BE49-F238E27FC236}">
                  <a16:creationId xmlns:a16="http://schemas.microsoft.com/office/drawing/2014/main" id="{D8774DA8-AA7F-9B44-B70C-FCF5C067763C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308;p20">
              <a:extLst>
                <a:ext uri="{FF2B5EF4-FFF2-40B4-BE49-F238E27FC236}">
                  <a16:creationId xmlns:a16="http://schemas.microsoft.com/office/drawing/2014/main" id="{05C6C1D0-FA94-F04E-BCB1-406980FA6B06}"/>
                </a:ext>
              </a:extLst>
            </p:cNvPr>
            <p:cNvSpPr txBox="1"/>
            <p:nvPr/>
          </p:nvSpPr>
          <p:spPr>
            <a:xfrm>
              <a:off x="858575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75042BC0-BE00-2440-A29B-4DDC2D2211E1}"/>
              </a:ext>
            </a:extLst>
          </p:cNvPr>
          <p:cNvSpPr/>
          <p:nvPr/>
        </p:nvSpPr>
        <p:spPr>
          <a:xfrm>
            <a:off x="6790267" y="3115735"/>
            <a:ext cx="2139216" cy="713649"/>
          </a:xfrm>
          <a:prstGeom prst="flowChartAlternate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$4,900.46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6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1649800" y="1815621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Interest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12"/>
          <p:cNvSpPr/>
          <p:nvPr/>
        </p:nvSpPr>
        <p:spPr>
          <a:xfrm>
            <a:off x="5231200" y="1815621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3427000" y="1815621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Annual Percentage Yield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2524680" y="1997771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4323930" y="1997771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6123168" y="1997771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 Terms We Need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6508833" cy="3217457"/>
          </a:xfrm>
        </p:spPr>
        <p:txBody>
          <a:bodyPr anchor="t"/>
          <a:lstStyle/>
          <a:p>
            <a:r>
              <a:rPr lang="en-US" b="1" dirty="0"/>
              <a:t>Principal – </a:t>
            </a:r>
            <a:r>
              <a:rPr lang="en-US" dirty="0"/>
              <a:t>the sum of money on which interest is charged (the initial investment)</a:t>
            </a:r>
          </a:p>
          <a:p>
            <a:r>
              <a:rPr lang="en-US" b="1" dirty="0"/>
              <a:t>Interest rate – </a:t>
            </a:r>
            <a:r>
              <a:rPr lang="en-US" dirty="0"/>
              <a:t>the amount charged to the borrower expressed as a percentage of the principal OR the amount you earn on an investment (still as a percentage)</a:t>
            </a:r>
          </a:p>
          <a:p>
            <a:r>
              <a:rPr lang="en-US" b="1" dirty="0"/>
              <a:t>Annual Percentage Rate (APR) – </a:t>
            </a:r>
            <a:r>
              <a:rPr lang="en-US" dirty="0"/>
              <a:t>the yearly interest rate that is charged for borrowing</a:t>
            </a:r>
            <a:endParaRPr lang="en-US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1703149-2179-114C-BEBA-C280511D2FA9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257" name="Google Shape;257;p16"/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C27167-E05C-7A24-A2E4-3D7F989C2E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1" r="9801"/>
          <a:stretch/>
        </p:blipFill>
        <p:spPr>
          <a:xfrm>
            <a:off x="6745908" y="2157383"/>
            <a:ext cx="2069084" cy="18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3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Interest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dirty="0"/>
                  <a:t>Interest calculated only based on the principal</a:t>
                </a:r>
              </a:p>
              <a:p>
                <a:pPr lvl="1"/>
                <a:r>
                  <a:rPr lang="en-US" dirty="0"/>
                  <a:t>I = interest</a:t>
                </a:r>
              </a:p>
              <a:p>
                <a:pPr lvl="1"/>
                <a:r>
                  <a:rPr lang="en-US" dirty="0"/>
                  <a:t>P = Principal</a:t>
                </a:r>
              </a:p>
              <a:p>
                <a:pPr lvl="1"/>
                <a:r>
                  <a:rPr lang="en-US" dirty="0"/>
                  <a:t>r = Rate (as a decimal)</a:t>
                </a:r>
              </a:p>
              <a:p>
                <a:pPr lvl="1"/>
                <a:r>
                  <a:rPr lang="en-US" dirty="0"/>
                  <a:t>t = Time (years)</a:t>
                </a:r>
              </a:p>
              <a:p>
                <a:pPr marL="7620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𝑃𝑟𝑡</m:t>
                      </m:r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 b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D8EB12DA-7154-B34B-AFCA-B604F4E5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93" y="3063817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5BD5E82B-FDF9-1F45-B750-C0F93E36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643" y="2336285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8E9DDDE-C4EB-9597-F626-7E6F6D9ADBDF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F58C3ACD-DA56-DF27-A427-A34665434619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2FD2341C-690D-59CD-0593-9BC749AE3A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69E37BE1-4C23-2FBB-88C7-8C9EB002DA5F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8CA4A3F3-F5F3-0DE2-E2C3-54A69CAE71CC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8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Interest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</a:t>
            </a:r>
            <a:endParaRPr lang="en-US" dirty="0"/>
          </a:p>
          <a:p>
            <a:pPr marL="76200" indent="0">
              <a:buNone/>
            </a:pPr>
            <a:r>
              <a:rPr lang="en-US" dirty="0"/>
              <a:t>Hannah invests $500 at 10% APR for 8 years (with simple interest). How much money will she have at the end of the investment (8 years)?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6F015A-BAF8-DB59-C288-6749EFE727EF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DD93DBC8-1D89-AC0F-E15D-B79B7B0ECB27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7CC25247-80D0-B4F0-1B45-D6F4C00FC685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F7E6593D-F680-906A-9D7B-B16F567DBE59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E4BA1A0E-571D-19A3-DB98-F0FD62E621BA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77B634-0D38-8DC0-7173-1D73B431DF04}"/>
                  </a:ext>
                </a:extLst>
              </p:cNvPr>
              <p:cNvSpPr txBox="1"/>
              <p:nvPr/>
            </p:nvSpPr>
            <p:spPr>
              <a:xfrm>
                <a:off x="978711" y="3393507"/>
                <a:ext cx="1139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𝑃𝑟𝑡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77B634-0D38-8DC0-7173-1D73B431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11" y="3393507"/>
                <a:ext cx="1139864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1C049-79CA-E9E8-3217-923630218770}"/>
                  </a:ext>
                </a:extLst>
              </p:cNvPr>
              <p:cNvSpPr txBox="1"/>
              <p:nvPr/>
            </p:nvSpPr>
            <p:spPr>
              <a:xfrm>
                <a:off x="1281998" y="3709974"/>
                <a:ext cx="29940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500∗0.10∗8=$400</m:t>
                      </m:r>
                    </m:oMath>
                  </m:oMathPara>
                </a14:m>
                <a:endParaRPr lang="en-US" sz="2000" b="0" i="1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41C049-79CA-E9E8-3217-92363021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98" y="3709974"/>
                <a:ext cx="29940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A1079B-433D-C95B-24BF-90304ECF82DB}"/>
                  </a:ext>
                </a:extLst>
              </p:cNvPr>
              <p:cNvSpPr txBox="1"/>
              <p:nvPr/>
            </p:nvSpPr>
            <p:spPr>
              <a:xfrm>
                <a:off x="4122396" y="3342797"/>
                <a:ext cx="2120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A1079B-433D-C95B-24BF-90304ECF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396" y="3342797"/>
                <a:ext cx="2120004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C8C3F8-8F9F-966B-101A-E4D1D2B36056}"/>
                  </a:ext>
                </a:extLst>
              </p:cNvPr>
              <p:cNvSpPr txBox="1"/>
              <p:nvPr/>
            </p:nvSpPr>
            <p:spPr>
              <a:xfrm>
                <a:off x="5182398" y="3677040"/>
                <a:ext cx="25738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=500+400=$900</m:t>
                      </m:r>
                    </m:oMath>
                  </m:oMathPara>
                </a14:m>
                <a:endParaRPr lang="en-US" sz="2000" i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C8C3F8-8F9F-966B-101A-E4D1D2B36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398" y="3677040"/>
                <a:ext cx="257384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2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Interest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16" y="1618840"/>
            <a:ext cx="7621258" cy="3217457"/>
          </a:xfrm>
        </p:spPr>
        <p:txBody>
          <a:bodyPr anchor="t"/>
          <a:lstStyle/>
          <a:p>
            <a:pPr marL="76200" indent="0">
              <a:buNone/>
            </a:pPr>
            <a:r>
              <a:rPr lang="en-US" b="1" u="sng" dirty="0"/>
              <a:t>Example</a:t>
            </a:r>
            <a:endParaRPr lang="en-US" dirty="0"/>
          </a:p>
          <a:p>
            <a:pPr marL="76200" indent="0">
              <a:buNone/>
            </a:pPr>
            <a:r>
              <a:rPr lang="en-US" dirty="0"/>
              <a:t>After 6 months, Hannah needed her money for school, so she withdrew her money. How much interest did she earn?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49D3-4884-3E43-21FE-59C00F465F7C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3899436E-7A3E-BADD-86BB-78EC4CAB4FEB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64574786-480F-96FA-6498-C411634D6F22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4DF374FD-4A58-2358-D54E-2ED2BDF792D7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34D0E582-8C90-233C-D313-62EC982F02B1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B07CE0-4C0E-A5BC-49E1-507F9FBE78D0}"/>
                  </a:ext>
                </a:extLst>
              </p:cNvPr>
              <p:cNvSpPr txBox="1"/>
              <p:nvPr/>
            </p:nvSpPr>
            <p:spPr>
              <a:xfrm>
                <a:off x="978711" y="3393507"/>
                <a:ext cx="1139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𝑃𝑟𝑡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B07CE0-4C0E-A5BC-49E1-507F9FBE7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11" y="3393507"/>
                <a:ext cx="1139864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A65211-F674-5CFF-0E5B-7CD93333994C}"/>
                  </a:ext>
                </a:extLst>
              </p:cNvPr>
              <p:cNvSpPr txBox="1"/>
              <p:nvPr/>
            </p:nvSpPr>
            <p:spPr>
              <a:xfrm>
                <a:off x="1186462" y="3696725"/>
                <a:ext cx="2994025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500∗0.10∗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=$25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A65211-F674-5CFF-0E5B-7CD933339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462" y="3696725"/>
                <a:ext cx="2994025" cy="668516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AA3FB2-82E8-E0AB-AB56-EDF3E094B2A7}"/>
                  </a:ext>
                </a:extLst>
              </p:cNvPr>
              <p:cNvSpPr txBox="1"/>
              <p:nvPr/>
            </p:nvSpPr>
            <p:spPr>
              <a:xfrm>
                <a:off x="4122396" y="3342797"/>
                <a:ext cx="2120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AA3FB2-82E8-E0AB-AB56-EDF3E094B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396" y="3342797"/>
                <a:ext cx="2120004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B89B37-0721-DD91-18B3-B4F7DBEC2078}"/>
                  </a:ext>
                </a:extLst>
              </p:cNvPr>
              <p:cNvSpPr txBox="1"/>
              <p:nvPr/>
            </p:nvSpPr>
            <p:spPr>
              <a:xfrm>
                <a:off x="5182398" y="3677040"/>
                <a:ext cx="2431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=500+25=$525</m:t>
                      </m:r>
                    </m:oMath>
                  </m:oMathPara>
                </a14:m>
                <a:endParaRPr lang="en-US" sz="2000" i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B89B37-0721-DD91-18B3-B4F7DBEC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398" y="3677040"/>
                <a:ext cx="243117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Compound Interest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sz="2000" dirty="0"/>
                  <a:t>Interest calculated based on principal and accrued interest</a:t>
                </a:r>
              </a:p>
              <a:p>
                <a:pPr lvl="1"/>
                <a:r>
                  <a:rPr lang="en-US" sz="2000" dirty="0"/>
                  <a:t>A = Total (future) amount</a:t>
                </a:r>
              </a:p>
              <a:p>
                <a:pPr lvl="1"/>
                <a:r>
                  <a:rPr lang="en-US" sz="2000" dirty="0"/>
                  <a:t>n = # of compound intervals</a:t>
                </a:r>
              </a:p>
              <a:p>
                <a:pPr marL="76200" indent="0">
                  <a:buNone/>
                </a:pPr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5BD5E82B-FDF9-1F45-B750-C0F93E36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000" y="1404668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28D4D848-F980-BE49-ABFD-D890FF8A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467" y="3343734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C45F33-1BBC-0E91-4D6A-9259FF1D7F8A}"/>
              </a:ext>
            </a:extLst>
          </p:cNvPr>
          <p:cNvGrpSpPr/>
          <p:nvPr/>
        </p:nvGrpSpPr>
        <p:grpSpPr>
          <a:xfrm>
            <a:off x="6513100" y="2462544"/>
            <a:ext cx="2209800" cy="2593777"/>
            <a:chOff x="6513100" y="2462544"/>
            <a:chExt cx="2209800" cy="2593777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21A06E67-A980-6942-91A5-D623E0CF1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3100" y="2770321"/>
              <a:ext cx="2209800" cy="2286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9BC344-DC31-E135-BE7D-DEABFA70CE60}"/>
                </a:ext>
              </a:extLst>
            </p:cNvPr>
            <p:cNvSpPr txBox="1"/>
            <p:nvPr/>
          </p:nvSpPr>
          <p:spPr>
            <a:xfrm>
              <a:off x="7135026" y="2462544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</a:t>
              </a:r>
              <a:r>
                <a:rPr lang="en-US" i="1" dirty="0"/>
                <a:t>n</a:t>
              </a:r>
              <a:r>
                <a:rPr lang="en-US" dirty="0"/>
                <a:t> values)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F93DB2-02DC-E9D4-AE4B-D30A8BE17E67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8" name="Google Shape;257;p16">
              <a:extLst>
                <a:ext uri="{FF2B5EF4-FFF2-40B4-BE49-F238E27FC236}">
                  <a16:creationId xmlns:a16="http://schemas.microsoft.com/office/drawing/2014/main" id="{19CFF541-F8BD-5808-3715-D4DD89F1FAB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258;p16">
              <a:extLst>
                <a:ext uri="{FF2B5EF4-FFF2-40B4-BE49-F238E27FC236}">
                  <a16:creationId xmlns:a16="http://schemas.microsoft.com/office/drawing/2014/main" id="{4CF9EA3D-91E0-034C-5D4F-DF9DA5D97C13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0" name="Google Shape;259;p16">
              <a:extLst>
                <a:ext uri="{FF2B5EF4-FFF2-40B4-BE49-F238E27FC236}">
                  <a16:creationId xmlns:a16="http://schemas.microsoft.com/office/drawing/2014/main" id="{7E475908-31E2-D549-B0E7-B369EDA9672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1" name="Google Shape;260;p16">
              <a:extLst>
                <a:ext uri="{FF2B5EF4-FFF2-40B4-BE49-F238E27FC236}">
                  <a16:creationId xmlns:a16="http://schemas.microsoft.com/office/drawing/2014/main" id="{278AE309-80A0-B5D2-3FEE-A41421B18D35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64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Compound Interest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455089"/>
            <a:ext cx="7621258" cy="1486525"/>
          </a:xfrm>
        </p:spPr>
        <p:txBody>
          <a:bodyPr anchor="t"/>
          <a:lstStyle/>
          <a:p>
            <a:pPr marL="76200" indent="0">
              <a:buNone/>
            </a:pPr>
            <a:r>
              <a:rPr lang="en-US" sz="2000" b="1" u="sng" dirty="0"/>
              <a:t>Example</a:t>
            </a:r>
            <a:endParaRPr lang="en-US" sz="2000" dirty="0"/>
          </a:p>
          <a:p>
            <a:pPr marL="76200" indent="0">
              <a:buNone/>
            </a:pPr>
            <a:r>
              <a:rPr lang="en-US" sz="2000" dirty="0"/>
              <a:t>Elias invests $500 at 10% APR for 8 years. How much money will he have at the end of the investing period (8 years) if his interest is compounded monthly? Quarterly?</a:t>
            </a:r>
          </a:p>
          <a:p>
            <a:pPr marL="76200" indent="0">
              <a:buNone/>
            </a:pPr>
            <a:endParaRPr lang="en-US" sz="1400" dirty="0"/>
          </a:p>
          <a:p>
            <a:pPr marL="76200" indent="0">
              <a:buNone/>
            </a:pPr>
            <a:endParaRPr lang="en-US" sz="1400" b="0" i="1" dirty="0">
              <a:latin typeface="Cambria Math" panose="02040503050406030204" pitchFamily="18" charset="0"/>
            </a:endParaRP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24ED54-8C79-504B-BA67-7DD2F2E8519D}"/>
              </a:ext>
            </a:extLst>
          </p:cNvPr>
          <p:cNvSpPr/>
          <p:nvPr/>
        </p:nvSpPr>
        <p:spPr>
          <a:xfrm>
            <a:off x="7331103" y="2870421"/>
            <a:ext cx="1774297" cy="1486525"/>
          </a:xfrm>
          <a:prstGeom prst="wedgeRoundRectCallout">
            <a:avLst>
              <a:gd name="adj1" fmla="val -82984"/>
              <a:gd name="adj2" fmla="val 28465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you notice about the relationship between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dirty="0"/>
              <a:t>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D60841-711D-4F27-7991-4E0B461E2556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6" name="Google Shape;257;p16">
              <a:extLst>
                <a:ext uri="{FF2B5EF4-FFF2-40B4-BE49-F238E27FC236}">
                  <a16:creationId xmlns:a16="http://schemas.microsoft.com/office/drawing/2014/main" id="{74F764BA-26D2-0545-7089-BBA3462BFB05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8;p16">
              <a:extLst>
                <a:ext uri="{FF2B5EF4-FFF2-40B4-BE49-F238E27FC236}">
                  <a16:creationId xmlns:a16="http://schemas.microsoft.com/office/drawing/2014/main" id="{1A19722F-3469-8F53-BF88-D54411898F8B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59;p16">
              <a:extLst>
                <a:ext uri="{FF2B5EF4-FFF2-40B4-BE49-F238E27FC236}">
                  <a16:creationId xmlns:a16="http://schemas.microsoft.com/office/drawing/2014/main" id="{340027E6-69AD-D35D-D793-DDBEC3439EC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9" name="Google Shape;260;p16">
              <a:extLst>
                <a:ext uri="{FF2B5EF4-FFF2-40B4-BE49-F238E27FC236}">
                  <a16:creationId xmlns:a16="http://schemas.microsoft.com/office/drawing/2014/main" id="{6FB632C1-91FC-3432-0381-5BC763865C50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C784CA-102B-EB01-3C4A-EDE0032D8DEF}"/>
                  </a:ext>
                </a:extLst>
              </p:cNvPr>
              <p:cNvSpPr txBox="1"/>
              <p:nvPr/>
            </p:nvSpPr>
            <p:spPr>
              <a:xfrm>
                <a:off x="3662205" y="3237928"/>
                <a:ext cx="1452381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𝑞𝑢𝑎𝑟𝑡𝑒𝑟𝑙𝑦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C784CA-102B-EB01-3C4A-EDE0032D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205" y="3237928"/>
                <a:ext cx="1452381" cy="39126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D0BE8A-1553-4494-4A36-C34FD2752D38}"/>
                  </a:ext>
                </a:extLst>
              </p:cNvPr>
              <p:cNvSpPr txBox="1"/>
              <p:nvPr/>
            </p:nvSpPr>
            <p:spPr>
              <a:xfrm>
                <a:off x="4754880" y="3103622"/>
                <a:ext cx="2576224" cy="95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500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∗8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1,101.88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D0BE8A-1553-4494-4A36-C34FD2752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0" y="3103622"/>
                <a:ext cx="2576224" cy="950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83728-F693-315A-0705-AE64C94578E0}"/>
                  </a:ext>
                </a:extLst>
              </p:cNvPr>
              <p:cNvSpPr txBox="1"/>
              <p:nvPr/>
            </p:nvSpPr>
            <p:spPr>
              <a:xfrm>
                <a:off x="814275" y="3214286"/>
                <a:ext cx="2306401" cy="559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𝑚𝑜𝑛𝑡h𝑙𝑦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𝑛𝑡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B83728-F693-315A-0705-AE64C945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75" y="3214286"/>
                <a:ext cx="2306401" cy="559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A0DB49-0C54-5B4E-B4BA-C7834592CA43}"/>
                  </a:ext>
                </a:extLst>
              </p:cNvPr>
              <p:cNvSpPr txBox="1"/>
              <p:nvPr/>
            </p:nvSpPr>
            <p:spPr>
              <a:xfrm>
                <a:off x="1564083" y="3675644"/>
                <a:ext cx="1995803" cy="608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=500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12∗8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A0DB49-0C54-5B4E-B4BA-C7834592C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83" y="3675644"/>
                <a:ext cx="1995803" cy="6087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72CA81-23DF-15A7-2A52-1668452962EF}"/>
                  </a:ext>
                </a:extLst>
              </p:cNvPr>
              <p:cNvSpPr txBox="1"/>
              <p:nvPr/>
            </p:nvSpPr>
            <p:spPr>
              <a:xfrm>
                <a:off x="1564083" y="4262222"/>
                <a:ext cx="13360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$1,109.09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72CA81-23DF-15A7-2A52-166845296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83" y="4262222"/>
                <a:ext cx="13360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C212AD-1E96-01FF-EACC-2D48C4A9CEE1}"/>
                  </a:ext>
                </a:extLst>
              </p:cNvPr>
              <p:cNvSpPr txBox="1"/>
              <p:nvPr/>
            </p:nvSpPr>
            <p:spPr>
              <a:xfrm>
                <a:off x="3627327" y="4215955"/>
                <a:ext cx="1264577" cy="357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𝑞𝑢𝑎𝑟𝑡𝑒𝑟𝑙𝑦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C212AD-1E96-01FF-EACC-2D48C4A9C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27" y="4215955"/>
                <a:ext cx="1264577" cy="357983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DF106F-8E6C-4425-3F63-6CB8F843A375}"/>
                  </a:ext>
                </a:extLst>
              </p:cNvPr>
              <p:cNvSpPr txBox="1"/>
              <p:nvPr/>
            </p:nvSpPr>
            <p:spPr>
              <a:xfrm>
                <a:off x="4716688" y="4205764"/>
                <a:ext cx="7957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DF106F-8E6C-4425-3F63-6CB8F843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688" y="4205764"/>
                <a:ext cx="795795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06E86D-51D5-6B32-0E82-83D40B561529}"/>
                  </a:ext>
                </a:extLst>
              </p:cNvPr>
              <p:cNvSpPr txBox="1"/>
              <p:nvPr/>
            </p:nvSpPr>
            <p:spPr>
              <a:xfrm>
                <a:off x="4495972" y="4569710"/>
                <a:ext cx="26846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=1,101.88−500=601.88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06E86D-51D5-6B32-0E82-83D40B56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972" y="4569710"/>
                <a:ext cx="268464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27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Continuously Compounded Interest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</p:spPr>
            <p:txBody>
              <a:bodyPr anchor="t"/>
              <a:lstStyle/>
              <a:p>
                <a:r>
                  <a:rPr lang="en-US" sz="2000" dirty="0"/>
                  <a:t>The smaller the compounding interval, the more money earned.</a:t>
                </a:r>
              </a:p>
              <a:p>
                <a:r>
                  <a:rPr lang="en-US" sz="2000" dirty="0"/>
                  <a:t>Based on a continuous compounding of the interest (literally every moment of every day)</a:t>
                </a:r>
              </a:p>
              <a:p>
                <a:pPr lvl="1"/>
                <a:r>
                  <a:rPr lang="en-US" sz="2000" dirty="0"/>
                  <a:t>e = the irrational constant</a:t>
                </a:r>
              </a:p>
              <a:p>
                <a:pPr marL="76200" indent="0">
                  <a:buNone/>
                </a:pPr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762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455089"/>
                <a:ext cx="7621258" cy="3217457"/>
              </a:xfrm>
              <a:blipFill>
                <a:blip r:embed="rId3"/>
                <a:stretch>
                  <a:fillRect l="-499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Picture 2" descr="Percentage Calculator: Free Online Instant Calculation | Disabled World">
            <a:extLst>
              <a:ext uri="{FF2B5EF4-FFF2-40B4-BE49-F238E27FC236}">
                <a16:creationId xmlns:a16="http://schemas.microsoft.com/office/drawing/2014/main" id="{28D4D848-F980-BE49-ABFD-D890FF8A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01" y="2850395"/>
            <a:ext cx="95103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8E7C10-E05C-2560-5319-C226E10FC072}"/>
              </a:ext>
            </a:extLst>
          </p:cNvPr>
          <p:cNvGrpSpPr/>
          <p:nvPr/>
        </p:nvGrpSpPr>
        <p:grpSpPr>
          <a:xfrm>
            <a:off x="7636825" y="48200"/>
            <a:ext cx="1405708" cy="654600"/>
            <a:chOff x="7636825" y="48200"/>
            <a:chExt cx="1405708" cy="654600"/>
          </a:xfrm>
        </p:grpSpPr>
        <p:sp>
          <p:nvSpPr>
            <p:cNvPr id="5" name="Google Shape;257;p16">
              <a:extLst>
                <a:ext uri="{FF2B5EF4-FFF2-40B4-BE49-F238E27FC236}">
                  <a16:creationId xmlns:a16="http://schemas.microsoft.com/office/drawing/2014/main" id="{5615B994-CC43-0509-DADF-515027A36B76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" name="Google Shape;258;p16">
              <a:extLst>
                <a:ext uri="{FF2B5EF4-FFF2-40B4-BE49-F238E27FC236}">
                  <a16:creationId xmlns:a16="http://schemas.microsoft.com/office/drawing/2014/main" id="{398E085A-0782-B732-9265-62FFBEEF42D0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7" name="Google Shape;259;p16">
              <a:extLst>
                <a:ext uri="{FF2B5EF4-FFF2-40B4-BE49-F238E27FC236}">
                  <a16:creationId xmlns:a16="http://schemas.microsoft.com/office/drawing/2014/main" id="{924A8B93-0EE7-6FB7-2CAF-E0917D2CACBA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CF6DE466-CB71-0861-66F6-744EF85A826A}"/>
                </a:ext>
              </a:extLst>
            </p:cNvPr>
            <p:cNvSpPr txBox="1"/>
            <p:nvPr/>
          </p:nvSpPr>
          <p:spPr>
            <a:xfrm>
              <a:off x="7732400" y="48200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53393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626</Words>
  <Application>Microsoft Macintosh PowerPoint</Application>
  <PresentationFormat>On-screen Show (16:9)</PresentationFormat>
  <Paragraphs>117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 Condensed</vt:lpstr>
      <vt:lpstr>Cambria Math</vt:lpstr>
      <vt:lpstr>Arial</vt:lpstr>
      <vt:lpstr>Arvo</vt:lpstr>
      <vt:lpstr>Roboto Condensed Light</vt:lpstr>
      <vt:lpstr>Salerio template</vt:lpstr>
      <vt:lpstr>9.2  Understanding Interest</vt:lpstr>
      <vt:lpstr>Goals for the Day</vt:lpstr>
      <vt:lpstr>Some Terms We Need</vt:lpstr>
      <vt:lpstr>Simple Interest</vt:lpstr>
      <vt:lpstr>Simple Interest</vt:lpstr>
      <vt:lpstr>Simple Interest</vt:lpstr>
      <vt:lpstr>Compound Interest</vt:lpstr>
      <vt:lpstr>Compound Interest</vt:lpstr>
      <vt:lpstr>Continuously Compounded Interest</vt:lpstr>
      <vt:lpstr>Compound Interest</vt:lpstr>
      <vt:lpstr>Annual Percentage Yield</vt:lpstr>
      <vt:lpstr>Annual Percentage Yield (APY)</vt:lpstr>
      <vt:lpstr>Annual Percentage Yield (APY)</vt:lpstr>
      <vt:lpstr>Examples</vt:lpstr>
      <vt:lpstr>Example #1</vt:lpstr>
      <vt:lpstr>Example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8</cp:revision>
  <dcterms:modified xsi:type="dcterms:W3CDTF">2023-09-06T16:45:56Z</dcterms:modified>
</cp:coreProperties>
</file>