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408" r:id="rId5"/>
    <p:sldId id="378" r:id="rId6"/>
    <p:sldId id="380" r:id="rId7"/>
    <p:sldId id="392" r:id="rId8"/>
    <p:sldId id="393" r:id="rId9"/>
    <p:sldId id="394" r:id="rId10"/>
    <p:sldId id="395" r:id="rId11"/>
    <p:sldId id="396" r:id="rId12"/>
    <p:sldId id="409" r:id="rId13"/>
    <p:sldId id="260" r:id="rId14"/>
    <p:sldId id="319" r:id="rId15"/>
    <p:sldId id="398" r:id="rId16"/>
    <p:sldId id="410" r:id="rId17"/>
    <p:sldId id="412" r:id="rId18"/>
    <p:sldId id="413" r:id="rId19"/>
    <p:sldId id="262" r:id="rId20"/>
    <p:sldId id="357" r:id="rId21"/>
    <p:sldId id="371" r:id="rId22"/>
    <p:sldId id="406" r:id="rId23"/>
    <p:sldId id="405" r:id="rId24"/>
    <p:sldId id="414" r:id="rId25"/>
    <p:sldId id="385" r:id="rId26"/>
    <p:sldId id="344" r:id="rId27"/>
  </p:sldIdLst>
  <p:sldSz cx="9144000" cy="5143500" type="screen16x9"/>
  <p:notesSz cx="6858000" cy="9144000"/>
  <p:embeddedFontLst>
    <p:embeddedFont>
      <p:font typeface="Arvo" panose="02000000000000000000" pitchFamily="2" charset="77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Roboto Condensed" panose="020F0502020204030204" pitchFamily="34" charset="0"/>
      <p:regular r:id="rId38"/>
      <p:bold r:id="rId39"/>
      <p:italic r:id="rId40"/>
      <p:boldItalic r:id="rId41"/>
    </p:embeddedFont>
    <p:embeddedFont>
      <p:font typeface="Roboto Condensed Light" panose="020F03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1FE"/>
    <a:srgbClr val="60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C38FB-FA78-F947-A2B0-C69A9028C22D}" v="2074" dt="2023-03-10T20:21:42.69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/>
    <p:restoredTop sz="94847"/>
  </p:normalViewPr>
  <p:slideViewPr>
    <p:cSldViewPr snapToGrid="0">
      <p:cViewPr>
        <p:scale>
          <a:sx n="140" d="100"/>
          <a:sy n="14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50EC38FB-FA78-F947-A2B0-C69A9028C22D}"/>
    <pc:docChg chg="undo custSel addSld delSld modSld">
      <pc:chgData name="Mannix, Josh" userId="67577199-83d9-4857-9803-9b1b12014488" providerId="ADAL" clId="{50EC38FB-FA78-F947-A2B0-C69A9028C22D}" dt="2023-03-10T20:21:53.054" v="5563" actId="2696"/>
      <pc:docMkLst>
        <pc:docMk/>
      </pc:docMkLst>
      <pc:sldChg chg="modSp mod">
        <pc:chgData name="Mannix, Josh" userId="67577199-83d9-4857-9803-9b1b12014488" providerId="ADAL" clId="{50EC38FB-FA78-F947-A2B0-C69A9028C22D}" dt="2023-03-10T16:19:55.059" v="72" actId="20577"/>
        <pc:sldMkLst>
          <pc:docMk/>
          <pc:sldMk cId="0" sldId="256"/>
        </pc:sldMkLst>
        <pc:spChg chg="mod">
          <ac:chgData name="Mannix, Josh" userId="67577199-83d9-4857-9803-9b1b12014488" providerId="ADAL" clId="{50EC38FB-FA78-F947-A2B0-C69A9028C22D}" dt="2023-03-10T16:19:46.188" v="5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19:55.059" v="72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5:57.407" v="132" actId="6549"/>
        <pc:sldMkLst>
          <pc:docMk/>
          <pc:sldMk cId="0" sldId="257"/>
        </pc:sldMkLst>
        <pc:spChg chg="mod">
          <ac:chgData name="Mannix, Josh" userId="67577199-83d9-4857-9803-9b1b12014488" providerId="ADAL" clId="{50EC38FB-FA78-F947-A2B0-C69A9028C22D}" dt="2023-03-10T16:45:51.510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49.837" v="110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57.407" v="132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47.749" v="147" actId="1076"/>
        <pc:sldMkLst>
          <pc:docMk/>
          <pc:sldMk cId="0" sldId="258"/>
        </pc:sldMkLst>
        <pc:spChg chg="mod">
          <ac:chgData name="Mannix, Josh" userId="67577199-83d9-4857-9803-9b1b12014488" providerId="ADAL" clId="{50EC38FB-FA78-F947-A2B0-C69A9028C22D}" dt="2023-03-10T16:48:47.749" v="147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55.353" v="170" actId="20577"/>
        <pc:sldMkLst>
          <pc:docMk/>
          <pc:sldMk cId="0" sldId="260"/>
        </pc:sldMkLst>
        <pc:spChg chg="mod">
          <ac:chgData name="Mannix, Josh" userId="67577199-83d9-4857-9803-9b1b12014488" providerId="ADAL" clId="{50EC38FB-FA78-F947-A2B0-C69A9028C22D}" dt="2023-03-10T16:48:55.353" v="170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10.737" v="191" actId="1076"/>
        <pc:sldMkLst>
          <pc:docMk/>
          <pc:sldMk cId="0" sldId="262"/>
        </pc:sldMkLst>
        <pc:spChg chg="mod">
          <ac:chgData name="Mannix, Josh" userId="67577199-83d9-4857-9803-9b1b12014488" providerId="ADAL" clId="{50EC38FB-FA78-F947-A2B0-C69A9028C22D}" dt="2023-03-10T16:49:10.737" v="191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38.626" v="215" actId="20577"/>
        <pc:sldMkLst>
          <pc:docMk/>
          <pc:sldMk cId="1525334266" sldId="312"/>
        </pc:sldMkLst>
        <pc:spChg chg="mod">
          <ac:chgData name="Mannix, Josh" userId="67577199-83d9-4857-9803-9b1b12014488" providerId="ADAL" clId="{50EC38FB-FA78-F947-A2B0-C69A9028C22D}" dt="2023-03-10T16:49:38.626" v="215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50EC38FB-FA78-F947-A2B0-C69A9028C22D}" dt="2023-03-10T18:09:44.037" v="2687" actId="20577"/>
        <pc:sldMkLst>
          <pc:docMk/>
          <pc:sldMk cId="2742753983" sldId="319"/>
        </pc:sldMkLst>
        <pc:spChg chg="mod">
          <ac:chgData name="Mannix, Josh" userId="67577199-83d9-4857-9803-9b1b12014488" providerId="ADAL" clId="{50EC38FB-FA78-F947-A2B0-C69A9028C22D}" dt="2023-03-10T18:09:44.037" v="2687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06:33.456" v="248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50EC38FB-FA78-F947-A2B0-C69A9028C22D}" dt="2023-03-10T17:06:20.862" v="851" actId="207"/>
        <pc:sldMkLst>
          <pc:docMk/>
          <pc:sldMk cId="1511853694" sldId="344"/>
        </pc:sldMkLst>
        <pc:spChg chg="mod">
          <ac:chgData name="Mannix, Josh" userId="67577199-83d9-4857-9803-9b1b12014488" providerId="ADAL" clId="{50EC38FB-FA78-F947-A2B0-C69A9028C22D}" dt="2023-03-10T17:06:20.862" v="851" actId="20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6:54:37.858" v="252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9:27:53.689" v="4574" actId="20577"/>
        <pc:sldMkLst>
          <pc:docMk/>
          <pc:sldMk cId="3407391310" sldId="357"/>
        </pc:sldMkLst>
        <pc:spChg chg="mod">
          <ac:chgData name="Mannix, Josh" userId="67577199-83d9-4857-9803-9b1b12014488" providerId="ADAL" clId="{50EC38FB-FA78-F947-A2B0-C69A9028C22D}" dt="2023-03-10T19:27:53.689" v="4574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1:03.771" v="4192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Sp modSp mod delAnim">
        <pc:chgData name="Mannix, Josh" userId="67577199-83d9-4857-9803-9b1b12014488" providerId="ADAL" clId="{50EC38FB-FA78-F947-A2B0-C69A9028C22D}" dt="2023-03-10T19:55:27.443" v="4708" actId="14100"/>
        <pc:sldMkLst>
          <pc:docMk/>
          <pc:sldMk cId="2790023374" sldId="371"/>
        </pc:sldMkLst>
        <pc:spChg chg="mod">
          <ac:chgData name="Mannix, Josh" userId="67577199-83d9-4857-9803-9b1b12014488" providerId="ADAL" clId="{50EC38FB-FA78-F947-A2B0-C69A9028C22D}" dt="2023-03-10T19:55:27.443" v="4708" actId="14100"/>
          <ac:spMkLst>
            <pc:docMk/>
            <pc:sldMk cId="2790023374" sldId="371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46:36.308" v="4575" actId="478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50EC38FB-FA78-F947-A2B0-C69A9028C22D}" dt="2023-03-10T19:46:41.307" v="4593" actId="20577"/>
          <ac:spMkLst>
            <pc:docMk/>
            <pc:sldMk cId="2790023374" sldId="371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19:48:28.490" v="4636" actId="478"/>
          <ac:picMkLst>
            <pc:docMk/>
            <pc:sldMk cId="2790023374" sldId="371"/>
            <ac:picMk id="17" creationId="{9C623AE6-810F-A94F-9E01-9E02A1759C8D}"/>
          </ac:picMkLst>
        </pc:picChg>
      </pc:sldChg>
      <pc:sldChg chg="del">
        <pc:chgData name="Mannix, Josh" userId="67577199-83d9-4857-9803-9b1b12014488" providerId="ADAL" clId="{50EC38FB-FA78-F947-A2B0-C69A9028C22D}" dt="2023-03-10T17:12:08.316" v="1368" actId="2696"/>
        <pc:sldMkLst>
          <pc:docMk/>
          <pc:sldMk cId="2346800070" sldId="377"/>
        </pc:sldMkLst>
      </pc:sldChg>
      <pc:sldChg chg="delSp modSp mod delAnim">
        <pc:chgData name="Mannix, Josh" userId="67577199-83d9-4857-9803-9b1b12014488" providerId="ADAL" clId="{50EC38FB-FA78-F947-A2B0-C69A9028C22D}" dt="2023-03-10T17:10:03.708" v="1181" actId="20577"/>
        <pc:sldMkLst>
          <pc:docMk/>
          <pc:sldMk cId="3567327497" sldId="378"/>
        </pc:sldMkLst>
        <pc:spChg chg="mod">
          <ac:chgData name="Mannix, Josh" userId="67577199-83d9-4857-9803-9b1b12014488" providerId="ADAL" clId="{50EC38FB-FA78-F947-A2B0-C69A9028C22D}" dt="2023-03-10T17:10:03.708" v="1181" actId="20577"/>
          <ac:spMkLst>
            <pc:docMk/>
            <pc:sldMk cId="3567327497" sldId="378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7:06:46.423" v="877" actId="478"/>
          <ac:spMkLst>
            <pc:docMk/>
            <pc:sldMk cId="3567327497" sldId="378"/>
            <ac:spMk id="4" creationId="{B583C4CC-0F51-2044-9F5A-04A97DC36703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5" creationId="{828BF3BE-48F9-5241-8B4B-58292099A06C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1" creationId="{C6EDF1E3-23B3-5941-B66E-A3722636F5FD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8" creationId="{1D74FF46-D36D-644F-AF43-3C6F93B32501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9" creationId="{21B3DF23-1674-9C4A-BA8E-2E1EB07B4BFE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0" creationId="{1E5F75AE-F29C-D640-9A5E-E36F6723BB18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1" creationId="{0CB43ED8-33F7-E04D-9D51-C676FE6D1456}"/>
          </ac:spMkLst>
        </pc:spChg>
        <pc:spChg chg="mod">
          <ac:chgData name="Mannix, Josh" userId="67577199-83d9-4857-9803-9b1b12014488" providerId="ADAL" clId="{50EC38FB-FA78-F947-A2B0-C69A9028C22D}" dt="2023-03-10T17:06:43.459" v="876" actId="20577"/>
          <ac:spMkLst>
            <pc:docMk/>
            <pc:sldMk cId="3567327497" sldId="378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50EC38FB-FA78-F947-A2B0-C69A9028C22D}" dt="2023-03-10T17:06:52.645" v="878" actId="478"/>
          <ac:graphicFrameMkLst>
            <pc:docMk/>
            <pc:sldMk cId="3567327497" sldId="378"/>
            <ac:graphicFrameMk id="3" creationId="{E137F264-6A5F-9445-B47F-429B50609202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12:10.605" v="1369" actId="2696"/>
        <pc:sldMkLst>
          <pc:docMk/>
          <pc:sldMk cId="1299399436" sldId="379"/>
        </pc:sldMkLst>
      </pc:sldChg>
      <pc:sldChg chg="addSp modSp mod modAnim">
        <pc:chgData name="Mannix, Josh" userId="67577199-83d9-4857-9803-9b1b12014488" providerId="ADAL" clId="{50EC38FB-FA78-F947-A2B0-C69A9028C22D}" dt="2023-03-10T17:34:19.489" v="2288" actId="20577"/>
        <pc:sldMkLst>
          <pc:docMk/>
          <pc:sldMk cId="1250431817" sldId="380"/>
        </pc:sldMkLst>
        <pc:spChg chg="mod">
          <ac:chgData name="Mannix, Josh" userId="67577199-83d9-4857-9803-9b1b12014488" providerId="ADAL" clId="{50EC38FB-FA78-F947-A2B0-C69A9028C22D}" dt="2023-03-10T17:34:19.489" v="2288" actId="20577"/>
          <ac:spMkLst>
            <pc:docMk/>
            <pc:sldMk cId="1250431817" sldId="38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2:17.979" v="1384" actId="20577"/>
          <ac:spMkLst>
            <pc:docMk/>
            <pc:sldMk cId="1250431817" sldId="380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7:33:46.517" v="2276" actId="1076"/>
          <ac:graphicFrameMkLst>
            <pc:docMk/>
            <pc:sldMk cId="1250431817" sldId="380"/>
            <ac:graphicFrameMk id="3" creationId="{2FE69543-5948-F74D-AB26-C7284739BAE1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22:06.076" v="1991" actId="2696"/>
        <pc:sldMkLst>
          <pc:docMk/>
          <pc:sldMk cId="890418597" sldId="381"/>
        </pc:sldMkLst>
      </pc:sldChg>
      <pc:sldChg chg="addSp modSp mod modAnim">
        <pc:chgData name="Mannix, Josh" userId="67577199-83d9-4857-9803-9b1b12014488" providerId="ADAL" clId="{50EC38FB-FA78-F947-A2B0-C69A9028C22D}" dt="2023-03-10T18:12:39.333" v="2777" actId="1076"/>
        <pc:sldMkLst>
          <pc:docMk/>
          <pc:sldMk cId="2441485081" sldId="382"/>
        </pc:sldMkLst>
        <pc:spChg chg="mod">
          <ac:chgData name="Mannix, Josh" userId="67577199-83d9-4857-9803-9b1b12014488" providerId="ADAL" clId="{50EC38FB-FA78-F947-A2B0-C69A9028C22D}" dt="2023-03-10T18:12:26.774" v="2775" actId="20577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10:56.967" v="2713" actId="20577"/>
          <ac:spMkLst>
            <pc:docMk/>
            <pc:sldMk cId="2441485081" sldId="382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8:12:39.333" v="2777" actId="1076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Sp modSp mod delAnim">
        <pc:chgData name="Mannix, Josh" userId="67577199-83d9-4857-9803-9b1b12014488" providerId="ADAL" clId="{50EC38FB-FA78-F947-A2B0-C69A9028C22D}" dt="2023-03-10T20:21:42.690" v="5562" actId="20577"/>
        <pc:sldMkLst>
          <pc:docMk/>
          <pc:sldMk cId="1485316586" sldId="385"/>
        </pc:sldMkLst>
        <pc:spChg chg="mod">
          <ac:chgData name="Mannix, Josh" userId="67577199-83d9-4857-9803-9b1b12014488" providerId="ADAL" clId="{50EC38FB-FA78-F947-A2B0-C69A9028C22D}" dt="2023-03-10T20:21:42.690" v="556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19:06.267" v="5379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20:19:08.020" v="5380" actId="478"/>
          <ac:picMkLst>
            <pc:docMk/>
            <pc:sldMk cId="1485316586" sldId="385"/>
            <ac:picMk id="19" creationId="{4FAD519E-F0FA-8A4D-BC6F-AD781E1D6DC8}"/>
          </ac:picMkLst>
        </pc:picChg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097348689" sldId="386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696138832" sldId="387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151950531" sldId="388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101310169" sldId="389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86359747" sldId="390"/>
        </pc:sldMkLst>
      </pc:sldChg>
      <pc:sldChg chg="modSp add mod">
        <pc:chgData name="Mannix, Josh" userId="67577199-83d9-4857-9803-9b1b12014488" providerId="ADAL" clId="{50EC38FB-FA78-F947-A2B0-C69A9028C22D}" dt="2023-03-10T17:11:44.247" v="1367" actId="20577"/>
        <pc:sldMkLst>
          <pc:docMk/>
          <pc:sldMk cId="2394860639" sldId="391"/>
        </pc:sldMkLst>
        <pc:spChg chg="mod">
          <ac:chgData name="Mannix, Josh" userId="67577199-83d9-4857-9803-9b1b12014488" providerId="ADAL" clId="{50EC38FB-FA78-F947-A2B0-C69A9028C22D}" dt="2023-03-10T17:11:44.247" v="1367" actId="20577"/>
          <ac:spMkLst>
            <pc:docMk/>
            <pc:sldMk cId="2394860639" sldId="391"/>
            <ac:spMk id="2" creationId="{ADC04ADF-3C89-B545-B3AC-998590695FDC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4:10.416" v="2047" actId="14100"/>
        <pc:sldMkLst>
          <pc:docMk/>
          <pc:sldMk cId="2208083250" sldId="392"/>
        </pc:sldMkLst>
        <pc:spChg chg="mod">
          <ac:chgData name="Mannix, Josh" userId="67577199-83d9-4857-9803-9b1b12014488" providerId="ADAL" clId="{50EC38FB-FA78-F947-A2B0-C69A9028C22D}" dt="2023-03-10T17:14:29.471" v="1679" actId="14100"/>
          <ac:spMkLst>
            <pc:docMk/>
            <pc:sldMk cId="2208083250" sldId="392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24:10.416" v="2047" actId="14100"/>
          <ac:spMkLst>
            <pc:docMk/>
            <pc:sldMk cId="2208083250" sldId="392"/>
            <ac:spMk id="4" creationId="{897045AF-D7B7-2848-94C6-F11AE2E70B79}"/>
          </ac:spMkLst>
        </pc:spChg>
        <pc:spChg chg="add mod">
          <ac:chgData name="Mannix, Josh" userId="67577199-83d9-4857-9803-9b1b12014488" providerId="ADAL" clId="{50EC38FB-FA78-F947-A2B0-C69A9028C22D}" dt="2023-03-10T17:24:04.428" v="2045" actId="1076"/>
          <ac:spMkLst>
            <pc:docMk/>
            <pc:sldMk cId="2208083250" sldId="392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3:30.300" v="2041" actId="14100"/>
          <ac:spMkLst>
            <pc:docMk/>
            <pc:sldMk cId="2208083250" sldId="392"/>
            <ac:spMk id="19" creationId="{E053DAFA-6350-6346-9C98-4FE3C54CEC32}"/>
          </ac:spMkLst>
        </pc:spChg>
        <pc:graphicFrameChg chg="mod">
          <ac:chgData name="Mannix, Josh" userId="67577199-83d9-4857-9803-9b1b12014488" providerId="ADAL" clId="{50EC38FB-FA78-F947-A2B0-C69A9028C22D}" dt="2023-03-10T17:14:32.521" v="1680" actId="1076"/>
          <ac:graphicFrameMkLst>
            <pc:docMk/>
            <pc:sldMk cId="2208083250" sldId="392"/>
            <ac:graphicFrameMk id="3" creationId="{2FE69543-5948-F74D-AB26-C7284739BAE1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7:26:31.854" v="2077" actId="208"/>
        <pc:sldMkLst>
          <pc:docMk/>
          <pc:sldMk cId="2330989776" sldId="393"/>
        </pc:sldMkLst>
        <pc:spChg chg="mod">
          <ac:chgData name="Mannix, Josh" userId="67577199-83d9-4857-9803-9b1b12014488" providerId="ADAL" clId="{50EC38FB-FA78-F947-A2B0-C69A9028C22D}" dt="2023-03-10T17:16:24.522" v="1779" actId="20577"/>
          <ac:spMkLst>
            <pc:docMk/>
            <pc:sldMk cId="2330989776" sldId="39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6:52.959" v="1802" actId="20577"/>
          <ac:spMkLst>
            <pc:docMk/>
            <pc:sldMk cId="2330989776" sldId="393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8" creationId="{931E10D4-A4C8-474A-81D3-112303E1FCE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9" creationId="{0AFEE68C-B5D5-0C48-BB5E-E593BB223A07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7:10.137" v="2086" actId="208"/>
        <pc:sldMkLst>
          <pc:docMk/>
          <pc:sldMk cId="864047039" sldId="394"/>
        </pc:sldMkLst>
        <pc:spChg chg="mod">
          <ac:chgData name="Mannix, Josh" userId="67577199-83d9-4857-9803-9b1b12014488" providerId="ADAL" clId="{50EC38FB-FA78-F947-A2B0-C69A9028C22D}" dt="2023-03-10T17:21:15.685" v="1969" actId="20577"/>
          <ac:spMkLst>
            <pc:docMk/>
            <pc:sldMk cId="864047039" sldId="39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21:42.413" v="1990" actId="20577"/>
          <ac:spMkLst>
            <pc:docMk/>
            <pc:sldMk cId="864047039" sldId="394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8" creationId="{2A3D511A-598E-B541-B3D2-2EAF0E670AD3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9" creationId="{E5F317DD-A666-5F44-8D77-CE30F1D7C612}"/>
          </ac:spMkLst>
        </pc:spChg>
      </pc:sldChg>
      <pc:sldChg chg="addSp delSp modSp add mod modAnim">
        <pc:chgData name="Mannix, Josh" userId="67577199-83d9-4857-9803-9b1b12014488" providerId="ADAL" clId="{50EC38FB-FA78-F947-A2B0-C69A9028C22D}" dt="2023-03-10T17:27:25.784" v="2095" actId="1036"/>
        <pc:sldMkLst>
          <pc:docMk/>
          <pc:sldMk cId="3214430292" sldId="395"/>
        </pc:sldMkLst>
        <pc:spChg chg="mod">
          <ac:chgData name="Mannix, Josh" userId="67577199-83d9-4857-9803-9b1b12014488" providerId="ADAL" clId="{50EC38FB-FA78-F947-A2B0-C69A9028C22D}" dt="2023-03-10T17:27:18.184" v="2089" actId="1076"/>
          <ac:spMkLst>
            <pc:docMk/>
            <pc:sldMk cId="3214430292" sldId="395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16.042" v="2075" actId="1035"/>
          <ac:spMkLst>
            <pc:docMk/>
            <pc:sldMk cId="3214430292" sldId="395"/>
            <ac:spMk id="18" creationId="{99B06AE0-F258-C043-9D64-6DB5A36CB5EB}"/>
          </ac:spMkLst>
        </pc:spChg>
        <pc:spChg chg="add mod">
          <ac:chgData name="Mannix, Josh" userId="67577199-83d9-4857-9803-9b1b12014488" providerId="ADAL" clId="{50EC38FB-FA78-F947-A2B0-C69A9028C22D}" dt="2023-03-10T17:26:20.930" v="2076"/>
          <ac:spMkLst>
            <pc:docMk/>
            <pc:sldMk cId="3214430292" sldId="395"/>
            <ac:spMk id="19" creationId="{2DB4DBC7-1E6B-224B-88BA-61CF28205B34}"/>
          </ac:spMkLst>
        </pc:spChg>
        <pc:spChg chg="add del mod">
          <ac:chgData name="Mannix, Josh" userId="67577199-83d9-4857-9803-9b1b12014488" providerId="ADAL" clId="{50EC38FB-FA78-F947-A2B0-C69A9028C22D}" dt="2023-03-10T17:26:38.716" v="2079"/>
          <ac:spMkLst>
            <pc:docMk/>
            <pc:sldMk cId="3214430292" sldId="395"/>
            <ac:spMk id="20" creationId="{9E9C3ABD-75D0-6C46-9D33-816650C2A2AA}"/>
          </ac:spMkLst>
        </pc:spChg>
        <pc:spChg chg="add mod">
          <ac:chgData name="Mannix, Josh" userId="67577199-83d9-4857-9803-9b1b12014488" providerId="ADAL" clId="{50EC38FB-FA78-F947-A2B0-C69A9028C22D}" dt="2023-03-10T17:26:55.515" v="2084" actId="14100"/>
          <ac:spMkLst>
            <pc:docMk/>
            <pc:sldMk cId="3214430292" sldId="395"/>
            <ac:spMk id="21" creationId="{5866E15F-32EF-E047-99E9-A79B89D04F0C}"/>
          </ac:spMkLst>
        </pc:spChg>
        <pc:spChg chg="add mod">
          <ac:chgData name="Mannix, Josh" userId="67577199-83d9-4857-9803-9b1b12014488" providerId="ADAL" clId="{50EC38FB-FA78-F947-A2B0-C69A9028C22D}" dt="2023-03-10T17:26:49.746" v="2082" actId="1076"/>
          <ac:spMkLst>
            <pc:docMk/>
            <pc:sldMk cId="3214430292" sldId="395"/>
            <ac:spMk id="28" creationId="{68D53743-4575-4840-B7C9-029D234AECB7}"/>
          </ac:spMkLst>
        </pc:spChg>
        <pc:spChg chg="add mod">
          <ac:chgData name="Mannix, Josh" userId="67577199-83d9-4857-9803-9b1b12014488" providerId="ADAL" clId="{50EC38FB-FA78-F947-A2B0-C69A9028C22D}" dt="2023-03-10T17:27:14.795" v="2087"/>
          <ac:spMkLst>
            <pc:docMk/>
            <pc:sldMk cId="3214430292" sldId="395"/>
            <ac:spMk id="29" creationId="{44EC9993-F2C7-4944-9441-C117D1F105B9}"/>
          </ac:spMkLst>
        </pc:spChg>
        <pc:spChg chg="add mod">
          <ac:chgData name="Mannix, Josh" userId="67577199-83d9-4857-9803-9b1b12014488" providerId="ADAL" clId="{50EC38FB-FA78-F947-A2B0-C69A9028C22D}" dt="2023-03-10T17:27:25.784" v="2095" actId="1036"/>
          <ac:spMkLst>
            <pc:docMk/>
            <pc:sldMk cId="3214430292" sldId="395"/>
            <ac:spMk id="30" creationId="{0CBD2F14-D202-D945-9585-6C10677A4331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31:55.950" v="2133" actId="20577"/>
        <pc:sldMkLst>
          <pc:docMk/>
          <pc:sldMk cId="132305630" sldId="396"/>
        </pc:sldMkLst>
        <pc:spChg chg="mod">
          <ac:chgData name="Mannix, Josh" userId="67577199-83d9-4857-9803-9b1b12014488" providerId="ADAL" clId="{50EC38FB-FA78-F947-A2B0-C69A9028C22D}" dt="2023-03-10T17:22:19.211" v="2005" actId="20577"/>
          <ac:spMkLst>
            <pc:docMk/>
            <pc:sldMk cId="132305630" sldId="396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31:55.950" v="2133" actId="20577"/>
          <ac:spMkLst>
            <pc:docMk/>
            <pc:sldMk cId="132305630" sldId="396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18" creationId="{C78B1AB5-A672-524A-AFC0-6AB467B8E4DD}"/>
          </ac:spMkLst>
        </pc:spChg>
        <pc:spChg chg="add mod">
          <ac:chgData name="Mannix, Josh" userId="67577199-83d9-4857-9803-9b1b12014488" providerId="ADAL" clId="{50EC38FB-FA78-F947-A2B0-C69A9028C22D}" dt="2023-03-10T17:31:10.150" v="2114" actId="14100"/>
          <ac:spMkLst>
            <pc:docMk/>
            <pc:sldMk cId="132305630" sldId="396"/>
            <ac:spMk id="19" creationId="{3FEE5047-D2CF-F84F-9645-A9CCB63442EE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0" creationId="{DBDA3EDE-B51C-BF46-BB18-4F44DC0C678D}"/>
          </ac:spMkLst>
        </pc:spChg>
        <pc:spChg chg="add mod">
          <ac:chgData name="Mannix, Josh" userId="67577199-83d9-4857-9803-9b1b12014488" providerId="ADAL" clId="{50EC38FB-FA78-F947-A2B0-C69A9028C22D}" dt="2023-03-10T17:30:40.729" v="2105" actId="1037"/>
          <ac:spMkLst>
            <pc:docMk/>
            <pc:sldMk cId="132305630" sldId="396"/>
            <ac:spMk id="21" creationId="{7905E84B-1BF8-3C49-B919-AB6FA79DD978}"/>
          </ac:spMkLst>
        </pc:spChg>
        <pc:spChg chg="add mod">
          <ac:chgData name="Mannix, Josh" userId="67577199-83d9-4857-9803-9b1b12014488" providerId="ADAL" clId="{50EC38FB-FA78-F947-A2B0-C69A9028C22D}" dt="2023-03-10T17:30:31.315" v="2102" actId="14100"/>
          <ac:spMkLst>
            <pc:docMk/>
            <pc:sldMk cId="132305630" sldId="396"/>
            <ac:spMk id="28" creationId="{BC95BA94-3CD6-9249-A726-28F70779A0DC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9" creationId="{9CB129F3-1926-F34B-BE32-83D00DCC8652}"/>
          </ac:spMkLst>
        </pc:spChg>
      </pc:sldChg>
      <pc:sldChg chg="addSp delSp modSp add mod delAnim modAnim">
        <pc:chgData name="Mannix, Josh" userId="67577199-83d9-4857-9803-9b1b12014488" providerId="ADAL" clId="{50EC38FB-FA78-F947-A2B0-C69A9028C22D}" dt="2023-03-10T17:37:12.200" v="2466" actId="14100"/>
        <pc:sldMkLst>
          <pc:docMk/>
          <pc:sldMk cId="2935967786" sldId="397"/>
        </pc:sldMkLst>
        <pc:spChg chg="mod">
          <ac:chgData name="Mannix, Josh" userId="67577199-83d9-4857-9803-9b1b12014488" providerId="ADAL" clId="{50EC38FB-FA78-F947-A2B0-C69A9028C22D}" dt="2023-03-10T17:32:28.338" v="2165" actId="20577"/>
          <ac:spMkLst>
            <pc:docMk/>
            <pc:sldMk cId="2935967786" sldId="397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37:12.200" v="2466" actId="14100"/>
          <ac:spMkLst>
            <pc:docMk/>
            <pc:sldMk cId="2935967786" sldId="397"/>
            <ac:spMk id="4" creationId="{BEDD9B3A-4CE1-1C43-9AB5-073AC3FD7A9B}"/>
          </ac:spMkLst>
        </pc:spChg>
        <pc:spChg chg="mod">
          <ac:chgData name="Mannix, Josh" userId="67577199-83d9-4857-9803-9b1b12014488" providerId="ADAL" clId="{50EC38FB-FA78-F947-A2B0-C69A9028C22D}" dt="2023-03-10T17:35:45.084" v="2416" actId="20577"/>
          <ac:spMkLst>
            <pc:docMk/>
            <pc:sldMk cId="2935967786" sldId="397"/>
            <ac:spMk id="17" creationId="{60BC8EB2-A659-0840-9DB4-A0D343EAB80D}"/>
          </ac:spMkLst>
        </pc:spChg>
        <pc:spChg chg="mod">
          <ac:chgData name="Mannix, Josh" userId="67577199-83d9-4857-9803-9b1b12014488" providerId="ADAL" clId="{50EC38FB-FA78-F947-A2B0-C69A9028C22D}" dt="2023-03-10T17:34:45.769" v="2313" actId="1037"/>
          <ac:spMkLst>
            <pc:docMk/>
            <pc:sldMk cId="2935967786" sldId="397"/>
            <ac:spMk id="18" creationId="{C78B1AB5-A672-524A-AFC0-6AB467B8E4DD}"/>
          </ac:spMkLst>
        </pc:spChg>
        <pc:spChg chg="mod">
          <ac:chgData name="Mannix, Josh" userId="67577199-83d9-4857-9803-9b1b12014488" providerId="ADAL" clId="{50EC38FB-FA78-F947-A2B0-C69A9028C22D}" dt="2023-03-10T17:35:17.577" v="2398" actId="1035"/>
          <ac:spMkLst>
            <pc:docMk/>
            <pc:sldMk cId="2935967786" sldId="397"/>
            <ac:spMk id="19" creationId="{3FEE5047-D2CF-F84F-9645-A9CCB63442EE}"/>
          </ac:spMkLst>
        </pc:spChg>
        <pc:spChg chg="mod">
          <ac:chgData name="Mannix, Josh" userId="67577199-83d9-4857-9803-9b1b12014488" providerId="ADAL" clId="{50EC38FB-FA78-F947-A2B0-C69A9028C22D}" dt="2023-03-10T17:34:40.177" v="2298" actId="1038"/>
          <ac:spMkLst>
            <pc:docMk/>
            <pc:sldMk cId="2935967786" sldId="397"/>
            <ac:spMk id="20" creationId="{DBDA3EDE-B51C-BF46-BB18-4F44DC0C678D}"/>
          </ac:spMkLst>
        </pc:spChg>
        <pc:spChg chg="mod">
          <ac:chgData name="Mannix, Josh" userId="67577199-83d9-4857-9803-9b1b12014488" providerId="ADAL" clId="{50EC38FB-FA78-F947-A2B0-C69A9028C22D}" dt="2023-03-10T17:35:14.067" v="2395" actId="14100"/>
          <ac:spMkLst>
            <pc:docMk/>
            <pc:sldMk cId="2935967786" sldId="397"/>
            <ac:spMk id="21" creationId="{7905E84B-1BF8-3C49-B919-AB6FA79DD978}"/>
          </ac:spMkLst>
        </pc:spChg>
        <pc:spChg chg="del">
          <ac:chgData name="Mannix, Josh" userId="67577199-83d9-4857-9803-9b1b12014488" providerId="ADAL" clId="{50EC38FB-FA78-F947-A2B0-C69A9028C22D}" dt="2023-03-10T17:33:13.002" v="2219" actId="478"/>
          <ac:spMkLst>
            <pc:docMk/>
            <pc:sldMk cId="2935967786" sldId="397"/>
            <ac:spMk id="28" creationId="{BC95BA94-3CD6-9249-A726-28F70779A0DC}"/>
          </ac:spMkLst>
        </pc:spChg>
        <pc:spChg chg="del">
          <ac:chgData name="Mannix, Josh" userId="67577199-83d9-4857-9803-9b1b12014488" providerId="ADAL" clId="{50EC38FB-FA78-F947-A2B0-C69A9028C22D}" dt="2023-03-10T17:33:09.995" v="2218" actId="478"/>
          <ac:spMkLst>
            <pc:docMk/>
            <pc:sldMk cId="2935967786" sldId="397"/>
            <ac:spMk id="29" creationId="{9CB129F3-1926-F34B-BE32-83D00DCC8652}"/>
          </ac:spMkLst>
        </pc:spChg>
      </pc:sldChg>
      <pc:sldChg chg="add del">
        <pc:chgData name="Mannix, Josh" userId="67577199-83d9-4857-9803-9b1b12014488" providerId="ADAL" clId="{50EC38FB-FA78-F947-A2B0-C69A9028C22D}" dt="2023-03-10T18:10:26.105" v="2689" actId="2696"/>
        <pc:sldMkLst>
          <pc:docMk/>
          <pc:sldMk cId="2471530024" sldId="398"/>
        </pc:sldMkLst>
      </pc:sldChg>
      <pc:sldChg chg="addSp delSp modSp add mod modAnim">
        <pc:chgData name="Mannix, Josh" userId="67577199-83d9-4857-9803-9b1b12014488" providerId="ADAL" clId="{50EC38FB-FA78-F947-A2B0-C69A9028C22D}" dt="2023-03-10T18:55:37.276" v="3162"/>
        <pc:sldMkLst>
          <pc:docMk/>
          <pc:sldMk cId="3607527464" sldId="398"/>
        </pc:sldMkLst>
        <pc:spChg chg="mod">
          <ac:chgData name="Mannix, Josh" userId="67577199-83d9-4857-9803-9b1b12014488" providerId="ADAL" clId="{50EC38FB-FA78-F947-A2B0-C69A9028C22D}" dt="2023-03-10T18:13:43.941" v="2885" actId="404"/>
          <ac:spMkLst>
            <pc:docMk/>
            <pc:sldMk cId="3607527464" sldId="398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8:55:13.266" v="3158" actId="1035"/>
          <ac:spMkLst>
            <pc:docMk/>
            <pc:sldMk cId="3607527464" sldId="398"/>
            <ac:spMk id="5" creationId="{5FA4AF86-F872-244A-9061-38DA55FD4645}"/>
          </ac:spMkLst>
        </pc:spChg>
        <pc:spChg chg="add mod">
          <ac:chgData name="Mannix, Josh" userId="67577199-83d9-4857-9803-9b1b12014488" providerId="ADAL" clId="{50EC38FB-FA78-F947-A2B0-C69A9028C22D}" dt="2023-03-10T18:15:07.140" v="2956" actId="14100"/>
          <ac:spMkLst>
            <pc:docMk/>
            <pc:sldMk cId="3607527464" sldId="398"/>
            <ac:spMk id="18" creationId="{711808F4-111C-734A-BE42-8C6B1052EFF7}"/>
          </ac:spMkLst>
        </pc:spChg>
        <pc:spChg chg="add mod">
          <ac:chgData name="Mannix, Josh" userId="67577199-83d9-4857-9803-9b1b12014488" providerId="ADAL" clId="{50EC38FB-FA78-F947-A2B0-C69A9028C22D}" dt="2023-03-10T18:15:35.852" v="2960" actId="1035"/>
          <ac:spMkLst>
            <pc:docMk/>
            <pc:sldMk cId="3607527464" sldId="398"/>
            <ac:spMk id="19" creationId="{C11AFF5B-3D55-074D-B452-266F55FA3FA2}"/>
          </ac:spMkLst>
        </pc:spChg>
        <pc:spChg chg="add mod">
          <ac:chgData name="Mannix, Josh" userId="67577199-83d9-4857-9803-9b1b12014488" providerId="ADAL" clId="{50EC38FB-FA78-F947-A2B0-C69A9028C22D}" dt="2023-03-10T18:16:22.539" v="2983" actId="14100"/>
          <ac:spMkLst>
            <pc:docMk/>
            <pc:sldMk cId="3607527464" sldId="398"/>
            <ac:spMk id="20" creationId="{7145995C-DFEA-7447-ACF0-DB7390A44354}"/>
          </ac:spMkLst>
        </pc:spChg>
        <pc:spChg chg="add mod">
          <ac:chgData name="Mannix, Josh" userId="67577199-83d9-4857-9803-9b1b12014488" providerId="ADAL" clId="{50EC38FB-FA78-F947-A2B0-C69A9028C22D}" dt="2023-03-10T18:16:09.892" v="2979" actId="1037"/>
          <ac:spMkLst>
            <pc:docMk/>
            <pc:sldMk cId="3607527464" sldId="398"/>
            <ac:spMk id="21" creationId="{0EB04381-A5DE-FA48-AC2E-244B9BEF4B33}"/>
          </ac:spMkLst>
        </pc:spChg>
        <pc:spChg chg="add mod">
          <ac:chgData name="Mannix, Josh" userId="67577199-83d9-4857-9803-9b1b12014488" providerId="ADAL" clId="{50EC38FB-FA78-F947-A2B0-C69A9028C22D}" dt="2023-03-10T18:16:18.422" v="2982" actId="14100"/>
          <ac:spMkLst>
            <pc:docMk/>
            <pc:sldMk cId="3607527464" sldId="398"/>
            <ac:spMk id="22" creationId="{2A129DB7-7CE1-B845-AC05-8BBF7C511756}"/>
          </ac:spMkLst>
        </pc:spChg>
        <pc:spChg chg="add del mod">
          <ac:chgData name="Mannix, Josh" userId="67577199-83d9-4857-9803-9b1b12014488" providerId="ADAL" clId="{50EC38FB-FA78-F947-A2B0-C69A9028C22D}" dt="2023-03-10T18:51:21.011" v="2987"/>
          <ac:spMkLst>
            <pc:docMk/>
            <pc:sldMk cId="3607527464" sldId="398"/>
            <ac:spMk id="23" creationId="{FE9D2571-8A17-E640-82E1-69B4FCF19A78}"/>
          </ac:spMkLst>
        </pc:spChg>
        <pc:graphicFrameChg chg="del mod">
          <ac:chgData name="Mannix, Josh" userId="67577199-83d9-4857-9803-9b1b12014488" providerId="ADAL" clId="{50EC38FB-FA78-F947-A2B0-C69A9028C22D}" dt="2023-03-10T18:13:06.160" v="2782" actId="478"/>
          <ac:graphicFrameMkLst>
            <pc:docMk/>
            <pc:sldMk cId="3607527464" sldId="398"/>
            <ac:graphicFrameMk id="4" creationId="{CF407684-F9B0-7E47-A1BD-D0D0AACA447A}"/>
          </ac:graphicFrameMkLst>
        </pc:graphicFrameChg>
        <pc:graphicFrameChg chg="add mod">
          <ac:chgData name="Mannix, Josh" userId="67577199-83d9-4857-9803-9b1b12014488" providerId="ADAL" clId="{50EC38FB-FA78-F947-A2B0-C69A9028C22D}" dt="2023-03-10T18:13:06.412" v="2783"/>
          <ac:graphicFrameMkLst>
            <pc:docMk/>
            <pc:sldMk cId="3607527464" sldId="398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8:56:21.342" v="3172"/>
        <pc:sldMkLst>
          <pc:docMk/>
          <pc:sldMk cId="3702839556" sldId="399"/>
        </pc:sldMkLst>
        <pc:spChg chg="mod">
          <ac:chgData name="Mannix, Josh" userId="67577199-83d9-4857-9803-9b1b12014488" providerId="ADAL" clId="{50EC38FB-FA78-F947-A2B0-C69A9028C22D}" dt="2023-03-10T18:51:44.841" v="3086" actId="20577"/>
          <ac:spMkLst>
            <pc:docMk/>
            <pc:sldMk cId="3702839556" sldId="39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53:39.168" v="3136" actId="20577"/>
          <ac:spMkLst>
            <pc:docMk/>
            <pc:sldMk cId="3702839556" sldId="399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8:53:06.156" v="3120" actId="14100"/>
          <ac:spMkLst>
            <pc:docMk/>
            <pc:sldMk cId="3702839556" sldId="399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6:15.622" v="3171" actId="14100"/>
          <ac:spMkLst>
            <pc:docMk/>
            <pc:sldMk cId="3702839556" sldId="399"/>
            <ac:spMk id="23" creationId="{2283F82D-8270-DE4E-A51B-8D6760C3B506}"/>
          </ac:spMkLst>
        </pc:spChg>
        <pc:graphicFrameChg chg="modGraphic">
          <ac:chgData name="Mannix, Josh" userId="67577199-83d9-4857-9803-9b1b12014488" providerId="ADAL" clId="{50EC38FB-FA78-F947-A2B0-C69A9028C22D}" dt="2023-03-10T18:53:02.449" v="3119" actId="14734"/>
          <ac:graphicFrameMkLst>
            <pc:docMk/>
            <pc:sldMk cId="3702839556" sldId="399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9:02:52.587" v="3416" actId="20577"/>
        <pc:sldMkLst>
          <pc:docMk/>
          <pc:sldMk cId="3733539773" sldId="400"/>
        </pc:sldMkLst>
        <pc:spChg chg="mod">
          <ac:chgData name="Mannix, Josh" userId="67577199-83d9-4857-9803-9b1b12014488" providerId="ADAL" clId="{50EC38FB-FA78-F947-A2B0-C69A9028C22D}" dt="2023-03-10T18:56:53.305" v="3262" actId="20577"/>
          <ac:spMkLst>
            <pc:docMk/>
            <pc:sldMk cId="3733539773" sldId="40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02:52.587" v="3416" actId="20577"/>
          <ac:spMkLst>
            <pc:docMk/>
            <pc:sldMk cId="3733539773" sldId="400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9:01:39.971" v="3311" actId="14100"/>
          <ac:spMkLst>
            <pc:docMk/>
            <pc:sldMk cId="3733539773" sldId="400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9:02:25.991" v="3390" actId="1036"/>
          <ac:spMkLst>
            <pc:docMk/>
            <pc:sldMk cId="3733539773" sldId="400"/>
            <ac:spMk id="20" creationId="{7145995C-DFEA-7447-ACF0-DB7390A44354}"/>
          </ac:spMkLst>
        </pc:spChg>
        <pc:spChg chg="mod">
          <ac:chgData name="Mannix, Josh" userId="67577199-83d9-4857-9803-9b1b12014488" providerId="ADAL" clId="{50EC38FB-FA78-F947-A2B0-C69A9028C22D}" dt="2023-03-10T19:01:43.454" v="3312" actId="14100"/>
          <ac:spMkLst>
            <pc:docMk/>
            <pc:sldMk cId="3733539773" sldId="400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9:02:14.327" v="3341" actId="1037"/>
          <ac:spMkLst>
            <pc:docMk/>
            <pc:sldMk cId="3733539773" sldId="400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7:07.761" v="3291" actId="1038"/>
          <ac:spMkLst>
            <pc:docMk/>
            <pc:sldMk cId="3733539773" sldId="400"/>
            <ac:spMk id="23" creationId="{E022E7D9-8E0F-824D-AED1-DEC1D9903AAC}"/>
          </ac:spMkLst>
        </pc:spChg>
      </pc:sldChg>
      <pc:sldChg chg="add del">
        <pc:chgData name="Mannix, Josh" userId="67577199-83d9-4857-9803-9b1b12014488" providerId="ADAL" clId="{50EC38FB-FA78-F947-A2B0-C69A9028C22D}" dt="2023-03-10T18:55:47.584" v="3164"/>
        <pc:sldMkLst>
          <pc:docMk/>
          <pc:sldMk cId="363762306" sldId="401"/>
        </pc:sldMkLst>
      </pc:sldChg>
      <pc:sldChg chg="addSp delSp modSp add mod delAnim modAnim">
        <pc:chgData name="Mannix, Josh" userId="67577199-83d9-4857-9803-9b1b12014488" providerId="ADAL" clId="{50EC38FB-FA78-F947-A2B0-C69A9028C22D}" dt="2023-03-10T19:10:49.108" v="3779"/>
        <pc:sldMkLst>
          <pc:docMk/>
          <pc:sldMk cId="2552601304" sldId="401"/>
        </pc:sldMkLst>
        <pc:spChg chg="mod">
          <ac:chgData name="Mannix, Josh" userId="67577199-83d9-4857-9803-9b1b12014488" providerId="ADAL" clId="{50EC38FB-FA78-F947-A2B0-C69A9028C22D}" dt="2023-03-10T19:10:31.473" v="3775" actId="20577"/>
          <ac:spMkLst>
            <pc:docMk/>
            <pc:sldMk cId="2552601304" sldId="401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9:08:13.785" v="3690" actId="208"/>
          <ac:spMkLst>
            <pc:docMk/>
            <pc:sldMk cId="2552601304" sldId="401"/>
            <ac:spMk id="4" creationId="{47457CCF-40D2-DD4C-A7C2-7AD01CEEF91C}"/>
          </ac:spMkLst>
        </pc:spChg>
        <pc:spChg chg="add mod">
          <ac:chgData name="Mannix, Josh" userId="67577199-83d9-4857-9803-9b1b12014488" providerId="ADAL" clId="{50EC38FB-FA78-F947-A2B0-C69A9028C22D}" dt="2023-03-10T19:10:02.658" v="3723" actId="207"/>
          <ac:spMkLst>
            <pc:docMk/>
            <pc:sldMk cId="2552601304" sldId="401"/>
            <ac:spMk id="5" creationId="{74C8618E-2B89-2341-ACCA-A307407EF8AD}"/>
          </ac:spMkLst>
        </pc:spChg>
        <pc:spChg chg="del">
          <ac:chgData name="Mannix, Josh" userId="67577199-83d9-4857-9803-9b1b12014488" providerId="ADAL" clId="{50EC38FB-FA78-F947-A2B0-C69A9028C22D}" dt="2023-03-10T19:04:25.461" v="3424" actId="478"/>
          <ac:spMkLst>
            <pc:docMk/>
            <pc:sldMk cId="2552601304" sldId="401"/>
            <ac:spMk id="18" creationId="{711808F4-111C-734A-BE42-8C6B1052EFF7}"/>
          </ac:spMkLst>
        </pc:spChg>
        <pc:spChg chg="del">
          <ac:chgData name="Mannix, Josh" userId="67577199-83d9-4857-9803-9b1b12014488" providerId="ADAL" clId="{50EC38FB-FA78-F947-A2B0-C69A9028C22D}" dt="2023-03-10T19:04:21.551" v="3422" actId="478"/>
          <ac:spMkLst>
            <pc:docMk/>
            <pc:sldMk cId="2552601304" sldId="401"/>
            <ac:spMk id="19" creationId="{C11AFF5B-3D55-074D-B452-266F55FA3FA2}"/>
          </ac:spMkLst>
        </pc:spChg>
        <pc:spChg chg="del">
          <ac:chgData name="Mannix, Josh" userId="67577199-83d9-4857-9803-9b1b12014488" providerId="ADAL" clId="{50EC38FB-FA78-F947-A2B0-C69A9028C22D}" dt="2023-03-10T19:04:18.005" v="3420" actId="478"/>
          <ac:spMkLst>
            <pc:docMk/>
            <pc:sldMk cId="2552601304" sldId="401"/>
            <ac:spMk id="20" creationId="{7145995C-DFEA-7447-ACF0-DB7390A44354}"/>
          </ac:spMkLst>
        </pc:spChg>
        <pc:spChg chg="del">
          <ac:chgData name="Mannix, Josh" userId="67577199-83d9-4857-9803-9b1b12014488" providerId="ADAL" clId="{50EC38FB-FA78-F947-A2B0-C69A9028C22D}" dt="2023-03-10T19:04:23.282" v="3423" actId="478"/>
          <ac:spMkLst>
            <pc:docMk/>
            <pc:sldMk cId="2552601304" sldId="401"/>
            <ac:spMk id="21" creationId="{0EB04381-A5DE-FA48-AC2E-244B9BEF4B33}"/>
          </ac:spMkLst>
        </pc:spChg>
        <pc:spChg chg="del">
          <ac:chgData name="Mannix, Josh" userId="67577199-83d9-4857-9803-9b1b12014488" providerId="ADAL" clId="{50EC38FB-FA78-F947-A2B0-C69A9028C22D}" dt="2023-03-10T19:04:18.501" v="3421" actId="478"/>
          <ac:spMkLst>
            <pc:docMk/>
            <pc:sldMk cId="2552601304" sldId="401"/>
            <ac:spMk id="22" creationId="{2A129DB7-7CE1-B845-AC05-8BBF7C511756}"/>
          </ac:spMkLst>
        </pc:spChg>
        <pc:spChg chg="del">
          <ac:chgData name="Mannix, Josh" userId="67577199-83d9-4857-9803-9b1b12014488" providerId="ADAL" clId="{50EC38FB-FA78-F947-A2B0-C69A9028C22D}" dt="2023-03-10T19:04:17.317" v="3419" actId="478"/>
          <ac:spMkLst>
            <pc:docMk/>
            <pc:sldMk cId="2552601304" sldId="401"/>
            <ac:spMk id="23" creationId="{E022E7D9-8E0F-824D-AED1-DEC1D9903AAC}"/>
          </ac:spMkLst>
        </pc:spChg>
        <pc:graphicFrameChg chg="del">
          <ac:chgData name="Mannix, Josh" userId="67577199-83d9-4857-9803-9b1b12014488" providerId="ADAL" clId="{50EC38FB-FA78-F947-A2B0-C69A9028C22D}" dt="2023-03-10T19:04:15.720" v="3418" actId="478"/>
          <ac:graphicFrameMkLst>
            <pc:docMk/>
            <pc:sldMk cId="2552601304" sldId="401"/>
            <ac:graphicFrameMk id="17" creationId="{82F9E77D-E20E-A547-9054-418E05E13419}"/>
          </ac:graphicFrameMkLst>
        </pc:graphicFrameChg>
      </pc:sldChg>
      <pc:sldChg chg="delSp modSp add mod delAnim modAnim">
        <pc:chgData name="Mannix, Josh" userId="67577199-83d9-4857-9803-9b1b12014488" providerId="ADAL" clId="{50EC38FB-FA78-F947-A2B0-C69A9028C22D}" dt="2023-03-10T19:13:10.541" v="3959"/>
        <pc:sldMkLst>
          <pc:docMk/>
          <pc:sldMk cId="899371117" sldId="402"/>
        </pc:sldMkLst>
        <pc:spChg chg="mod">
          <ac:chgData name="Mannix, Josh" userId="67577199-83d9-4857-9803-9b1b12014488" providerId="ADAL" clId="{50EC38FB-FA78-F947-A2B0-C69A9028C22D}" dt="2023-03-10T19:12:57.580" v="3955" actId="404"/>
          <ac:spMkLst>
            <pc:docMk/>
            <pc:sldMk cId="899371117" sldId="402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4" creationId="{47457CCF-40D2-DD4C-A7C2-7AD01CEEF91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5" creationId="{74C8618E-2B89-2341-ACCA-A307407EF8AD}"/>
          </ac:spMkLst>
        </pc:spChg>
      </pc:sldChg>
      <pc:sldChg chg="modSp add modAnim">
        <pc:chgData name="Mannix, Josh" userId="67577199-83d9-4857-9803-9b1b12014488" providerId="ADAL" clId="{50EC38FB-FA78-F947-A2B0-C69A9028C22D}" dt="2023-03-10T19:20:57.289" v="4167"/>
        <pc:sldMkLst>
          <pc:docMk/>
          <pc:sldMk cId="455567716" sldId="403"/>
        </pc:sldMkLst>
        <pc:spChg chg="mod">
          <ac:chgData name="Mannix, Josh" userId="67577199-83d9-4857-9803-9b1b12014488" providerId="ADAL" clId="{50EC38FB-FA78-F947-A2B0-C69A9028C22D}" dt="2023-03-10T19:20:02.324" v="4135" actId="255"/>
          <ac:spMkLst>
            <pc:docMk/>
            <pc:sldMk cId="455567716" sldId="40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0:45.975" v="4165" actId="20577"/>
          <ac:spMkLst>
            <pc:docMk/>
            <pc:sldMk cId="455567716" sldId="403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19:20:17.223" v="4136"/>
        <pc:sldMkLst>
          <pc:docMk/>
          <pc:sldMk cId="2503932975" sldId="404"/>
        </pc:sldMkLst>
        <pc:spChg chg="mod">
          <ac:chgData name="Mannix, Josh" userId="67577199-83d9-4857-9803-9b1b12014488" providerId="ADAL" clId="{50EC38FB-FA78-F947-A2B0-C69A9028C22D}" dt="2023-03-10T19:19:56.882" v="4133" actId="255"/>
          <ac:spMkLst>
            <pc:docMk/>
            <pc:sldMk cId="2503932975" sldId="404"/>
            <ac:spMk id="2" creationId="{ADC04ADF-3C89-B545-B3AC-998590695FDC}"/>
          </ac:spMkLst>
        </pc:spChg>
      </pc:sldChg>
      <pc:sldChg chg="modSp add mod">
        <pc:chgData name="Mannix, Josh" userId="67577199-83d9-4857-9803-9b1b12014488" providerId="ADAL" clId="{50EC38FB-FA78-F947-A2B0-C69A9028C22D}" dt="2023-03-10T19:56:35.776" v="4816" actId="20577"/>
        <pc:sldMkLst>
          <pc:docMk/>
          <pc:sldMk cId="4015070145" sldId="405"/>
        </pc:sldMkLst>
        <pc:spChg chg="mod">
          <ac:chgData name="Mannix, Josh" userId="67577199-83d9-4857-9803-9b1b12014488" providerId="ADAL" clId="{50EC38FB-FA78-F947-A2B0-C69A9028C22D}" dt="2023-03-10T19:56:35.776" v="4816" actId="20577"/>
          <ac:spMkLst>
            <pc:docMk/>
            <pc:sldMk cId="4015070145" sldId="40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55:33.501" v="4713" actId="20577"/>
          <ac:spMkLst>
            <pc:docMk/>
            <pc:sldMk cId="4015070145" sldId="405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00:59.226" v="5138"/>
        <pc:sldMkLst>
          <pc:docMk/>
          <pc:sldMk cId="3512867925" sldId="406"/>
        </pc:sldMkLst>
        <pc:spChg chg="mod">
          <ac:chgData name="Mannix, Josh" userId="67577199-83d9-4857-9803-9b1b12014488" providerId="ADAL" clId="{50EC38FB-FA78-F947-A2B0-C69A9028C22D}" dt="2023-03-10T20:00:44.066" v="5137" actId="20577"/>
          <ac:spMkLst>
            <pc:docMk/>
            <pc:sldMk cId="3512867925" sldId="406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18:36.455" v="5365" actId="14100"/>
        <pc:sldMkLst>
          <pc:docMk/>
          <pc:sldMk cId="2499995359" sldId="407"/>
        </pc:sldMkLst>
        <pc:spChg chg="mod">
          <ac:chgData name="Mannix, Josh" userId="67577199-83d9-4857-9803-9b1b12014488" providerId="ADAL" clId="{50EC38FB-FA78-F947-A2B0-C69A9028C22D}" dt="2023-03-10T20:18:36.455" v="5365" actId="14100"/>
          <ac:spMkLst>
            <pc:docMk/>
            <pc:sldMk cId="2499995359" sldId="40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01:28.083" v="5143" actId="20577"/>
          <ac:spMkLst>
            <pc:docMk/>
            <pc:sldMk cId="2499995359" sldId="407"/>
            <ac:spMk id="248" creationId="{00000000-0000-0000-0000-000000000000}"/>
          </ac:spMkLst>
        </pc:spChg>
      </pc:sldChg>
      <pc:sldChg chg="add del">
        <pc:chgData name="Mannix, Josh" userId="67577199-83d9-4857-9803-9b1b12014488" providerId="ADAL" clId="{50EC38FB-FA78-F947-A2B0-C69A9028C22D}" dt="2023-03-10T20:21:05.238" v="5511"/>
        <pc:sldMkLst>
          <pc:docMk/>
          <pc:sldMk cId="1893272945" sldId="408"/>
        </pc:sldMkLst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8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1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6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87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9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7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697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46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4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89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9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57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5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23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3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7.4 Addition and</a:t>
            </a:r>
            <a:br>
              <a:rPr lang="en-US" sz="3200" dirty="0"/>
            </a:br>
            <a:r>
              <a:rPr lang="en-US" sz="3200" dirty="0"/>
              <a:t>Multiplication Rules of</a:t>
            </a:r>
            <a:br>
              <a:rPr lang="en-US" sz="3200" dirty="0"/>
            </a:br>
            <a:r>
              <a:rPr lang="en-US" sz="3200" dirty="0"/>
              <a:t>Probability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d) What is the probability that the student is a Statistics major OR has Good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954" y="3087414"/>
                <a:ext cx="2813858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𝑆𝑡𝑎𝑡𝑠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4" y="3087414"/>
                <a:ext cx="2813858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9B06AE0-F258-C043-9D64-6DB5A36CB5EB}"/>
              </a:ext>
            </a:extLst>
          </p:cNvPr>
          <p:cNvSpPr/>
          <p:nvPr/>
        </p:nvSpPr>
        <p:spPr>
          <a:xfrm>
            <a:off x="3268652" y="2959750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4DBC7-1E6B-224B-88BA-61CF28205B34}"/>
              </a:ext>
            </a:extLst>
          </p:cNvPr>
          <p:cNvSpPr/>
          <p:nvPr/>
        </p:nvSpPr>
        <p:spPr>
          <a:xfrm>
            <a:off x="5722883" y="2465392"/>
            <a:ext cx="583792" cy="1891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66E15F-32EF-E047-99E9-A79B89D04F0C}"/>
              </a:ext>
            </a:extLst>
          </p:cNvPr>
          <p:cNvSpPr/>
          <p:nvPr/>
        </p:nvSpPr>
        <p:spPr>
          <a:xfrm>
            <a:off x="3833880" y="2929827"/>
            <a:ext cx="46275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D53743-4575-4840-B7C9-029D234AECB7}"/>
              </a:ext>
            </a:extLst>
          </p:cNvPr>
          <p:cNvSpPr/>
          <p:nvPr/>
        </p:nvSpPr>
        <p:spPr>
          <a:xfrm>
            <a:off x="7994391" y="2039285"/>
            <a:ext cx="747587" cy="189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EC9993-F2C7-4944-9441-C117D1F105B9}"/>
              </a:ext>
            </a:extLst>
          </p:cNvPr>
          <p:cNvSpPr/>
          <p:nvPr/>
        </p:nvSpPr>
        <p:spPr>
          <a:xfrm>
            <a:off x="5722883" y="2039285"/>
            <a:ext cx="583792" cy="189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BD2F14-D202-D945-9585-6C10677A4331}"/>
              </a:ext>
            </a:extLst>
          </p:cNvPr>
          <p:cNvSpPr/>
          <p:nvPr/>
        </p:nvSpPr>
        <p:spPr>
          <a:xfrm>
            <a:off x="4460400" y="2939272"/>
            <a:ext cx="462757" cy="3783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A4B69-AAC1-24EA-A9A9-AEC5E6C7DBE7}"/>
                  </a:ext>
                </a:extLst>
              </p:cNvPr>
              <p:cNvSpPr txBox="1"/>
              <p:nvPr/>
            </p:nvSpPr>
            <p:spPr>
              <a:xfrm>
                <a:off x="3235553" y="3087414"/>
                <a:ext cx="532518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A4B69-AAC1-24EA-A9A9-AEC5E6C7D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53" y="3087414"/>
                <a:ext cx="532518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58512-31F1-3F94-AB32-31A69F4018C2}"/>
                  </a:ext>
                </a:extLst>
              </p:cNvPr>
              <p:cNvSpPr txBox="1"/>
              <p:nvPr/>
            </p:nvSpPr>
            <p:spPr>
              <a:xfrm>
                <a:off x="3645486" y="3071415"/>
                <a:ext cx="531271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958512-31F1-3F94-AB32-31A69F401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86" y="3071415"/>
                <a:ext cx="531271" cy="497059"/>
              </a:xfrm>
              <a:prstGeom prst="rect">
                <a:avLst/>
              </a:prstGeom>
              <a:blipFill>
                <a:blip r:embed="rId5"/>
                <a:stretch>
                  <a:fillRect r="-1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652C95-D237-81F2-8A66-9951C4556C16}"/>
                  </a:ext>
                </a:extLst>
              </p:cNvPr>
              <p:cNvSpPr txBox="1"/>
              <p:nvPr/>
            </p:nvSpPr>
            <p:spPr>
              <a:xfrm>
                <a:off x="4229022" y="3065315"/>
                <a:ext cx="61887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652C95-D237-81F2-8A66-9951C455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22" y="3065315"/>
                <a:ext cx="618875" cy="497059"/>
              </a:xfrm>
              <a:prstGeom prst="rect">
                <a:avLst/>
              </a:prstGeom>
              <a:blipFill>
                <a:blip r:embed="rId6"/>
                <a:stretch>
                  <a:fillRect r="-612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6899C-ACD2-C83C-A85D-B30E3E9A8D85}"/>
                  </a:ext>
                </a:extLst>
              </p:cNvPr>
              <p:cNvSpPr txBox="1"/>
              <p:nvPr/>
            </p:nvSpPr>
            <p:spPr>
              <a:xfrm>
                <a:off x="4761492" y="3065315"/>
                <a:ext cx="745012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6899C-ACD2-C83C-A85D-B30E3E9A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92" y="3065315"/>
                <a:ext cx="745012" cy="712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1" grpId="0" animBg="1"/>
      <p:bldP spid="28" grpId="0" animBg="1"/>
      <p:bldP spid="29" grpId="0" animBg="1"/>
      <p:bldP spid="30" grpId="0" animBg="1"/>
      <p:bldP spid="4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e) What is the probability that the student is a Chemistry major OR has Poor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𝑃𝑜𝑜𝑟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78B1AB5-A672-524A-AFC0-6AB467B8E4DD}"/>
              </a:ext>
            </a:extLst>
          </p:cNvPr>
          <p:cNvSpPr/>
          <p:nvPr/>
        </p:nvSpPr>
        <p:spPr>
          <a:xfrm>
            <a:off x="3247508" y="3017434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E5047-D2CF-F84F-9645-A9CCB63442EE}"/>
              </a:ext>
            </a:extLst>
          </p:cNvPr>
          <p:cNvSpPr/>
          <p:nvPr/>
        </p:nvSpPr>
        <p:spPr>
          <a:xfrm>
            <a:off x="7165124" y="2465392"/>
            <a:ext cx="829265" cy="1891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A3EDE-B51C-BF46-BB18-4F44DC0C678D}"/>
              </a:ext>
            </a:extLst>
          </p:cNvPr>
          <p:cNvSpPr/>
          <p:nvPr/>
        </p:nvSpPr>
        <p:spPr>
          <a:xfrm>
            <a:off x="3729793" y="3017433"/>
            <a:ext cx="46275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5E84B-1BF8-3C49-B919-AB6FA79DD978}"/>
              </a:ext>
            </a:extLst>
          </p:cNvPr>
          <p:cNvSpPr/>
          <p:nvPr/>
        </p:nvSpPr>
        <p:spPr>
          <a:xfrm>
            <a:off x="7998080" y="2239574"/>
            <a:ext cx="747587" cy="189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95BA94-3CD6-9249-A726-28F70779A0DC}"/>
              </a:ext>
            </a:extLst>
          </p:cNvPr>
          <p:cNvSpPr/>
          <p:nvPr/>
        </p:nvSpPr>
        <p:spPr>
          <a:xfrm>
            <a:off x="7165125" y="2242022"/>
            <a:ext cx="829265" cy="189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129F3-1926-F34B-BE32-83D00DCC8652}"/>
              </a:ext>
            </a:extLst>
          </p:cNvPr>
          <p:cNvSpPr/>
          <p:nvPr/>
        </p:nvSpPr>
        <p:spPr>
          <a:xfrm>
            <a:off x="4214553" y="3017856"/>
            <a:ext cx="462757" cy="3783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/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+75  −30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/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f) What is the probability that the student is a Art major OR has Chemistry?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𝐴𝑟𝑡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8" y="3096786"/>
                <a:ext cx="2835580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78B1AB5-A672-524A-AFC0-6AB467B8E4DD}"/>
              </a:ext>
            </a:extLst>
          </p:cNvPr>
          <p:cNvSpPr/>
          <p:nvPr/>
        </p:nvSpPr>
        <p:spPr>
          <a:xfrm>
            <a:off x="3247508" y="3017434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E5047-D2CF-F84F-9645-A9CCB63442EE}"/>
              </a:ext>
            </a:extLst>
          </p:cNvPr>
          <p:cNvSpPr/>
          <p:nvPr/>
        </p:nvSpPr>
        <p:spPr>
          <a:xfrm>
            <a:off x="6340316" y="2473275"/>
            <a:ext cx="829265" cy="1891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A3EDE-B51C-BF46-BB18-4F44DC0C678D}"/>
              </a:ext>
            </a:extLst>
          </p:cNvPr>
          <p:cNvSpPr/>
          <p:nvPr/>
        </p:nvSpPr>
        <p:spPr>
          <a:xfrm>
            <a:off x="3800714" y="3027172"/>
            <a:ext cx="46275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5E84B-1BF8-3C49-B919-AB6FA79DD978}"/>
              </a:ext>
            </a:extLst>
          </p:cNvPr>
          <p:cNvSpPr/>
          <p:nvPr/>
        </p:nvSpPr>
        <p:spPr>
          <a:xfrm>
            <a:off x="7177481" y="2468413"/>
            <a:ext cx="747587" cy="189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/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+180  −0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27D49-5BBD-63F5-29E0-F43E5CF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81" y="3145098"/>
                <a:ext cx="1601122" cy="501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/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285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4E3D5E-CAA4-8567-0918-9D8EFE88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74" y="3145098"/>
                <a:ext cx="716693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AF2E53F-CD8C-75C1-ECC3-D3C90575CB9B}"/>
              </a:ext>
            </a:extLst>
          </p:cNvPr>
          <p:cNvSpPr/>
          <p:nvPr/>
        </p:nvSpPr>
        <p:spPr>
          <a:xfrm>
            <a:off x="2946605" y="3825667"/>
            <a:ext cx="3066084" cy="606972"/>
          </a:xfrm>
          <a:prstGeom prst="wedgeRoundRectCallout">
            <a:avLst>
              <a:gd name="adj1" fmla="val -79344"/>
              <a:gd name="adj2" fmla="val -62175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overlap </a:t>
            </a:r>
            <a:r>
              <a:rPr lang="en-US" dirty="0">
                <a:sym typeface="Wingdings" pitchFamily="2" charset="2"/>
              </a:rPr>
              <a:t> Mutually </a:t>
            </a:r>
            <a:r>
              <a:rPr lang="en-US" dirty="0"/>
              <a:t>exclusive!</a:t>
            </a:r>
          </a:p>
        </p:txBody>
      </p:sp>
    </p:spTree>
    <p:extLst>
      <p:ext uri="{BB962C8B-B14F-4D97-AF65-F5344CB8AC3E}">
        <p14:creationId xmlns:p14="http://schemas.microsoft.com/office/powerpoint/2010/main" val="17433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5" grpId="0"/>
      <p:bldP spid="7" grpId="0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Probability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The conditional probability of B, </a:t>
                </a:r>
                <a:r>
                  <a:rPr lang="en-US" b="1" dirty="0"/>
                  <a:t>given</a:t>
                </a:r>
                <a:r>
                  <a:rPr lang="en-US" dirty="0"/>
                  <a:t> </a:t>
                </a:r>
                <a:r>
                  <a:rPr lang="en-US" u="sng" dirty="0"/>
                  <a:t>event A has already occurred</a:t>
                </a:r>
                <a:r>
                  <a:rPr lang="en-US" dirty="0"/>
                  <a:t> is written as </a:t>
                </a:r>
              </a:p>
              <a:p>
                <a:pPr marL="76200" indent="0" algn="ctr">
                  <a:buNone/>
                </a:pPr>
                <a:r>
                  <a:rPr lang="en-US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=  “P(B given A)”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r>
                  <a:rPr lang="en-US" dirty="0"/>
                  <a:t>Event A is the “additional information” that we know, so we can restrict what we are looking at if we have a table. Then we are interested in Event B.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E94055-0DD0-EC8A-3662-00619D54683A}"/>
              </a:ext>
            </a:extLst>
          </p:cNvPr>
          <p:cNvSpPr/>
          <p:nvPr/>
        </p:nvSpPr>
        <p:spPr>
          <a:xfrm>
            <a:off x="4865914" y="1534886"/>
            <a:ext cx="762000" cy="457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F2389A-1E96-5F4A-05B5-7EF0908A6B46}"/>
              </a:ext>
            </a:extLst>
          </p:cNvPr>
          <p:cNvSpPr/>
          <p:nvPr/>
        </p:nvSpPr>
        <p:spPr>
          <a:xfrm>
            <a:off x="3853543" y="2253342"/>
            <a:ext cx="1153886" cy="6313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9" y="1361486"/>
            <a:ext cx="928093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</a:p>
          <a:p>
            <a:pPr marL="76200" indent="0">
              <a:buNone/>
            </a:pPr>
            <a:r>
              <a:rPr lang="en-US" sz="2000" dirty="0"/>
              <a:t>a) </a:t>
            </a:r>
            <a:r>
              <a:rPr lang="en-US" sz="2000" u="sng" dirty="0"/>
              <a:t>Given the student has Perfect attendance</a:t>
            </a:r>
            <a:r>
              <a:rPr lang="en-US" sz="2000" dirty="0"/>
              <a:t>, find the probability they are a </a:t>
            </a:r>
            <a:r>
              <a:rPr lang="en-US" sz="2000" u="sng" dirty="0"/>
              <a:t>Chemistry major</a:t>
            </a:r>
            <a:r>
              <a:rPr lang="en-US" sz="2000" dirty="0"/>
              <a:t>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F9E77D-E20E-A547-9054-418E05E1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32723"/>
              </p:ext>
            </p:extLst>
          </p:nvPr>
        </p:nvGraphicFramePr>
        <p:xfrm>
          <a:off x="5206866" y="2658434"/>
          <a:ext cx="3695700" cy="1018032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𝐶h𝑒𝑚𝑖𝑠𝑡𝑟𝑦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1AFF5B-3D55-074D-B452-266F55FA3FA2}"/>
              </a:ext>
            </a:extLst>
          </p:cNvPr>
          <p:cNvSpPr/>
          <p:nvPr/>
        </p:nvSpPr>
        <p:spPr>
          <a:xfrm>
            <a:off x="3851999" y="2732938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995C-DFEA-7447-ACF0-DB7390A44354}"/>
              </a:ext>
            </a:extLst>
          </p:cNvPr>
          <p:cNvSpPr/>
          <p:nvPr/>
        </p:nvSpPr>
        <p:spPr>
          <a:xfrm>
            <a:off x="7225450" y="2822783"/>
            <a:ext cx="822749" cy="1986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04381-A5DE-FA48-AC2E-244B9BEF4B33}"/>
              </a:ext>
            </a:extLst>
          </p:cNvPr>
          <p:cNvSpPr/>
          <p:nvPr/>
        </p:nvSpPr>
        <p:spPr>
          <a:xfrm>
            <a:off x="3812583" y="3146850"/>
            <a:ext cx="54158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AF86-F872-244A-9061-38DA55FD4645}"/>
              </a:ext>
            </a:extLst>
          </p:cNvPr>
          <p:cNvSpPr/>
          <p:nvPr/>
        </p:nvSpPr>
        <p:spPr>
          <a:xfrm>
            <a:off x="5195857" y="2812901"/>
            <a:ext cx="3695700" cy="260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500722-62B7-DD4C-5DF1-5DDA0FBBBF8D}"/>
              </a:ext>
            </a:extLst>
          </p:cNvPr>
          <p:cNvGrpSpPr/>
          <p:nvPr/>
        </p:nvGrpSpPr>
        <p:grpSpPr>
          <a:xfrm>
            <a:off x="2503714" y="1361486"/>
            <a:ext cx="1435385" cy="524125"/>
            <a:chOff x="2503714" y="1361486"/>
            <a:chExt cx="1435385" cy="5241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7A3532-9E82-295A-0C85-B9C841697D7F}"/>
                </a:ext>
              </a:extLst>
            </p:cNvPr>
            <p:cNvCxnSpPr/>
            <p:nvPr/>
          </p:nvCxnSpPr>
          <p:spPr>
            <a:xfrm flipV="1">
              <a:off x="2503714" y="1677086"/>
              <a:ext cx="544286" cy="2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E6D990-8E23-E91F-F4E7-9F34A94065A6}"/>
                </a:ext>
              </a:extLst>
            </p:cNvPr>
            <p:cNvSpPr txBox="1"/>
            <p:nvPr/>
          </p:nvSpPr>
          <p:spPr>
            <a:xfrm>
              <a:off x="2699657" y="1361486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Goes second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749C68-BF0D-56BF-F09C-C38116ACDCD9}"/>
              </a:ext>
            </a:extLst>
          </p:cNvPr>
          <p:cNvGrpSpPr/>
          <p:nvPr/>
        </p:nvGrpSpPr>
        <p:grpSpPr>
          <a:xfrm>
            <a:off x="7521999" y="1346829"/>
            <a:ext cx="1152476" cy="538782"/>
            <a:chOff x="7521999" y="1346829"/>
            <a:chExt cx="1152476" cy="53878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1D865F-B0DF-05D2-4487-C6FAA9313435}"/>
                </a:ext>
              </a:extLst>
            </p:cNvPr>
            <p:cNvCxnSpPr/>
            <p:nvPr/>
          </p:nvCxnSpPr>
          <p:spPr>
            <a:xfrm flipV="1">
              <a:off x="7521999" y="1677086"/>
              <a:ext cx="544286" cy="208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339BA-864A-9F23-595D-1A5D3B8B5536}"/>
                </a:ext>
              </a:extLst>
            </p:cNvPr>
            <p:cNvSpPr txBox="1"/>
            <p:nvPr/>
          </p:nvSpPr>
          <p:spPr>
            <a:xfrm>
              <a:off x="7723574" y="1346829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Goes first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/>
              <p:nvPr/>
            </p:nvSpPr>
            <p:spPr>
              <a:xfrm>
                <a:off x="3671215" y="2769855"/>
                <a:ext cx="858697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15" y="2769855"/>
                <a:ext cx="858697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5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9" y="1361486"/>
            <a:ext cx="928093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</a:p>
          <a:p>
            <a:pPr marL="76200" indent="0">
              <a:buNone/>
            </a:pPr>
            <a:r>
              <a:rPr lang="en-US" sz="2000" dirty="0"/>
              <a:t>b) </a:t>
            </a:r>
            <a:r>
              <a:rPr lang="en-US" sz="1800" dirty="0"/>
              <a:t>Find the probability the student has </a:t>
            </a:r>
            <a:r>
              <a:rPr lang="en-US" sz="1800" u="sng" dirty="0"/>
              <a:t>Perfect attendance</a:t>
            </a:r>
            <a:r>
              <a:rPr lang="en-US" sz="1800" dirty="0"/>
              <a:t>, given they are a </a:t>
            </a:r>
            <a:r>
              <a:rPr lang="en-US" sz="1800" u="sng" dirty="0"/>
              <a:t>Chemistry major</a:t>
            </a:r>
            <a:r>
              <a:rPr lang="en-US" sz="1800" dirty="0"/>
              <a:t>.</a:t>
            </a: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F9E77D-E20E-A547-9054-418E05E13419}"/>
              </a:ext>
            </a:extLst>
          </p:cNvPr>
          <p:cNvGraphicFramePr>
            <a:graphicFrameLocks noGrp="1"/>
          </p:cNvGraphicFramePr>
          <p:nvPr/>
        </p:nvGraphicFramePr>
        <p:xfrm>
          <a:off x="5206866" y="2658434"/>
          <a:ext cx="3695700" cy="1018032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1AFF5B-3D55-074D-B452-266F55FA3FA2}"/>
              </a:ext>
            </a:extLst>
          </p:cNvPr>
          <p:cNvSpPr/>
          <p:nvPr/>
        </p:nvSpPr>
        <p:spPr>
          <a:xfrm>
            <a:off x="3851999" y="2732938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995C-DFEA-7447-ACF0-DB7390A44354}"/>
              </a:ext>
            </a:extLst>
          </p:cNvPr>
          <p:cNvSpPr/>
          <p:nvPr/>
        </p:nvSpPr>
        <p:spPr>
          <a:xfrm>
            <a:off x="7225450" y="2822783"/>
            <a:ext cx="822749" cy="1986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04381-A5DE-FA48-AC2E-244B9BEF4B33}"/>
              </a:ext>
            </a:extLst>
          </p:cNvPr>
          <p:cNvSpPr/>
          <p:nvPr/>
        </p:nvSpPr>
        <p:spPr>
          <a:xfrm>
            <a:off x="3812583" y="3146850"/>
            <a:ext cx="54158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AF86-F872-244A-9061-38DA55FD4645}"/>
              </a:ext>
            </a:extLst>
          </p:cNvPr>
          <p:cNvSpPr/>
          <p:nvPr/>
        </p:nvSpPr>
        <p:spPr>
          <a:xfrm>
            <a:off x="7194683" y="2822783"/>
            <a:ext cx="860716" cy="8330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/>
              <p:nvPr/>
            </p:nvSpPr>
            <p:spPr>
              <a:xfrm>
                <a:off x="3671215" y="2769855"/>
                <a:ext cx="703206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15" y="2769855"/>
                <a:ext cx="703206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5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9" y="1361486"/>
            <a:ext cx="928093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</a:p>
          <a:p>
            <a:pPr marL="76200" indent="0">
              <a:buNone/>
            </a:pPr>
            <a:r>
              <a:rPr lang="en-US" sz="2000" dirty="0"/>
              <a:t>c) Given the student is an </a:t>
            </a:r>
            <a:r>
              <a:rPr lang="en-US" sz="2000" u="sng" dirty="0"/>
              <a:t>Art major</a:t>
            </a:r>
            <a:r>
              <a:rPr lang="en-US" sz="2000" dirty="0"/>
              <a:t>, find the probability they have </a:t>
            </a:r>
            <a:r>
              <a:rPr lang="en-US" sz="2000" u="sng" dirty="0"/>
              <a:t>Poor attendance</a:t>
            </a:r>
            <a:r>
              <a:rPr lang="en-US" sz="2000" dirty="0"/>
              <a:t>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F9E77D-E20E-A547-9054-418E05E13419}"/>
              </a:ext>
            </a:extLst>
          </p:cNvPr>
          <p:cNvGraphicFramePr>
            <a:graphicFrameLocks noGrp="1"/>
          </p:cNvGraphicFramePr>
          <p:nvPr/>
        </p:nvGraphicFramePr>
        <p:xfrm>
          <a:off x="5206866" y="2658434"/>
          <a:ext cx="3695700" cy="1018032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𝑃𝑜𝑜𝑟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 Placeholder 1">
                <a:extLst>
                  <a:ext uri="{FF2B5EF4-FFF2-40B4-BE49-F238E27FC236}">
                    <a16:creationId xmlns:a16="http://schemas.microsoft.com/office/drawing/2014/main" id="{711808F4-111C-734A-BE42-8C6B1052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775"/>
                <a:ext cx="3981872" cy="147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1AFF5B-3D55-074D-B452-266F55FA3FA2}"/>
              </a:ext>
            </a:extLst>
          </p:cNvPr>
          <p:cNvSpPr/>
          <p:nvPr/>
        </p:nvSpPr>
        <p:spPr>
          <a:xfrm>
            <a:off x="3851999" y="2732938"/>
            <a:ext cx="462757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995C-DFEA-7447-ACF0-DB7390A44354}"/>
              </a:ext>
            </a:extLst>
          </p:cNvPr>
          <p:cNvSpPr/>
          <p:nvPr/>
        </p:nvSpPr>
        <p:spPr>
          <a:xfrm>
            <a:off x="6402624" y="3236740"/>
            <a:ext cx="628000" cy="2196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04381-A5DE-FA48-AC2E-244B9BEF4B33}"/>
              </a:ext>
            </a:extLst>
          </p:cNvPr>
          <p:cNvSpPr/>
          <p:nvPr/>
        </p:nvSpPr>
        <p:spPr>
          <a:xfrm>
            <a:off x="3812583" y="3146850"/>
            <a:ext cx="541587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AF86-F872-244A-9061-38DA55FD4645}"/>
              </a:ext>
            </a:extLst>
          </p:cNvPr>
          <p:cNvSpPr/>
          <p:nvPr/>
        </p:nvSpPr>
        <p:spPr>
          <a:xfrm>
            <a:off x="6402623" y="2807063"/>
            <a:ext cx="628000" cy="8492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/>
              <p:nvPr/>
            </p:nvSpPr>
            <p:spPr>
              <a:xfrm>
                <a:off x="3671215" y="2769855"/>
                <a:ext cx="712054" cy="89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C02848-2DC9-F88F-E064-7216AD5B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215" y="2769855"/>
                <a:ext cx="712054" cy="892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5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Example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91" y="1212489"/>
            <a:ext cx="7621258" cy="1555128"/>
          </a:xfrm>
        </p:spPr>
        <p:txBody>
          <a:bodyPr anchor="t"/>
          <a:lstStyle/>
          <a:p>
            <a:r>
              <a:rPr lang="en-US" sz="1800" dirty="0"/>
              <a:t>Example 3: A swim team consists of 6 boys and 4 girls. A relay team of 4 swimmers is chosen at random from the team members. What is the probability that </a:t>
            </a:r>
            <a:r>
              <a:rPr lang="en-US" sz="1800" u="sng" dirty="0"/>
              <a:t>2 boys are selected</a:t>
            </a:r>
            <a:r>
              <a:rPr lang="en-US" sz="1800" dirty="0"/>
              <a:t> for the relay team given that the </a:t>
            </a:r>
            <a:r>
              <a:rPr lang="en-US" sz="1800" u="sng" dirty="0"/>
              <a:t>first two selections were girls</a:t>
            </a:r>
            <a:r>
              <a:rPr lang="en-US" sz="1800" dirty="0"/>
              <a:t>?</a:t>
            </a:r>
          </a:p>
          <a:p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D2637-ACEF-2CF4-A07E-63A5F541CDB3}"/>
              </a:ext>
            </a:extLst>
          </p:cNvPr>
          <p:cNvSpPr txBox="1"/>
          <p:nvPr/>
        </p:nvSpPr>
        <p:spPr>
          <a:xfrm>
            <a:off x="1412037" y="371966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          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0DD48-14EA-2682-67E9-F0E026983C17}"/>
              </a:ext>
            </a:extLst>
          </p:cNvPr>
          <p:cNvSpPr txBox="1"/>
          <p:nvPr/>
        </p:nvSpPr>
        <p:spPr>
          <a:xfrm>
            <a:off x="1527213" y="403500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Boy 1           Boy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E03221-1EF0-3178-7EE4-D7033A9879CF}"/>
                  </a:ext>
                </a:extLst>
              </p:cNvPr>
              <p:cNvSpPr txBox="1"/>
              <p:nvPr/>
            </p:nvSpPr>
            <p:spPr>
              <a:xfrm>
                <a:off x="1503209" y="3269327"/>
                <a:ext cx="37702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E03221-1EF0-3178-7EE4-D7033A987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09" y="3269327"/>
                <a:ext cx="377026" cy="612732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9C290-9FD0-AA09-6981-74BB9FEBA424}"/>
                  </a:ext>
                </a:extLst>
              </p:cNvPr>
              <p:cNvSpPr txBox="1"/>
              <p:nvPr/>
            </p:nvSpPr>
            <p:spPr>
              <a:xfrm>
                <a:off x="2501330" y="3336616"/>
                <a:ext cx="377026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9C290-9FD0-AA09-6981-74BB9FEBA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30" y="3336616"/>
                <a:ext cx="377026" cy="61734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66835E-F288-7CBF-1397-67DBFCADB248}"/>
              </a:ext>
            </a:extLst>
          </p:cNvPr>
          <p:cNvSpPr txBox="1"/>
          <p:nvPr/>
        </p:nvSpPr>
        <p:spPr>
          <a:xfrm>
            <a:off x="2120425" y="353093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9B21D6-C8B0-F352-D614-8CC5FE2AD05B}"/>
                  </a:ext>
                </a:extLst>
              </p:cNvPr>
              <p:cNvSpPr txBox="1"/>
              <p:nvPr/>
            </p:nvSpPr>
            <p:spPr>
              <a:xfrm>
                <a:off x="3087496" y="3346401"/>
                <a:ext cx="1300356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9B21D6-C8B0-F352-D614-8CC5FE2A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496" y="3346401"/>
                <a:ext cx="1300356" cy="618374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33DD07-827D-BD23-2195-262B373BFFE2}"/>
              </a:ext>
            </a:extLst>
          </p:cNvPr>
          <p:cNvSpPr txBox="1"/>
          <p:nvPr/>
        </p:nvSpPr>
        <p:spPr>
          <a:xfrm>
            <a:off x="182254" y="329168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Direct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8AAB3-7A53-7DD4-6C05-9397062F75C0}"/>
              </a:ext>
            </a:extLst>
          </p:cNvPr>
          <p:cNvSpPr txBox="1"/>
          <p:nvPr/>
        </p:nvSpPr>
        <p:spPr>
          <a:xfrm>
            <a:off x="58755" y="425521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Counting 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A933A-251E-16DB-D232-E70CC94A53ED}"/>
              </a:ext>
            </a:extLst>
          </p:cNvPr>
          <p:cNvSpPr txBox="1"/>
          <p:nvPr/>
        </p:nvSpPr>
        <p:spPr>
          <a:xfrm>
            <a:off x="2406994" y="4562992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-25000" dirty="0"/>
              <a:t>n </a:t>
            </a:r>
            <a:r>
              <a:rPr lang="en-US" sz="2000" dirty="0"/>
              <a:t>C 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D38AD-36CD-9DA8-537D-294122B2C5BE}"/>
              </a:ext>
            </a:extLst>
          </p:cNvPr>
          <p:cNvSpPr txBox="1"/>
          <p:nvPr/>
        </p:nvSpPr>
        <p:spPr>
          <a:xfrm>
            <a:off x="38600" y="4643702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doesn’t matter </a:t>
            </a:r>
            <a:r>
              <a:rPr lang="en-US" sz="1600" dirty="0">
                <a:sym typeface="Wingdings" pitchFamily="2" charset="2"/>
              </a:rPr>
              <a:t>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E5C65E-BDE7-C0B2-2021-BEE11BB28041}"/>
                  </a:ext>
                </a:extLst>
              </p:cNvPr>
              <p:cNvSpPr txBox="1"/>
              <p:nvPr/>
            </p:nvSpPr>
            <p:spPr>
              <a:xfrm>
                <a:off x="4851498" y="4251845"/>
                <a:ext cx="565411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baseline="-2500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E5C65E-BDE7-C0B2-2021-BEE11BB2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98" y="4251845"/>
                <a:ext cx="565411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08628C-BE6E-A82E-782F-83D423A51886}"/>
                  </a:ext>
                </a:extLst>
              </p:cNvPr>
              <p:cNvSpPr txBox="1"/>
              <p:nvPr/>
            </p:nvSpPr>
            <p:spPr>
              <a:xfrm>
                <a:off x="3190745" y="4335716"/>
                <a:ext cx="1777987" cy="636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𝑃𝑜𝑠𝑠𝑖𝑏𝑖𝑙𝑖𝑡𝑖𝑒𝑠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08628C-BE6E-A82E-782F-83D423A5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45" y="4335716"/>
                <a:ext cx="1777987" cy="6366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A7CCD0-F933-CCC4-4881-03B22822A1A9}"/>
                  </a:ext>
                </a:extLst>
              </p:cNvPr>
              <p:cNvSpPr txBox="1"/>
              <p:nvPr/>
            </p:nvSpPr>
            <p:spPr>
              <a:xfrm>
                <a:off x="5403688" y="4317975"/>
                <a:ext cx="742511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A7CCD0-F933-CCC4-4881-03B22822A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8" y="4317975"/>
                <a:ext cx="742511" cy="61651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0BAAAFC-28B2-82BB-514A-C81FE1C1ED3C}"/>
              </a:ext>
            </a:extLst>
          </p:cNvPr>
          <p:cNvSpPr/>
          <p:nvPr/>
        </p:nvSpPr>
        <p:spPr>
          <a:xfrm>
            <a:off x="5899278" y="1953944"/>
            <a:ext cx="575035" cy="275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7B9850F1-E319-C104-FDB1-83712F13E74F}"/>
              </a:ext>
            </a:extLst>
          </p:cNvPr>
          <p:cNvSpPr/>
          <p:nvPr/>
        </p:nvSpPr>
        <p:spPr>
          <a:xfrm>
            <a:off x="6474313" y="2408799"/>
            <a:ext cx="1057915" cy="493652"/>
          </a:xfrm>
          <a:prstGeom prst="wedgeRoundRectCallout">
            <a:avLst>
              <a:gd name="adj1" fmla="val -46715"/>
              <a:gd name="adj2" fmla="val -7604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Conditional probability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E484C6-909B-D836-5B25-E9633EAE5D5C}"/>
              </a:ext>
            </a:extLst>
          </p:cNvPr>
          <p:cNvGrpSpPr/>
          <p:nvPr/>
        </p:nvGrpSpPr>
        <p:grpSpPr>
          <a:xfrm>
            <a:off x="2520434" y="2555428"/>
            <a:ext cx="1309974" cy="449948"/>
            <a:chOff x="2520434" y="2555428"/>
            <a:chExt cx="1309974" cy="44994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0AB9986-7425-266C-DFE3-0048AA900685}"/>
                </a:ext>
              </a:extLst>
            </p:cNvPr>
            <p:cNvCxnSpPr/>
            <p:nvPr/>
          </p:nvCxnSpPr>
          <p:spPr>
            <a:xfrm>
              <a:off x="2533214" y="2555428"/>
              <a:ext cx="759262" cy="171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670ED2-8695-921E-4D10-F4CD3CF5E8D8}"/>
                </a:ext>
              </a:extLst>
            </p:cNvPr>
            <p:cNvSpPr txBox="1"/>
            <p:nvPr/>
          </p:nvSpPr>
          <p:spPr>
            <a:xfrm>
              <a:off x="2520434" y="2697599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info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ADD8106-3EC5-B00B-129F-DD95F0470181}"/>
              </a:ext>
            </a:extLst>
          </p:cNvPr>
          <p:cNvSpPr txBox="1"/>
          <p:nvPr/>
        </p:nvSpPr>
        <p:spPr>
          <a:xfrm>
            <a:off x="4180595" y="2840884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   ___   ___   ___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80255D-EFA1-9CCC-1C9F-707F7D0A5876}"/>
                  </a:ext>
                </a:extLst>
              </p:cNvPr>
              <p:cNvSpPr txBox="1"/>
              <p:nvPr/>
            </p:nvSpPr>
            <p:spPr>
              <a:xfrm>
                <a:off x="5109817" y="3287393"/>
                <a:ext cx="1878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𝐵𝑜𝑦𝑠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80255D-EFA1-9CCC-1C9F-707F7D0A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17" y="3287393"/>
                <a:ext cx="1878206" cy="307777"/>
              </a:xfrm>
              <a:prstGeom prst="rect">
                <a:avLst/>
              </a:prstGeom>
              <a:blipFill>
                <a:blip r:embed="rId9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54A1A2B-8B65-6BC6-A7D4-16742223B704}"/>
              </a:ext>
            </a:extLst>
          </p:cNvPr>
          <p:cNvSpPr txBox="1"/>
          <p:nvPr/>
        </p:nvSpPr>
        <p:spPr>
          <a:xfrm>
            <a:off x="4256678" y="275158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    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A3B343-CFDA-787E-559D-338935DA99EC}"/>
              </a:ext>
            </a:extLst>
          </p:cNvPr>
          <p:cNvSpPr txBox="1"/>
          <p:nvPr/>
        </p:nvSpPr>
        <p:spPr>
          <a:xfrm>
            <a:off x="7250987" y="3112294"/>
            <a:ext cx="732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Total</a:t>
            </a:r>
          </a:p>
          <a:p>
            <a:r>
              <a:rPr lang="en-US" dirty="0"/>
              <a:t>6 Boys</a:t>
            </a:r>
          </a:p>
          <a:p>
            <a:r>
              <a:rPr lang="en-US" dirty="0"/>
              <a:t>2 Girls</a:t>
            </a:r>
          </a:p>
        </p:txBody>
      </p:sp>
    </p:spTree>
    <p:extLst>
      <p:ext uri="{BB962C8B-B14F-4D97-AF65-F5344CB8AC3E}">
        <p14:creationId xmlns:p14="http://schemas.microsoft.com/office/powerpoint/2010/main" val="36359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  <p:bldP spid="15" grpId="0"/>
      <p:bldP spid="16" grpId="0"/>
      <p:bldP spid="10" grpId="0"/>
      <p:bldP spid="11" grpId="0"/>
      <p:bldP spid="19" grpId="0"/>
      <p:bldP spid="20" grpId="0"/>
      <p:bldP spid="21" grpId="0"/>
      <p:bldP spid="22" grpId="1" animBg="1"/>
      <p:bldP spid="27" grpId="1" animBg="1"/>
      <p:bldP spid="31" grpId="1"/>
      <p:bldP spid="32" grpId="0"/>
      <p:bldP spid="3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Multiplication Rules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464200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Conditional Probability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6870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Addition Rules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24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Multiplication Rules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56692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36617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165413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60499-08C7-A669-311A-85494478061B}"/>
              </a:ext>
            </a:extLst>
          </p:cNvPr>
          <p:cNvSpPr txBox="1"/>
          <p:nvPr/>
        </p:nvSpPr>
        <p:spPr>
          <a:xfrm>
            <a:off x="1146029" y="4587712"/>
            <a:ext cx="577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news: No formula sheet on Exam </a:t>
            </a:r>
            <a:r>
              <a:rPr lang="en-US" dirty="0">
                <a:sym typeface="Wingdings" pitchFamily="2" charset="2"/>
              </a:rPr>
              <a:t>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Focus on the PROCESS!!!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Types of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r>
              <a:rPr lang="en-US" b="1" u="sng" dirty="0"/>
              <a:t>Independent events</a:t>
            </a:r>
            <a:r>
              <a:rPr lang="en-US" dirty="0"/>
              <a:t> – The result of one </a:t>
            </a:r>
            <a:r>
              <a:rPr lang="en-US" u="sng" dirty="0"/>
              <a:t>does not influence </a:t>
            </a:r>
            <a:r>
              <a:rPr lang="en-US" dirty="0"/>
              <a:t>the probability of the other.</a:t>
            </a:r>
          </a:p>
          <a:p>
            <a:pPr lvl="1"/>
            <a:endParaRPr lang="en-US" sz="2000" b="1" u="sng" dirty="0"/>
          </a:p>
          <a:p>
            <a:pPr lvl="1"/>
            <a:endParaRPr lang="en-US" sz="2000" b="1" u="sng" dirty="0"/>
          </a:p>
          <a:p>
            <a:r>
              <a:rPr lang="en-US" b="1" u="sng" dirty="0"/>
              <a:t>Dependent events</a:t>
            </a:r>
            <a:r>
              <a:rPr lang="en-US" dirty="0"/>
              <a:t> – The result of one </a:t>
            </a:r>
            <a:r>
              <a:rPr lang="en-US" u="sng" dirty="0"/>
              <a:t>does influence</a:t>
            </a:r>
            <a:r>
              <a:rPr lang="en-US" dirty="0"/>
              <a:t> the probability of the other.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23DAD-9098-3831-AC22-28EDA21ED55E}"/>
              </a:ext>
            </a:extLst>
          </p:cNvPr>
          <p:cNvGrpSpPr/>
          <p:nvPr/>
        </p:nvGrpSpPr>
        <p:grpSpPr>
          <a:xfrm>
            <a:off x="6710766" y="998976"/>
            <a:ext cx="1401682" cy="581851"/>
            <a:chOff x="6710766" y="998976"/>
            <a:chExt cx="1401682" cy="5818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89CBB5-68D0-7EEB-A6CE-CAE27B6A299A}"/>
                </a:ext>
              </a:extLst>
            </p:cNvPr>
            <p:cNvCxnSpPr/>
            <p:nvPr/>
          </p:nvCxnSpPr>
          <p:spPr>
            <a:xfrm flipV="1">
              <a:off x="6710766" y="1239864"/>
              <a:ext cx="410705" cy="34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BE67B-6E0F-8A03-C066-1080665DE54E}"/>
                </a:ext>
              </a:extLst>
            </p:cNvPr>
            <p:cNvSpPr txBox="1"/>
            <p:nvPr/>
          </p:nvSpPr>
          <p:spPr>
            <a:xfrm>
              <a:off x="7121471" y="998976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impact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1DDE1A-2F32-D25B-09DC-60A08561850E}"/>
              </a:ext>
            </a:extLst>
          </p:cNvPr>
          <p:cNvSpPr txBox="1"/>
          <p:nvPr/>
        </p:nvSpPr>
        <p:spPr>
          <a:xfrm>
            <a:off x="4486760" y="2094696"/>
            <a:ext cx="209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Independent IF</a:t>
            </a:r>
          </a:p>
          <a:p>
            <a:endParaRPr lang="en-US" u="sng" dirty="0"/>
          </a:p>
          <a:p>
            <a:r>
              <a:rPr lang="en-US" dirty="0"/>
              <a:t>- With replacement</a:t>
            </a:r>
          </a:p>
          <a:p>
            <a:r>
              <a:rPr lang="en-US" dirty="0"/>
              <a:t>- Unrelated experiments</a:t>
            </a:r>
          </a:p>
        </p:txBody>
      </p:sp>
    </p:spTree>
    <p:extLst>
      <p:ext uri="{BB962C8B-B14F-4D97-AF65-F5344CB8AC3E}">
        <p14:creationId xmlns:p14="http://schemas.microsoft.com/office/powerpoint/2010/main" val="34073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Independent Events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</p:spPr>
            <p:txBody>
              <a:bodyPr anchor="t"/>
              <a:lstStyle/>
              <a:p>
                <a:r>
                  <a:rPr lang="en-US" sz="2000" dirty="0"/>
                  <a:t>Multiplication Rule for </a:t>
                </a:r>
                <a:r>
                  <a:rPr lang="en-US" sz="2000" u="sng" dirty="0"/>
                  <a:t>Independent Events</a:t>
                </a:r>
              </a:p>
              <a:p>
                <a:pPr lvl="1"/>
                <a:r>
                  <a:rPr lang="en-US" sz="2000" dirty="0"/>
                  <a:t>Probability of A AND B happening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  <a:blipFill>
                <a:blip r:embed="rId3"/>
                <a:stretch>
                  <a:fillRect l="-47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9002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Independent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64849"/>
            <a:ext cx="8039832" cy="310769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2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Three cards are drawn </a:t>
            </a:r>
            <a:r>
              <a:rPr lang="en-US" sz="2000" u="sng" dirty="0"/>
              <a:t>with replacement</a:t>
            </a:r>
            <a:r>
              <a:rPr lang="en-US" sz="2000" dirty="0"/>
              <a:t> from a standard deck of 52 cards. Find the probability that the first card will be a diamond, the second card will be a red card, and the third card will be a queen.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EC83B-DBB3-8654-9056-C5DBDCA4A39C}"/>
              </a:ext>
            </a:extLst>
          </p:cNvPr>
          <p:cNvGrpSpPr/>
          <p:nvPr/>
        </p:nvGrpSpPr>
        <p:grpSpPr>
          <a:xfrm>
            <a:off x="4107050" y="1530101"/>
            <a:ext cx="1589233" cy="581851"/>
            <a:chOff x="6710766" y="998976"/>
            <a:chExt cx="1589233" cy="5818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0E44B5-01AA-9918-D29F-9FE1EDFA391E}"/>
                </a:ext>
              </a:extLst>
            </p:cNvPr>
            <p:cNvCxnSpPr/>
            <p:nvPr/>
          </p:nvCxnSpPr>
          <p:spPr>
            <a:xfrm flipV="1">
              <a:off x="6710766" y="1239864"/>
              <a:ext cx="410705" cy="34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E1EDA2-D1F4-C93F-60F3-7ABBFB1D076E}"/>
                </a:ext>
              </a:extLst>
            </p:cNvPr>
            <p:cNvSpPr txBox="1"/>
            <p:nvPr/>
          </p:nvSpPr>
          <p:spPr>
            <a:xfrm>
              <a:off x="7121471" y="99897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/>
              <p:nvPr/>
            </p:nvSpPr>
            <p:spPr>
              <a:xfrm>
                <a:off x="2573015" y="4128275"/>
                <a:ext cx="173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15" y="4128275"/>
                <a:ext cx="1739387" cy="307777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/>
              <p:nvPr/>
            </p:nvSpPr>
            <p:spPr>
              <a:xfrm>
                <a:off x="2549469" y="3588780"/>
                <a:ext cx="1843163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3588780"/>
                <a:ext cx="1843163" cy="55496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/>
              <p:nvPr/>
            </p:nvSpPr>
            <p:spPr>
              <a:xfrm>
                <a:off x="651721" y="3710397"/>
                <a:ext cx="24072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1" y="3710397"/>
                <a:ext cx="2407235" cy="338554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/>
              <p:nvPr/>
            </p:nvSpPr>
            <p:spPr>
              <a:xfrm>
                <a:off x="4107050" y="3587426"/>
                <a:ext cx="1454697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50" y="3587426"/>
                <a:ext cx="1454697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8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Dependent Events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</p:spPr>
            <p:txBody>
              <a:bodyPr anchor="t"/>
              <a:lstStyle/>
              <a:p>
                <a:r>
                  <a:rPr lang="en-US" sz="2000" dirty="0"/>
                  <a:t>Multiplication Rule for </a:t>
                </a:r>
                <a:r>
                  <a:rPr lang="en-US" sz="2000" u="sng" dirty="0"/>
                  <a:t>Dependent Events</a:t>
                </a:r>
              </a:p>
              <a:p>
                <a:pPr lvl="1"/>
                <a:r>
                  <a:rPr lang="en-US" sz="2000" dirty="0"/>
                  <a:t>Probability of A AND B happening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“Both events occurred” = “A occurred, then B occurred”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2007909"/>
                <a:ext cx="8039832" cy="2664637"/>
              </a:xfrm>
              <a:blipFill>
                <a:blip r:embed="rId3"/>
                <a:stretch>
                  <a:fillRect l="-47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1507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Independent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64849"/>
            <a:ext cx="8039832" cy="310769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3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If you are dealt two cards from a standard 52-card deck </a:t>
            </a:r>
            <a:r>
              <a:rPr lang="en-US" sz="2000" u="sng" dirty="0"/>
              <a:t>without replacement</a:t>
            </a:r>
            <a:r>
              <a:rPr lang="en-US" sz="2000" dirty="0"/>
              <a:t>, find the probability of getting a 10 of hearts and then a red card.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EC83B-DBB3-8654-9056-C5DBDCA4A39C}"/>
              </a:ext>
            </a:extLst>
          </p:cNvPr>
          <p:cNvGrpSpPr/>
          <p:nvPr/>
        </p:nvGrpSpPr>
        <p:grpSpPr>
          <a:xfrm>
            <a:off x="6466166" y="1514428"/>
            <a:ext cx="1470611" cy="581851"/>
            <a:chOff x="6710766" y="998976"/>
            <a:chExt cx="1470611" cy="5818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0E44B5-01AA-9918-D29F-9FE1EDFA391E}"/>
                </a:ext>
              </a:extLst>
            </p:cNvPr>
            <p:cNvCxnSpPr/>
            <p:nvPr/>
          </p:nvCxnSpPr>
          <p:spPr>
            <a:xfrm flipV="1">
              <a:off x="6710766" y="1239864"/>
              <a:ext cx="410705" cy="340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E1EDA2-D1F4-C93F-60F3-7ABBFB1D076E}"/>
                </a:ext>
              </a:extLst>
            </p:cNvPr>
            <p:cNvSpPr txBox="1"/>
            <p:nvPr/>
          </p:nvSpPr>
          <p:spPr>
            <a:xfrm>
              <a:off x="7121471" y="998976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Dependent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/>
              <p:nvPr/>
            </p:nvSpPr>
            <p:spPr>
              <a:xfrm>
                <a:off x="2573015" y="3659546"/>
                <a:ext cx="2051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BA417-97C4-F135-2D08-D226B98C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15" y="3659546"/>
                <a:ext cx="2051267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/>
              <p:nvPr/>
            </p:nvSpPr>
            <p:spPr>
              <a:xfrm>
                <a:off x="2549469" y="3120051"/>
                <a:ext cx="1843163" cy="5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B9398-4D08-C13E-87E5-10A257341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3120051"/>
                <a:ext cx="1843163" cy="576183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/>
              <p:nvPr/>
            </p:nvSpPr>
            <p:spPr>
              <a:xfrm>
                <a:off x="651721" y="3241668"/>
                <a:ext cx="24072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EDFE68-7E91-AE2F-18FE-F9D9A77D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1" y="3241668"/>
                <a:ext cx="2407235" cy="338554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/>
              <p:nvPr/>
            </p:nvSpPr>
            <p:spPr>
              <a:xfrm>
                <a:off x="4107050" y="3118697"/>
                <a:ext cx="1454697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2652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7D08F-11FE-2682-D542-FD075720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50" y="3118697"/>
                <a:ext cx="1454697" cy="559961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More Thing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</p:spPr>
            <p:txBody>
              <a:bodyPr anchor="t"/>
              <a:lstStyle/>
              <a:p>
                <a:r>
                  <a:rPr lang="en-US" sz="2000" dirty="0"/>
                  <a:t>Bayes’ Theorem – helpful when trying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when you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b="0" dirty="0"/>
                  <a:t>, as in Example 10 from the 7.4 Learn</a:t>
                </a:r>
              </a:p>
              <a:p>
                <a:endParaRPr lang="en-US" sz="2000" dirty="0"/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,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  <a:blipFill>
                <a:blip r:embed="rId3"/>
                <a:stretch>
                  <a:fillRect l="-473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85316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Example: The Probability of A OR B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2000" dirty="0"/>
                  <a:t>In a standard deck of cards, what is the probability of drawing a face card OR a red card?</a:t>
                </a:r>
              </a:p>
              <a:p>
                <a:pPr lvl="1"/>
                <a:r>
                  <a:rPr lang="en-US" sz="1800" dirty="0">
                    <a:solidFill>
                      <a:srgbClr val="0070C0"/>
                    </a:solidFill>
                  </a:rPr>
                  <a:t>A (face card): 12 face cards (3 in each of 4 suits)</a:t>
                </a:r>
              </a:p>
              <a:p>
                <a:pPr lvl="1"/>
                <a:r>
                  <a:rPr lang="en-US" sz="1800" dirty="0">
                    <a:solidFill>
                      <a:schemeClr val="accent5"/>
                    </a:solidFill>
                  </a:rPr>
                  <a:t>B (red card): 26 red cards (13 in 2 suits)</a:t>
                </a:r>
              </a:p>
              <a:p>
                <a:pPr lvl="1"/>
                <a:r>
                  <a:rPr lang="en-US" sz="1800" dirty="0">
                    <a:solidFill>
                      <a:schemeClr val="accent2">
                        <a:lumMod val="95000"/>
                        <a:lumOff val="5000"/>
                      </a:schemeClr>
                    </a:solidFill>
                  </a:rPr>
                  <a:t>Don’t forget the </a:t>
                </a:r>
                <a:r>
                  <a:rPr lang="en-US" sz="1800" b="1" dirty="0">
                    <a:solidFill>
                      <a:schemeClr val="accent2">
                        <a:lumMod val="95000"/>
                        <a:lumOff val="5000"/>
                      </a:schemeClr>
                    </a:solidFill>
                  </a:rPr>
                  <a:t>overlap</a:t>
                </a:r>
                <a:r>
                  <a:rPr lang="en-US" sz="1800" dirty="0">
                    <a:solidFill>
                      <a:schemeClr val="accent2">
                        <a:lumMod val="95000"/>
                        <a:lumOff val="5000"/>
                      </a:schemeClr>
                    </a:solidFill>
                  </a:rPr>
                  <a:t>: </a:t>
                </a:r>
                <a:r>
                  <a:rPr lang="en-US" sz="1800" dirty="0">
                    <a:solidFill>
                      <a:srgbClr val="7030A0"/>
                    </a:solidFill>
                  </a:rPr>
                  <a:t>A and B (red face cards): 6 red face cards (3 in 2 suits)</a:t>
                </a:r>
              </a:p>
              <a:p>
                <a:pPr marL="533400" lvl="1" indent="0">
                  <a:buNone/>
                </a:pPr>
                <a:endParaRPr lang="en-US" sz="1050" dirty="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0.615385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787" b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2000" b="1" dirty="0"/>
                  <a:t>Addition Rule for Probability</a:t>
                </a:r>
                <a:r>
                  <a:rPr lang="en-US" sz="2000" dirty="0"/>
                  <a:t>: Consider two events A and B.</a:t>
                </a:r>
              </a:p>
              <a:p>
                <a:pPr marL="76200" indent="0">
                  <a:buNone/>
                </a:pPr>
                <a:r>
                  <a:rPr lang="en-US" sz="2000" dirty="0"/>
                  <a:t>      The probability of </a:t>
                </a:r>
                <a:r>
                  <a:rPr lang="en-US" sz="2000" b="1" u="sng" dirty="0"/>
                  <a:t>A or B </a:t>
                </a:r>
                <a:r>
                  <a:rPr lang="en-US" sz="2000" dirty="0"/>
                  <a:t>occurring is: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11BE18-2F9D-6BAE-78C6-9B25076F03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03"/>
          <a:stretch/>
        </p:blipFill>
        <p:spPr>
          <a:xfrm>
            <a:off x="1637787" y="3279715"/>
            <a:ext cx="5855090" cy="398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BD73CE-6F0B-4BF9-D47E-7B2923026025}"/>
              </a:ext>
            </a:extLst>
          </p:cNvPr>
          <p:cNvSpPr txBox="1"/>
          <p:nvPr/>
        </p:nvSpPr>
        <p:spPr>
          <a:xfrm>
            <a:off x="3841211" y="444314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counted intersection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25799ED-A74B-F518-6C23-AE179D3BC7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5" t="35432" r="51881"/>
          <a:stretch/>
        </p:blipFill>
        <p:spPr>
          <a:xfrm>
            <a:off x="3719364" y="3624378"/>
            <a:ext cx="836315" cy="66820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41B7A5C-96B1-D05B-8EF7-5E79146C35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35432" r="34046"/>
          <a:stretch/>
        </p:blipFill>
        <p:spPr>
          <a:xfrm>
            <a:off x="4600223" y="3585142"/>
            <a:ext cx="998303" cy="668207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1AB96EE-CDBC-F25C-3656-3599556002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0" t="35432" r="11311"/>
          <a:stretch/>
        </p:blipFill>
        <p:spPr>
          <a:xfrm>
            <a:off x="5759760" y="3623490"/>
            <a:ext cx="1226590" cy="66820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EC4C2-2790-A521-9BCB-A8F55CB2CDB0}"/>
              </a:ext>
            </a:extLst>
          </p:cNvPr>
          <p:cNvGrpSpPr/>
          <p:nvPr/>
        </p:nvGrpSpPr>
        <p:grpSpPr>
          <a:xfrm>
            <a:off x="2184444" y="3738356"/>
            <a:ext cx="1444600" cy="517908"/>
            <a:chOff x="2184444" y="3738356"/>
            <a:chExt cx="1444600" cy="5179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362BF9-4F08-290D-A268-E894627A26DC}"/>
                </a:ext>
              </a:extLst>
            </p:cNvPr>
            <p:cNvGrpSpPr/>
            <p:nvPr/>
          </p:nvGrpSpPr>
          <p:grpSpPr>
            <a:xfrm>
              <a:off x="2184444" y="3738356"/>
              <a:ext cx="891672" cy="517908"/>
              <a:chOff x="2042597" y="4371798"/>
              <a:chExt cx="891672" cy="5179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7DF1F89-F8B0-41CE-ADAB-E2F3A1A7D4E7}"/>
                  </a:ext>
                </a:extLst>
              </p:cNvPr>
              <p:cNvGrpSpPr/>
              <p:nvPr/>
            </p:nvGrpSpPr>
            <p:grpSpPr>
              <a:xfrm>
                <a:off x="2042597" y="4371798"/>
                <a:ext cx="891672" cy="517908"/>
                <a:chOff x="2227128" y="3832500"/>
                <a:chExt cx="891672" cy="51790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5DF2C01-A667-9B8F-9A2F-B2146754DBCD}"/>
                    </a:ext>
                  </a:extLst>
                </p:cNvPr>
                <p:cNvSpPr/>
                <p:nvPr/>
              </p:nvSpPr>
              <p:spPr>
                <a:xfrm>
                  <a:off x="2227128" y="3832500"/>
                  <a:ext cx="513551" cy="506412"/>
                </a:xfrm>
                <a:prstGeom prst="ellipse">
                  <a:avLst/>
                </a:prstGeom>
                <a:solidFill>
                  <a:srgbClr val="BED1F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K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1DD9289-2321-2803-558E-5B084F317763}"/>
                    </a:ext>
                  </a:extLst>
                </p:cNvPr>
                <p:cNvSpPr/>
                <p:nvPr/>
              </p:nvSpPr>
              <p:spPr>
                <a:xfrm>
                  <a:off x="2605249" y="3843996"/>
                  <a:ext cx="513551" cy="506412"/>
                </a:xfrm>
                <a:prstGeom prst="ellipse">
                  <a:avLst/>
                </a:prstGeom>
                <a:solidFill>
                  <a:srgbClr val="BED1F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3CAEE0C-0450-8977-6239-6DC71D0F97A5}"/>
                  </a:ext>
                </a:extLst>
              </p:cNvPr>
              <p:cNvSpPr/>
              <p:nvPr/>
            </p:nvSpPr>
            <p:spPr>
              <a:xfrm>
                <a:off x="2042597" y="4375725"/>
                <a:ext cx="513551" cy="5064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94E422-7C35-15AF-3032-5E273FE4B2A3}"/>
                </a:ext>
              </a:extLst>
            </p:cNvPr>
            <p:cNvSpPr txBox="1"/>
            <p:nvPr/>
          </p:nvSpPr>
          <p:spPr>
            <a:xfrm>
              <a:off x="3340182" y="383101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7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Mutually Exclusive Events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89"/>
            <a:ext cx="8566233" cy="3217457"/>
          </a:xfrm>
        </p:spPr>
        <p:txBody>
          <a:bodyPr anchor="t"/>
          <a:lstStyle/>
          <a:p>
            <a:r>
              <a:rPr lang="en-US" sz="2000" b="1" dirty="0"/>
              <a:t>Mutually Exclusive Events</a:t>
            </a:r>
            <a:r>
              <a:rPr lang="en-US" sz="2000" dirty="0"/>
              <a:t>: Two events are considered to be mutually exclusive if they have no outcomes in common.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A565767E-F0BF-259F-884C-6C9ACA85E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70" y="2466205"/>
            <a:ext cx="2297780" cy="1484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84C165-C71A-78EC-3DB9-2A849C865B08}"/>
                  </a:ext>
                </a:extLst>
              </p:cNvPr>
              <p:cNvSpPr txBox="1"/>
              <p:nvPr/>
            </p:nvSpPr>
            <p:spPr>
              <a:xfrm>
                <a:off x="192756" y="2822822"/>
                <a:ext cx="487654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Addition Rule for Mutually Exclusive Events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+ 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84C165-C71A-78EC-3DB9-2A849C86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6" y="2822822"/>
                <a:ext cx="4876549" cy="923330"/>
              </a:xfrm>
              <a:prstGeom prst="rect">
                <a:avLst/>
              </a:prstGeom>
              <a:blipFill>
                <a:blip r:embed="rId4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993261-0058-7164-FC96-A0D7DB08FE57}"/>
                  </a:ext>
                </a:extLst>
              </p:cNvPr>
              <p:cNvSpPr txBox="1"/>
              <p:nvPr/>
            </p:nvSpPr>
            <p:spPr>
              <a:xfrm>
                <a:off x="5460521" y="4081390"/>
                <a:ext cx="259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Overlap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993261-0058-7164-FC96-A0D7DB08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21" y="4081390"/>
                <a:ext cx="2594878" cy="307777"/>
              </a:xfrm>
              <a:prstGeom prst="rect">
                <a:avLst/>
              </a:prstGeom>
              <a:blipFill>
                <a:blip r:embed="rId5"/>
                <a:stretch>
                  <a:fillRect l="-97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Suppose we collected data from MATH 125 students about their majors and attendance records and recorded the data in the table below. Then we randomly selected a single student. For this example, assume that no students are double majors.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3971"/>
              </p:ext>
            </p:extLst>
          </p:nvPr>
        </p:nvGraphicFramePr>
        <p:xfrm>
          <a:off x="2724150" y="350740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43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a) What is the probability that the student is a Statistics major?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0393"/>
              </p:ext>
            </p:extLst>
          </p:nvPr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59849" y="3168663"/>
                <a:ext cx="7068981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𝑆𝑡𝑎𝑡𝑖𝑠𝑡𝑖𝑐𝑠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849" y="3168663"/>
                <a:ext cx="7068981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97045AF-D7B7-2848-94C6-F11AE2E70B79}"/>
              </a:ext>
            </a:extLst>
          </p:cNvPr>
          <p:cNvSpPr/>
          <p:nvPr/>
        </p:nvSpPr>
        <p:spPr>
          <a:xfrm>
            <a:off x="5457561" y="3046468"/>
            <a:ext cx="751184" cy="3783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3DAFA-6350-6346-9C98-4FE3C54CEC32}"/>
              </a:ext>
            </a:extLst>
          </p:cNvPr>
          <p:cNvSpPr/>
          <p:nvPr/>
        </p:nvSpPr>
        <p:spPr>
          <a:xfrm>
            <a:off x="5722883" y="1621062"/>
            <a:ext cx="583792" cy="10335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9C5982-5AE3-358F-77BE-74455C8275E6}"/>
                  </a:ext>
                </a:extLst>
              </p:cNvPr>
              <p:cNvSpPr txBox="1"/>
              <p:nvPr/>
            </p:nvSpPr>
            <p:spPr>
              <a:xfrm>
                <a:off x="4071349" y="3144048"/>
                <a:ext cx="1386212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𝑠𝑡𝑎𝑡𝑖𝑠𝑡𝑖𝑐𝑠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9C5982-5AE3-358F-77BE-74455C82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349" y="3144048"/>
                <a:ext cx="1386212" cy="539635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5404DC-8F55-31E5-C8BF-5341A2F24A10}"/>
                  </a:ext>
                </a:extLst>
              </p:cNvPr>
              <p:cNvSpPr txBox="1"/>
              <p:nvPr/>
            </p:nvSpPr>
            <p:spPr>
              <a:xfrm>
                <a:off x="5338354" y="3144048"/>
                <a:ext cx="769057" cy="716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5404DC-8F55-31E5-C8BF-5341A2F2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54" y="3144048"/>
                <a:ext cx="769057" cy="716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19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b) What is the probability that the student has Good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17407" y="2989121"/>
                <a:ext cx="7068981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7407" y="2989121"/>
                <a:ext cx="7068981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31E10D4-A4C8-474A-81D3-112303E1FCED}"/>
              </a:ext>
            </a:extLst>
          </p:cNvPr>
          <p:cNvSpPr/>
          <p:nvPr/>
        </p:nvSpPr>
        <p:spPr>
          <a:xfrm>
            <a:off x="2508531" y="3016148"/>
            <a:ext cx="751184" cy="378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EE68C-B5D5-0C48-BB5E-E593BB223A07}"/>
              </a:ext>
            </a:extLst>
          </p:cNvPr>
          <p:cNvSpPr/>
          <p:nvPr/>
        </p:nvSpPr>
        <p:spPr>
          <a:xfrm>
            <a:off x="5133999" y="2039285"/>
            <a:ext cx="3607980" cy="1678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198F2-F336-8514-A4A6-A1983FD0733A}"/>
                  </a:ext>
                </a:extLst>
              </p:cNvPr>
              <p:cNvSpPr txBox="1"/>
              <p:nvPr/>
            </p:nvSpPr>
            <p:spPr>
              <a:xfrm>
                <a:off x="2355160" y="3042146"/>
                <a:ext cx="1057925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198F2-F336-8514-A4A6-A1983FD0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60" y="3042146"/>
                <a:ext cx="1057925" cy="61279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0" animBg="1"/>
      <p:bldP spid="19" grpId="0" animBg="1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 Rule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414710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</a:p>
          <a:p>
            <a:pPr marL="76200" indent="0">
              <a:buNone/>
            </a:pPr>
            <a:r>
              <a:rPr lang="en-US" sz="2000" dirty="0"/>
              <a:t>c) What is the probability that the student is a Statistics major AND has Good attendance?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69543-5948-F74D-AB26-C7284739BAE1}"/>
              </a:ext>
            </a:extLst>
          </p:cNvPr>
          <p:cNvGraphicFramePr>
            <a:graphicFrameLocks noGrp="1"/>
          </p:cNvGraphicFramePr>
          <p:nvPr/>
        </p:nvGraphicFramePr>
        <p:xfrm>
          <a:off x="5133998" y="1621062"/>
          <a:ext cx="3695700" cy="10414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1836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4005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950396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4227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562951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Chemistry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133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11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2672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3603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4499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88477" y="3242188"/>
                <a:ext cx="8861034" cy="1563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marL="76200" indent="0">
                  <a:buFont typeface="Roboto Condensed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𝑆𝑡𝑎𝑡𝑠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𝐺𝑜𝑜𝑑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 Placeholder 1">
                <a:extLst>
                  <a:ext uri="{FF2B5EF4-FFF2-40B4-BE49-F238E27FC236}">
                    <a16:creationId xmlns:a16="http://schemas.microsoft.com/office/drawing/2014/main" id="{60BC8EB2-A659-0840-9DB4-A0D343EA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8477" y="3242188"/>
                <a:ext cx="8861034" cy="1563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A3D511A-598E-B541-B3D2-2EAF0E670AD3}"/>
              </a:ext>
            </a:extLst>
          </p:cNvPr>
          <p:cNvSpPr/>
          <p:nvPr/>
        </p:nvSpPr>
        <p:spPr>
          <a:xfrm>
            <a:off x="5722883" y="2039285"/>
            <a:ext cx="583792" cy="1891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317DD-A666-5F44-8D77-CE30F1D7C612}"/>
              </a:ext>
            </a:extLst>
          </p:cNvPr>
          <p:cNvSpPr/>
          <p:nvPr/>
        </p:nvSpPr>
        <p:spPr>
          <a:xfrm>
            <a:off x="5847686" y="3141160"/>
            <a:ext cx="575443" cy="3783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12AD18-AF00-B78E-DC66-1DD729A71B4E}"/>
                  </a:ext>
                </a:extLst>
              </p:cNvPr>
              <p:cNvSpPr txBox="1"/>
              <p:nvPr/>
            </p:nvSpPr>
            <p:spPr>
              <a:xfrm>
                <a:off x="3836037" y="3228548"/>
                <a:ext cx="1841658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𝑠𝑡𝑎𝑡𝑠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12AD18-AF00-B78E-DC66-1DD729A7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37" y="3228548"/>
                <a:ext cx="1841658" cy="539635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C8E25-97D9-2AD0-9AA3-51E9C3C1F5D2}"/>
                  </a:ext>
                </a:extLst>
              </p:cNvPr>
              <p:cNvSpPr txBox="1"/>
              <p:nvPr/>
            </p:nvSpPr>
            <p:spPr>
              <a:xfrm>
                <a:off x="5562598" y="3206142"/>
                <a:ext cx="805637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𝟒𝟑𝟓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C8E25-97D9-2AD0-9AA3-51E9C3C1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8" y="3206142"/>
                <a:ext cx="805637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0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4" grpId="0"/>
      <p:bldP spid="6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1287</Words>
  <Application>Microsoft Macintosh PowerPoint</Application>
  <PresentationFormat>On-screen Show (16:9)</PresentationFormat>
  <Paragraphs>464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Roboto Condensed Light</vt:lpstr>
      <vt:lpstr>Cambria Math</vt:lpstr>
      <vt:lpstr>Arvo</vt:lpstr>
      <vt:lpstr>Calibri</vt:lpstr>
      <vt:lpstr>Roboto Condensed</vt:lpstr>
      <vt:lpstr>Salerio template</vt:lpstr>
      <vt:lpstr>7.4 Addition and Multiplication Rules of Probability</vt:lpstr>
      <vt:lpstr>Goals for the Day</vt:lpstr>
      <vt:lpstr>Addition Rules</vt:lpstr>
      <vt:lpstr>Addition Rules</vt:lpstr>
      <vt:lpstr>Mutually Exclusive Events</vt:lpstr>
      <vt:lpstr>Addition Rule</vt:lpstr>
      <vt:lpstr>Addition Rule</vt:lpstr>
      <vt:lpstr>Addition Rule</vt:lpstr>
      <vt:lpstr>Addition Rule</vt:lpstr>
      <vt:lpstr>Addition Rule</vt:lpstr>
      <vt:lpstr>Addition Rule</vt:lpstr>
      <vt:lpstr>Addition Rule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Another Example</vt:lpstr>
      <vt:lpstr>Multiplication Rules</vt:lpstr>
      <vt:lpstr>Different Types of Events</vt:lpstr>
      <vt:lpstr>Independent Events</vt:lpstr>
      <vt:lpstr>Independent Events</vt:lpstr>
      <vt:lpstr>Dependent Events</vt:lpstr>
      <vt:lpstr>Independent Events</vt:lpstr>
      <vt:lpstr>One More Thing</vt:lpstr>
      <vt:lpstr>Additional Example: The Probability of A OR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6</cp:revision>
  <dcterms:modified xsi:type="dcterms:W3CDTF">2023-10-03T03:51:47Z</dcterms:modified>
</cp:coreProperties>
</file>