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379" r:id="rId5"/>
    <p:sldId id="344" r:id="rId6"/>
    <p:sldId id="381" r:id="rId7"/>
    <p:sldId id="260" r:id="rId8"/>
    <p:sldId id="319" r:id="rId9"/>
    <p:sldId id="262" r:id="rId10"/>
    <p:sldId id="357" r:id="rId11"/>
    <p:sldId id="371" r:id="rId12"/>
    <p:sldId id="385" r:id="rId13"/>
    <p:sldId id="386" r:id="rId14"/>
    <p:sldId id="389" r:id="rId15"/>
    <p:sldId id="390" r:id="rId16"/>
  </p:sldIdLst>
  <p:sldSz cx="9144000" cy="5143500" type="screen16x9"/>
  <p:notesSz cx="6858000" cy="9144000"/>
  <p:embeddedFontLst>
    <p:embeddedFont>
      <p:font typeface="Arvo" panose="02000000000000000000" pitchFamily="2" charset="77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Roboto Condensed" panose="020F0502020204030204" pitchFamily="34" charset="0"/>
      <p:regular r:id="rId23"/>
      <p:bold r:id="rId24"/>
      <p:italic r:id="rId25"/>
      <p:boldItalic r:id="rId26"/>
    </p:embeddedFont>
    <p:embeddedFont>
      <p:font typeface="Roboto Condensed Light" panose="020F03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B8B8-0F45-DF46-8B1A-F0F9A5EAF90F}" v="3532" dt="2023-02-23T19:20:03.500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3734"/>
  </p:normalViewPr>
  <p:slideViewPr>
    <p:cSldViewPr snapToGrid="0">
      <p:cViewPr varScale="1">
        <p:scale>
          <a:sx n="167" d="100"/>
          <a:sy n="167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1D48B8B8-0F45-DF46-8B1A-F0F9A5EAF90F}"/>
    <pc:docChg chg="undo custSel addSld delSld modSld sldOrd">
      <pc:chgData name="Mannix, Josh" userId="67577199-83d9-4857-9803-9b1b12014488" providerId="ADAL" clId="{1D48B8B8-0F45-DF46-8B1A-F0F9A5EAF90F}" dt="2023-02-23T19:20:03.500" v="5995"/>
      <pc:docMkLst>
        <pc:docMk/>
      </pc:docMkLst>
      <pc:sldChg chg="delSp modSp mod">
        <pc:chgData name="Mannix, Josh" userId="67577199-83d9-4857-9803-9b1b12014488" providerId="ADAL" clId="{1D48B8B8-0F45-DF46-8B1A-F0F9A5EAF90F}" dt="2023-02-23T15:34:38.492" v="47" actId="20577"/>
        <pc:sldMkLst>
          <pc:docMk/>
          <pc:sldMk cId="0" sldId="256"/>
        </pc:sldMkLst>
        <pc:spChg chg="del">
          <ac:chgData name="Mannix, Josh" userId="67577199-83d9-4857-9803-9b1b12014488" providerId="ADAL" clId="{1D48B8B8-0F45-DF46-8B1A-F0F9A5EAF90F}" dt="2023-02-23T15:34:13.810" v="0" actId="478"/>
          <ac:spMkLst>
            <pc:docMk/>
            <pc:sldMk cId="0" sldId="256"/>
            <ac:spMk id="2" creationId="{15D20E5D-3A3E-4EDB-0295-1CBE53F7CEE2}"/>
          </ac:spMkLst>
        </pc:spChg>
        <pc:spChg chg="mod">
          <ac:chgData name="Mannix, Josh" userId="67577199-83d9-4857-9803-9b1b12014488" providerId="ADAL" clId="{1D48B8B8-0F45-DF46-8B1A-F0F9A5EAF90F}" dt="2023-02-23T15:34:38.492" v="47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34:23.819" v="8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9:11:08.084" v="5263" actId="20577"/>
        <pc:sldMkLst>
          <pc:docMk/>
          <pc:sldMk cId="0" sldId="257"/>
        </pc:sldMkLst>
        <pc:spChg chg="add del mod">
          <ac:chgData name="Mannix, Josh" userId="67577199-83d9-4857-9803-9b1b12014488" providerId="ADAL" clId="{1D48B8B8-0F45-DF46-8B1A-F0F9A5EAF90F}" dt="2023-02-23T15:42:31.712" v="398"/>
          <ac:spMkLst>
            <pc:docMk/>
            <pc:sldMk cId="0" sldId="257"/>
            <ac:spMk id="2" creationId="{DF14319A-6708-0F42-8CC3-525966A2EFD7}"/>
          </ac:spMkLst>
        </pc:spChg>
        <pc:spChg chg="mod">
          <ac:chgData name="Mannix, Josh" userId="67577199-83d9-4857-9803-9b1b12014488" providerId="ADAL" clId="{1D48B8B8-0F45-DF46-8B1A-F0F9A5EAF90F}" dt="2023-02-23T15:41:45.014" v="288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41:58.268" v="321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9:11:08.084" v="5263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8:47:47.878" v="3778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0.191" v="356" actId="1076"/>
        <pc:sldMkLst>
          <pc:docMk/>
          <pc:sldMk cId="0" sldId="258"/>
        </pc:sldMkLst>
        <pc:spChg chg="mod">
          <ac:chgData name="Mannix, Josh" userId="67577199-83d9-4857-9803-9b1b12014488" providerId="ADAL" clId="{1D48B8B8-0F45-DF46-8B1A-F0F9A5EAF90F}" dt="2023-02-23T15:42:10.191" v="356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9.740" v="367" actId="1076"/>
        <pc:sldMkLst>
          <pc:docMk/>
          <pc:sldMk cId="0" sldId="260"/>
        </pc:sldMkLst>
        <pc:spChg chg="mod">
          <ac:chgData name="Mannix, Josh" userId="67577199-83d9-4857-9803-9b1b12014488" providerId="ADAL" clId="{1D48B8B8-0F45-DF46-8B1A-F0F9A5EAF90F}" dt="2023-02-23T15:42:19.740" v="367" actId="1076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8:47:39.476" v="3754" actId="20577"/>
        <pc:sldMkLst>
          <pc:docMk/>
          <pc:sldMk cId="0" sldId="262"/>
        </pc:sldMkLst>
        <pc:spChg chg="mod">
          <ac:chgData name="Mannix, Josh" userId="67577199-83d9-4857-9803-9b1b12014488" providerId="ADAL" clId="{1D48B8B8-0F45-DF46-8B1A-F0F9A5EAF90F}" dt="2023-02-23T18:47:39.476" v="3754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9:10:54.866" v="5260" actId="20577"/>
        <pc:sldMkLst>
          <pc:docMk/>
          <pc:sldMk cId="0" sldId="264"/>
        </pc:sldMkLst>
        <pc:spChg chg="mod">
          <ac:chgData name="Mannix, Josh" userId="67577199-83d9-4857-9803-9b1b12014488" providerId="ADAL" clId="{1D48B8B8-0F45-DF46-8B1A-F0F9A5EAF90F}" dt="2023-02-23T19:10:54.866" v="5260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8:44:27.140" v="3296"/>
        <pc:sldMkLst>
          <pc:docMk/>
          <pc:sldMk cId="2744040277" sldId="307"/>
        </pc:sldMkLst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3" creationId="{362C834C-7C61-DD4F-ACC9-2D50C7F609EA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4" creationId="{A88F8E45-2B3B-1B42-8896-75C713F304C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5" creationId="{8E77645C-233E-AD45-92E2-0E87EFAFCE9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6" creationId="{29678735-A54E-294F-8E50-5A88890D0F52}"/>
          </ac:spMkLst>
        </pc:spChg>
        <pc:spChg chg="add 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7" creationId="{B6FC12D7-F2C4-2B49-925B-964FEFDD9C94}"/>
          </ac:spMkLst>
        </pc:spChg>
        <pc:grpChg chg="del">
          <ac:chgData name="Mannix, Josh" userId="67577199-83d9-4857-9803-9b1b12014488" providerId="ADAL" clId="{1D48B8B8-0F45-DF46-8B1A-F0F9A5EAF90F}" dt="2023-02-23T18:44:25.996" v="3295" actId="478"/>
          <ac:grpSpMkLst>
            <pc:docMk/>
            <pc:sldMk cId="2744040277" sldId="307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27.140" v="3296"/>
          <ac:grpSpMkLst>
            <pc:docMk/>
            <pc:sldMk cId="2744040277" sldId="307"/>
            <ac:grpSpMk id="12" creationId="{5609E50A-824B-AD46-9C4B-7BEB8AD657C7}"/>
          </ac:grpSpMkLst>
        </pc:grpChg>
      </pc:sldChg>
      <pc:sldChg chg="modSp mod">
        <pc:chgData name="Mannix, Josh" userId="67577199-83d9-4857-9803-9b1b12014488" providerId="ADAL" clId="{1D48B8B8-0F45-DF46-8B1A-F0F9A5EAF90F}" dt="2023-02-23T19:10:37.361" v="5259" actId="20577"/>
        <pc:sldMkLst>
          <pc:docMk/>
          <pc:sldMk cId="1525334266" sldId="312"/>
        </pc:sldMkLst>
        <pc:spChg chg="mod">
          <ac:chgData name="Mannix, Josh" userId="67577199-83d9-4857-9803-9b1b12014488" providerId="ADAL" clId="{1D48B8B8-0F45-DF46-8B1A-F0F9A5EAF90F}" dt="2023-02-23T19:10:37.361" v="5259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1D48B8B8-0F45-DF46-8B1A-F0F9A5EAF90F}" dt="2023-02-23T18:43:32.032" v="3282" actId="20577"/>
        <pc:sldMkLst>
          <pc:docMk/>
          <pc:sldMk cId="2742753983" sldId="319"/>
        </pc:sldMkLst>
        <pc:spChg chg="mod">
          <ac:chgData name="Mannix, Josh" userId="67577199-83d9-4857-9803-9b1b12014488" providerId="ADAL" clId="{1D48B8B8-0F45-DF46-8B1A-F0F9A5EAF90F}" dt="2023-02-23T18:43:32.032" v="3282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39:35.395" v="2751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9:10:59.158" v="5261" actId="2696"/>
        <pc:sldMkLst>
          <pc:docMk/>
          <pc:sldMk cId="3174111468" sldId="333"/>
        </pc:sldMkLst>
      </pc:sldChg>
      <pc:sldChg chg="modSp mod modAnim">
        <pc:chgData name="Mannix, Josh" userId="67577199-83d9-4857-9803-9b1b12014488" providerId="ADAL" clId="{1D48B8B8-0F45-DF46-8B1A-F0F9A5EAF90F}" dt="2023-02-23T15:45:23.421" v="788" actId="1076"/>
        <pc:sldMkLst>
          <pc:docMk/>
          <pc:sldMk cId="1511853694" sldId="344"/>
        </pc:sldMkLst>
        <pc:spChg chg="mod">
          <ac:chgData name="Mannix, Josh" userId="67577199-83d9-4857-9803-9b1b12014488" providerId="ADAL" clId="{1D48B8B8-0F45-DF46-8B1A-F0F9A5EAF90F}" dt="2023-02-23T15:45:23.421" v="788" actId="1076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5:43:10.956" v="450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780264670" sldId="345"/>
        </pc:sldMkLst>
      </pc:sldChg>
      <pc:sldChg chg="modSp mod modAnim">
        <pc:chgData name="Mannix, Josh" userId="67577199-83d9-4857-9803-9b1b12014488" providerId="ADAL" clId="{1D48B8B8-0F45-DF46-8B1A-F0F9A5EAF90F}" dt="2023-02-23T18:47:15.445" v="3730" actId="20577"/>
        <pc:sldMkLst>
          <pc:docMk/>
          <pc:sldMk cId="3407391310" sldId="357"/>
        </pc:sldMkLst>
        <pc:spChg chg="mod">
          <ac:chgData name="Mannix, Josh" userId="67577199-83d9-4857-9803-9b1b12014488" providerId="ADAL" clId="{1D48B8B8-0F45-DF46-8B1A-F0F9A5EAF90F}" dt="2023-02-23T18:47:15.445" v="3730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44:49.836" v="3343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1159261390" sldId="362"/>
        </pc:sldMkLst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2451748813" sldId="364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4187480846" sldId="365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320482910" sldId="366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700936267" sldId="367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603344562" sldId="368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122798935" sldId="369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771489125" sldId="370"/>
        </pc:sldMkLst>
      </pc:sldChg>
      <pc:sldChg chg="addSp delSp modSp mod modAnim">
        <pc:chgData name="Mannix, Josh" userId="67577199-83d9-4857-9803-9b1b12014488" providerId="ADAL" clId="{1D48B8B8-0F45-DF46-8B1A-F0F9A5EAF90F}" dt="2023-02-23T18:59:03.493" v="4472" actId="20577"/>
        <pc:sldMkLst>
          <pc:docMk/>
          <pc:sldMk cId="2790023374" sldId="371"/>
        </pc:sldMkLst>
        <pc:spChg chg="mod">
          <ac:chgData name="Mannix, Josh" userId="67577199-83d9-4857-9803-9b1b12014488" providerId="ADAL" clId="{1D48B8B8-0F45-DF46-8B1A-F0F9A5EAF90F}" dt="2023-02-23T18:59:03.493" v="4472" actId="20577"/>
          <ac:spMkLst>
            <pc:docMk/>
            <pc:sldMk cId="2790023374" sldId="371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8:55:04.931" v="4205" actId="207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1D48B8B8-0F45-DF46-8B1A-F0F9A5EAF90F}" dt="2023-02-23T18:47:55.675" v="3790" actId="20577"/>
          <ac:spMkLst>
            <pc:docMk/>
            <pc:sldMk cId="2790023374" sldId="371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8:47:57.510" v="3791" actId="478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picChg chg="add mod">
          <ac:chgData name="Mannix, Josh" userId="67577199-83d9-4857-9803-9b1b12014488" providerId="ADAL" clId="{1D48B8B8-0F45-DF46-8B1A-F0F9A5EAF90F}" dt="2023-02-23T18:54:43.816" v="4180" actId="1076"/>
          <ac:picMkLst>
            <pc:docMk/>
            <pc:sldMk cId="2790023374" sldId="371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0.325" v="4348" actId="478"/>
          <ac:picMkLst>
            <pc:docMk/>
            <pc:sldMk cId="2790023374" sldId="371"/>
            <ac:picMk id="19" creationId="{750D3F8F-8B88-5242-BA92-9223B3E0DDF1}"/>
          </ac:picMkLst>
        </pc:picChg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2872574644" sldId="372"/>
        </pc:sldMkLst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466391632" sldId="375"/>
        </pc:sldMkLst>
      </pc:sldChg>
      <pc:sldChg chg="addSp delSp modSp del mod">
        <pc:chgData name="Mannix, Josh" userId="67577199-83d9-4857-9803-9b1b12014488" providerId="ADAL" clId="{1D48B8B8-0F45-DF46-8B1A-F0F9A5EAF90F}" dt="2023-02-23T18:59:56.922" v="4523" actId="2696"/>
        <pc:sldMkLst>
          <pc:docMk/>
          <pc:sldMk cId="3691747362" sldId="376"/>
        </pc:sldMkLst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8" creationId="{BEA76CF9-C5F5-0442-9FE2-C415390BD669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9" creationId="{8C9A7FEF-A8F1-2146-83C9-B2FB139B6CC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0" creationId="{57445814-20D0-D146-BE0E-51EE40988CD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1" creationId="{65FDDFBC-BE85-DE4B-858C-12DA91773B48}"/>
          </ac:spMkLst>
        </pc:spChg>
        <pc:spChg chg="add del mod">
          <ac:chgData name="Mannix, Josh" userId="67577199-83d9-4857-9803-9b1b12014488" providerId="ADAL" clId="{1D48B8B8-0F45-DF46-8B1A-F0F9A5EAF90F}" dt="2023-02-23T18:43:59.206" v="3289"/>
          <ac:spMkLst>
            <pc:docMk/>
            <pc:sldMk cId="3691747362" sldId="376"/>
            <ac:spMk id="22" creationId="{27CFFC08-7485-6E48-8C38-9F7DADA8D43F}"/>
          </ac:spMkLst>
        </pc:spChg>
        <pc:grpChg chg="mod">
          <ac:chgData name="Mannix, Josh" userId="67577199-83d9-4857-9803-9b1b12014488" providerId="ADAL" clId="{1D48B8B8-0F45-DF46-8B1A-F0F9A5EAF90F}" dt="2023-02-23T18:44:05.912" v="3292" actId="1076"/>
          <ac:grpSpMkLst>
            <pc:docMk/>
            <pc:sldMk cId="3691747362" sldId="376"/>
            <ac:grpSpMk id="3" creationId="{C35A99C7-A52A-9E44-8B45-58A768AD7C8C}"/>
          </ac:grpSpMkLst>
        </pc:grpChg>
        <pc:grpChg chg="add del mod">
          <ac:chgData name="Mannix, Josh" userId="67577199-83d9-4857-9803-9b1b12014488" providerId="ADAL" clId="{1D48B8B8-0F45-DF46-8B1A-F0F9A5EAF90F}" dt="2023-02-23T18:43:59.206" v="3289"/>
          <ac:grpSpMkLst>
            <pc:docMk/>
            <pc:sldMk cId="3691747362" sldId="376"/>
            <ac:grpSpMk id="17" creationId="{27B7D1D5-41AF-7A40-9627-20EA0D272B8C}"/>
          </ac:grpSpMkLst>
        </pc:grpChg>
      </pc:sldChg>
      <pc:sldChg chg="new del">
        <pc:chgData name="Mannix, Josh" userId="67577199-83d9-4857-9803-9b1b12014488" providerId="ADAL" clId="{1D48B8B8-0F45-DF46-8B1A-F0F9A5EAF90F}" dt="2023-02-23T15:45:41.533" v="790" actId="2696"/>
        <pc:sldMkLst>
          <pc:docMk/>
          <pc:sldMk cId="1694585279" sldId="377"/>
        </pc:sldMkLst>
      </pc:sldChg>
      <pc:sldChg chg="addSp delSp modSp add mod delAnim modAnim">
        <pc:chgData name="Mannix, Josh" userId="67577199-83d9-4857-9803-9b1b12014488" providerId="ADAL" clId="{1D48B8B8-0F45-DF46-8B1A-F0F9A5EAF90F}" dt="2023-02-23T15:57:35.192" v="1224" actId="1076"/>
        <pc:sldMkLst>
          <pc:docMk/>
          <pc:sldMk cId="2346800070" sldId="377"/>
        </pc:sldMkLst>
        <pc:spChg chg="mod">
          <ac:chgData name="Mannix, Josh" userId="67577199-83d9-4857-9803-9b1b12014488" providerId="ADAL" clId="{1D48B8B8-0F45-DF46-8B1A-F0F9A5EAF90F}" dt="2023-02-23T15:45:59.223" v="811" actId="20577"/>
          <ac:spMkLst>
            <pc:docMk/>
            <pc:sldMk cId="2346800070" sldId="377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4" creationId="{03BD2E08-15A3-F749-A9C1-1732B14AFA46}"/>
          </ac:spMkLst>
        </pc:spChg>
        <pc:spChg chg="add del mod">
          <ac:chgData name="Mannix, Josh" userId="67577199-83d9-4857-9803-9b1b12014488" providerId="ADAL" clId="{1D48B8B8-0F45-DF46-8B1A-F0F9A5EAF90F}" dt="2023-02-23T15:56:21.208" v="1165" actId="478"/>
          <ac:spMkLst>
            <pc:docMk/>
            <pc:sldMk cId="2346800070" sldId="377"/>
            <ac:spMk id="19" creationId="{B1C15ADB-9DED-1248-AF8D-EDE0CE2F053E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5:45:51.280" v="808" actId="20577"/>
          <ac:spMkLst>
            <pc:docMk/>
            <pc:sldMk cId="2346800070" sldId="377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1D48B8B8-0F45-DF46-8B1A-F0F9A5EAF90F}" dt="2023-02-23T15:49:01.893" v="893" actId="14100"/>
          <ac:graphicFrameMkLst>
            <pc:docMk/>
            <pc:sldMk cId="2346800070" sldId="377"/>
            <ac:graphicFrameMk id="3" creationId="{E137F264-6A5F-9445-B47F-429B50609202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29.948" v="966" actId="1037"/>
          <ac:graphicFrameMkLst>
            <pc:docMk/>
            <pc:sldMk cId="2346800070" sldId="377"/>
            <ac:graphicFrameMk id="17" creationId="{2B81BBDB-4AC5-BC4C-9402-86CA843BD678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39.792" v="976" actId="20577"/>
          <ac:graphicFrameMkLst>
            <pc:docMk/>
            <pc:sldMk cId="2346800070" sldId="377"/>
            <ac:graphicFrameMk id="18" creationId="{9377492A-D90F-C142-8BD1-BBC5374CDF22}"/>
          </ac:graphicFrameMkLst>
        </pc:graphicFrameChg>
      </pc:sldChg>
      <pc:sldChg chg="addSp delSp modSp add mod ord modAnim">
        <pc:chgData name="Mannix, Josh" userId="67577199-83d9-4857-9803-9b1b12014488" providerId="ADAL" clId="{1D48B8B8-0F45-DF46-8B1A-F0F9A5EAF90F}" dt="2023-02-23T15:55:26.602" v="1128" actId="20578"/>
        <pc:sldMkLst>
          <pc:docMk/>
          <pc:sldMk cId="3567327497" sldId="378"/>
        </pc:sldMkLst>
        <pc:spChg chg="add mod">
          <ac:chgData name="Mannix, Josh" userId="67577199-83d9-4857-9803-9b1b12014488" providerId="ADAL" clId="{1D48B8B8-0F45-DF46-8B1A-F0F9A5EAF90F}" dt="2023-02-23T15:52:20.514" v="1071" actId="207"/>
          <ac:spMkLst>
            <pc:docMk/>
            <pc:sldMk cId="3567327497" sldId="378"/>
            <ac:spMk id="4" creationId="{B583C4CC-0F51-2044-9F5A-04A97DC36703}"/>
          </ac:spMkLst>
        </pc:spChg>
        <pc:spChg chg="add mod">
          <ac:chgData name="Mannix, Josh" userId="67577199-83d9-4857-9803-9b1b12014488" providerId="ADAL" clId="{1D48B8B8-0F45-DF46-8B1A-F0F9A5EAF90F}" dt="2023-02-23T15:54:03.165" v="1121" actId="1037"/>
          <ac:spMkLst>
            <pc:docMk/>
            <pc:sldMk cId="3567327497" sldId="378"/>
            <ac:spMk id="5" creationId="{828BF3BE-48F9-5241-8B4B-58292099A06C}"/>
          </ac:spMkLst>
        </pc:spChg>
        <pc:spChg chg="add mod">
          <ac:chgData name="Mannix, Josh" userId="67577199-83d9-4857-9803-9b1b12014488" providerId="ADAL" clId="{1D48B8B8-0F45-DF46-8B1A-F0F9A5EAF90F}" dt="2023-02-23T15:53:59.689" v="1117" actId="1038"/>
          <ac:spMkLst>
            <pc:docMk/>
            <pc:sldMk cId="3567327497" sldId="378"/>
            <ac:spMk id="21" creationId="{C6EDF1E3-23B3-5941-B66E-A3722636F5FD}"/>
          </ac:spMkLst>
        </pc:spChg>
        <pc:spChg chg="add mod">
          <ac:chgData name="Mannix, Josh" userId="67577199-83d9-4857-9803-9b1b12014488" providerId="ADAL" clId="{1D48B8B8-0F45-DF46-8B1A-F0F9A5EAF90F}" dt="2023-02-23T15:53:54.986" v="1113" actId="1037"/>
          <ac:spMkLst>
            <pc:docMk/>
            <pc:sldMk cId="3567327497" sldId="378"/>
            <ac:spMk id="28" creationId="{1D74FF46-D36D-644F-AF43-3C6F93B32501}"/>
          </ac:spMkLst>
        </pc:spChg>
        <pc:spChg chg="add mod">
          <ac:chgData name="Mannix, Josh" userId="67577199-83d9-4857-9803-9b1b12014488" providerId="ADAL" clId="{1D48B8B8-0F45-DF46-8B1A-F0F9A5EAF90F}" dt="2023-02-23T15:53:28.188" v="1095" actId="20577"/>
          <ac:spMkLst>
            <pc:docMk/>
            <pc:sldMk cId="3567327497" sldId="378"/>
            <ac:spMk id="29" creationId="{21B3DF23-1674-9C4A-BA8E-2E1EB07B4BFE}"/>
          </ac:spMkLst>
        </pc:spChg>
        <pc:spChg chg="add mod">
          <ac:chgData name="Mannix, Josh" userId="67577199-83d9-4857-9803-9b1b12014488" providerId="ADAL" clId="{1D48B8B8-0F45-DF46-8B1A-F0F9A5EAF90F}" dt="2023-02-23T15:53:50.250" v="1110" actId="1038"/>
          <ac:spMkLst>
            <pc:docMk/>
            <pc:sldMk cId="3567327497" sldId="378"/>
            <ac:spMk id="30" creationId="{1E5F75AE-F29C-D640-9A5E-E36F6723BB18}"/>
          </ac:spMkLst>
        </pc:spChg>
        <pc:spChg chg="add mod">
          <ac:chgData name="Mannix, Josh" userId="67577199-83d9-4857-9803-9b1b12014488" providerId="ADAL" clId="{1D48B8B8-0F45-DF46-8B1A-F0F9A5EAF90F}" dt="2023-02-23T15:53:47.829" v="1106" actId="1076"/>
          <ac:spMkLst>
            <pc:docMk/>
            <pc:sldMk cId="3567327497" sldId="378"/>
            <ac:spMk id="31" creationId="{0CB43ED8-33F7-E04D-9D51-C676FE6D1456}"/>
          </ac:spMkLst>
        </pc:spChg>
        <pc:graphicFrameChg chg="mod">
          <ac:chgData name="Mannix, Josh" userId="67577199-83d9-4857-9803-9b1b12014488" providerId="ADAL" clId="{1D48B8B8-0F45-DF46-8B1A-F0F9A5EAF90F}" dt="2023-02-23T15:50:08.533" v="982" actId="1076"/>
          <ac:graphicFrameMkLst>
            <pc:docMk/>
            <pc:sldMk cId="3567327497" sldId="378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5.477" v="978" actId="478"/>
          <ac:graphicFrameMkLst>
            <pc:docMk/>
            <pc:sldMk cId="3567327497" sldId="378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7.981" v="979" actId="478"/>
          <ac:graphicFrameMkLst>
            <pc:docMk/>
            <pc:sldMk cId="3567327497" sldId="378"/>
            <ac:graphicFrameMk id="18" creationId="{9377492A-D90F-C142-8BD1-BBC5374CDF22}"/>
          </ac:graphicFrameMkLst>
        </pc:graphicFrameChg>
      </pc:sldChg>
      <pc:sldChg chg="delSp modSp add mod delAnim modAnim">
        <pc:chgData name="Mannix, Josh" userId="67577199-83d9-4857-9803-9b1b12014488" providerId="ADAL" clId="{1D48B8B8-0F45-DF46-8B1A-F0F9A5EAF90F}" dt="2023-02-23T16:05:07.544" v="1936"/>
        <pc:sldMkLst>
          <pc:docMk/>
          <pc:sldMk cId="1299399436" sldId="379"/>
        </pc:sldMkLst>
        <pc:spChg chg="mod">
          <ac:chgData name="Mannix, Josh" userId="67577199-83d9-4857-9803-9b1b12014488" providerId="ADAL" clId="{1D48B8B8-0F45-DF46-8B1A-F0F9A5EAF90F}" dt="2023-02-23T16:04:45.965" v="1934" actId="20577"/>
          <ac:spMkLst>
            <pc:docMk/>
            <pc:sldMk cId="1299399436" sldId="379"/>
            <ac:spMk id="2" creationId="{ADC04ADF-3C89-B545-B3AC-998590695FDC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4" creationId="{03BD2E08-15A3-F749-A9C1-1732B14AFA46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6:01:46.896" v="1396" actId="20577"/>
          <ac:spMkLst>
            <pc:docMk/>
            <pc:sldMk cId="1299399436" sldId="379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8" creationId="{9377492A-D90F-C142-8BD1-BBC5374CDF22}"/>
          </ac:graphicFrameMkLst>
        </pc:graphicFrameChg>
      </pc:sldChg>
      <pc:sldChg chg="addSp modSp new del mod">
        <pc:chgData name="Mannix, Josh" userId="67577199-83d9-4857-9803-9b1b12014488" providerId="ADAL" clId="{1D48B8B8-0F45-DF46-8B1A-F0F9A5EAF90F}" dt="2023-02-23T16:01:14.405" v="1291" actId="2696"/>
        <pc:sldMkLst>
          <pc:docMk/>
          <pc:sldMk cId="2930362674" sldId="379"/>
        </pc:sldMkLst>
        <pc:spChg chg="add mod">
          <ac:chgData name="Mannix, Josh" userId="67577199-83d9-4857-9803-9b1b12014488" providerId="ADAL" clId="{1D48B8B8-0F45-DF46-8B1A-F0F9A5EAF90F}" dt="2023-02-23T16:00:39.831" v="1244" actId="20577"/>
          <ac:spMkLst>
            <pc:docMk/>
            <pc:sldMk cId="2930362674" sldId="379"/>
            <ac:spMk id="3" creationId="{086A5DCC-604C-6940-A7DC-719B61EDDEF2}"/>
          </ac:spMkLst>
        </pc:spChg>
        <pc:spChg chg="add mod">
          <ac:chgData name="Mannix, Josh" userId="67577199-83d9-4857-9803-9b1b12014488" providerId="ADAL" clId="{1D48B8B8-0F45-DF46-8B1A-F0F9A5EAF90F}" dt="2023-02-23T16:01:11.342" v="1290" actId="3062"/>
          <ac:spMkLst>
            <pc:docMk/>
            <pc:sldMk cId="2930362674" sldId="379"/>
            <ac:spMk id="4" creationId="{7D587192-2D4B-7F46-A059-271E3A3080A6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6:08:16.100" v="2208"/>
        <pc:sldMkLst>
          <pc:docMk/>
          <pc:sldMk cId="1250431817" sldId="380"/>
        </pc:sldMkLst>
        <pc:spChg chg="mod">
          <ac:chgData name="Mannix, Josh" userId="67577199-83d9-4857-9803-9b1b12014488" providerId="ADAL" clId="{1D48B8B8-0F45-DF46-8B1A-F0F9A5EAF90F}" dt="2023-02-23T16:08:05.736" v="2207" actId="20577"/>
          <ac:spMkLst>
            <pc:docMk/>
            <pc:sldMk cId="1250431817" sldId="380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1D48B8B8-0F45-DF46-8B1A-F0F9A5EAF90F}" dt="2023-02-23T16:15:48.071" v="2741"/>
        <pc:sldMkLst>
          <pc:docMk/>
          <pc:sldMk cId="890418597" sldId="381"/>
        </pc:sldMkLst>
        <pc:spChg chg="mod">
          <ac:chgData name="Mannix, Josh" userId="67577199-83d9-4857-9803-9b1b12014488" providerId="ADAL" clId="{1D48B8B8-0F45-DF46-8B1A-F0F9A5EAF90F}" dt="2023-02-23T16:11:41.054" v="2608" actId="20577"/>
          <ac:spMkLst>
            <pc:docMk/>
            <pc:sldMk cId="890418597" sldId="381"/>
            <ac:spMk id="2" creationId="{ADC04ADF-3C89-B545-B3AC-998590695FDC}"/>
          </ac:spMkLst>
        </pc:spChg>
        <pc:spChg chg="add del mod">
          <ac:chgData name="Mannix, Josh" userId="67577199-83d9-4857-9803-9b1b12014488" providerId="ADAL" clId="{1D48B8B8-0F45-DF46-8B1A-F0F9A5EAF90F}" dt="2023-02-23T16:14:48.449" v="2710" actId="478"/>
          <ac:spMkLst>
            <pc:docMk/>
            <pc:sldMk cId="890418597" sldId="381"/>
            <ac:spMk id="3" creationId="{B01379E5-B438-7D4A-9D7F-B65D22F09116}"/>
          </ac:spMkLst>
        </pc:spChg>
        <pc:spChg chg="add mod">
          <ac:chgData name="Mannix, Josh" userId="67577199-83d9-4857-9803-9b1b12014488" providerId="ADAL" clId="{1D48B8B8-0F45-DF46-8B1A-F0F9A5EAF90F}" dt="2023-02-23T16:15:24.018" v="2731" actId="1076"/>
          <ac:spMkLst>
            <pc:docMk/>
            <pc:sldMk cId="890418597" sldId="381"/>
            <ac:spMk id="4" creationId="{05AC96ED-098A-1743-BFAE-30EA6D0EDA4C}"/>
          </ac:spMkLst>
        </pc:spChg>
        <pc:spChg chg="add mod">
          <ac:chgData name="Mannix, Josh" userId="67577199-83d9-4857-9803-9b1b12014488" providerId="ADAL" clId="{1D48B8B8-0F45-DF46-8B1A-F0F9A5EAF90F}" dt="2023-02-23T16:13:44.626" v="2683" actId="1035"/>
          <ac:spMkLst>
            <pc:docMk/>
            <pc:sldMk cId="890418597" sldId="381"/>
            <ac:spMk id="16" creationId="{CD000EA7-0FFE-8D41-AC22-2DD6D7F7CD32}"/>
          </ac:spMkLst>
        </pc:spChg>
        <pc:spChg chg="add del mod">
          <ac:chgData name="Mannix, Josh" userId="67577199-83d9-4857-9803-9b1b12014488" providerId="ADAL" clId="{1D48B8B8-0F45-DF46-8B1A-F0F9A5EAF90F}" dt="2023-02-23T16:14:46.570" v="2709" actId="478"/>
          <ac:spMkLst>
            <pc:docMk/>
            <pc:sldMk cId="890418597" sldId="381"/>
            <ac:spMk id="18" creationId="{547669C5-D76B-D04A-A7FC-0EBDD69060AA}"/>
          </ac:spMkLst>
        </pc:spChg>
        <pc:spChg chg="add mod">
          <ac:chgData name="Mannix, Josh" userId="67577199-83d9-4857-9803-9b1b12014488" providerId="ADAL" clId="{1D48B8B8-0F45-DF46-8B1A-F0F9A5EAF90F}" dt="2023-02-23T16:15:39.334" v="2740" actId="1076"/>
          <ac:spMkLst>
            <pc:docMk/>
            <pc:sldMk cId="890418597" sldId="381"/>
            <ac:spMk id="20" creationId="{5982CEE4-83E3-4241-8626-1277A1BE3809}"/>
          </ac:spMkLst>
        </pc:spChg>
        <pc:spChg chg="mod">
          <ac:chgData name="Mannix, Josh" userId="67577199-83d9-4857-9803-9b1b12014488" providerId="ADAL" clId="{1D48B8B8-0F45-DF46-8B1A-F0F9A5EAF90F}" dt="2023-02-23T16:09:49.168" v="2221" actId="20577"/>
          <ac:spMkLst>
            <pc:docMk/>
            <pc:sldMk cId="890418597" sldId="381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8:44:57.942" v="3345"/>
        <pc:sldMkLst>
          <pc:docMk/>
          <pc:sldMk cId="2441485081" sldId="382"/>
        </pc:sldMkLst>
        <pc:spChg chg="mod">
          <ac:chgData name="Mannix, Josh" userId="67577199-83d9-4857-9803-9b1b12014488" providerId="ADAL" clId="{1D48B8B8-0F45-DF46-8B1A-F0F9A5EAF90F}" dt="2023-02-23T18:42:28.062" v="3113" actId="20577"/>
          <ac:spMkLst>
            <pc:docMk/>
            <pc:sldMk cId="2441485081" sldId="382"/>
            <ac:spMk id="2" creationId="{ADC04ADF-3C89-B545-B3AC-998590695FDC}"/>
          </ac:spMkLst>
        </pc:spChg>
      </pc:sldChg>
      <pc:sldChg chg="addSp delSp modSp add mod">
        <pc:chgData name="Mannix, Josh" userId="67577199-83d9-4857-9803-9b1b12014488" providerId="ADAL" clId="{1D48B8B8-0F45-DF46-8B1A-F0F9A5EAF90F}" dt="2023-02-23T18:43:50.289" v="3287"/>
        <pc:sldMkLst>
          <pc:docMk/>
          <pc:sldMk cId="465146345" sldId="383"/>
        </pc:sldMkLst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3" creationId="{A5268BB1-DCF2-FC42-9669-DFCD5985EAE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4" creationId="{F582AD0E-4B51-EC47-9555-6374DD5D08D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5" creationId="{C12F9C86-F94E-7F40-8F5B-8DD733678BF9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6" creationId="{D729D744-BBEF-1A41-82BE-A319C1BA474A}"/>
          </ac:spMkLst>
        </pc:spChg>
        <pc:spChg chg="add 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7" creationId="{55B3F2C2-10D3-F345-A628-974D2525FB30}"/>
          </ac:spMkLst>
        </pc:spChg>
        <pc:grpChg chg="del mod">
          <ac:chgData name="Mannix, Josh" userId="67577199-83d9-4857-9803-9b1b12014488" providerId="ADAL" clId="{1D48B8B8-0F45-DF46-8B1A-F0F9A5EAF90F}" dt="2023-02-23T18:43:50.119" v="3286" actId="478"/>
          <ac:grpSpMkLst>
            <pc:docMk/>
            <pc:sldMk cId="465146345" sldId="383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3:50.289" v="3287"/>
          <ac:grpSpMkLst>
            <pc:docMk/>
            <pc:sldMk cId="465146345" sldId="383"/>
            <ac:grpSpMk id="12" creationId="{771E3EA8-C01A-8D4F-BC75-49A00B2C0D3C}"/>
          </ac:grpSpMkLst>
        </pc:grpChg>
      </pc:sldChg>
      <pc:sldChg chg="addSp delSp modSp add mod">
        <pc:chgData name="Mannix, Josh" userId="67577199-83d9-4857-9803-9b1b12014488" providerId="ADAL" clId="{1D48B8B8-0F45-DF46-8B1A-F0F9A5EAF90F}" dt="2023-02-23T18:44:10.368" v="3294"/>
        <pc:sldMkLst>
          <pc:docMk/>
          <pc:sldMk cId="2071503639" sldId="384"/>
        </pc:sldMkLst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3" creationId="{F549A2DD-16F8-0C4E-9D97-D0135AADCE17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4" creationId="{C8C08423-4B02-574D-83E4-2D77A1627613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5" creationId="{3746E58B-F83A-0D46-A01A-0F6317A2B6D9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6" creationId="{46394C16-B992-E745-9662-CF496072A28D}"/>
          </ac:spMkLst>
        </pc:spChg>
        <pc:spChg chg="add 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7" creationId="{9D714CE6-1DCA-4A4C-AEDF-0A838745681A}"/>
          </ac:spMkLst>
        </pc:spChg>
        <pc:grpChg chg="del">
          <ac:chgData name="Mannix, Josh" userId="67577199-83d9-4857-9803-9b1b12014488" providerId="ADAL" clId="{1D48B8B8-0F45-DF46-8B1A-F0F9A5EAF90F}" dt="2023-02-23T18:44:10.009" v="3293" actId="478"/>
          <ac:grpSpMkLst>
            <pc:docMk/>
            <pc:sldMk cId="2071503639" sldId="384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10.368" v="3294"/>
          <ac:grpSpMkLst>
            <pc:docMk/>
            <pc:sldMk cId="2071503639" sldId="384"/>
            <ac:grpSpMk id="12" creationId="{C81EEC03-2C95-2244-8DA2-AFCD7F684D45}"/>
          </ac:grpSpMkLst>
        </pc:grpChg>
      </pc:sldChg>
      <pc:sldChg chg="addSp delSp modSp add mod delAnim modAnim">
        <pc:chgData name="Mannix, Josh" userId="67577199-83d9-4857-9803-9b1b12014488" providerId="ADAL" clId="{1D48B8B8-0F45-DF46-8B1A-F0F9A5EAF90F}" dt="2023-02-23T18:59:21.778" v="4522" actId="20577"/>
        <pc:sldMkLst>
          <pc:docMk/>
          <pc:sldMk cId="1485316586" sldId="385"/>
        </pc:sldMkLst>
        <pc:spChg chg="mod">
          <ac:chgData name="Mannix, Josh" userId="67577199-83d9-4857-9803-9b1b12014488" providerId="ADAL" clId="{1D48B8B8-0F45-DF46-8B1A-F0F9A5EAF90F}" dt="2023-02-23T18:59:21.778" v="452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53:34.681" v="4005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8:56:17.565" v="4278" actId="478"/>
          <ac:picMkLst>
            <pc:docMk/>
            <pc:sldMk cId="1485316586" sldId="385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3.745" v="4349" actId="478"/>
          <ac:picMkLst>
            <pc:docMk/>
            <pc:sldMk cId="1485316586" sldId="385"/>
            <ac:picMk id="18" creationId="{5C3351A8-9B39-1E49-BD21-BA583F3516E3}"/>
          </ac:picMkLst>
        </pc:picChg>
        <pc:picChg chg="add mod">
          <ac:chgData name="Mannix, Josh" userId="67577199-83d9-4857-9803-9b1b12014488" providerId="ADAL" clId="{1D48B8B8-0F45-DF46-8B1A-F0F9A5EAF90F}" dt="2023-02-23T18:57:20.514" v="4357" actId="1076"/>
          <ac:picMkLst>
            <pc:docMk/>
            <pc:sldMk cId="1485316586" sldId="385"/>
            <ac:picMk id="19" creationId="{4FAD519E-F0FA-8A4D-BC6F-AD781E1D6DC8}"/>
          </ac:picMkLst>
        </pc:picChg>
      </pc:sldChg>
      <pc:sldChg chg="delSp modSp add mod delAnim modAnim">
        <pc:chgData name="Mannix, Josh" userId="67577199-83d9-4857-9803-9b1b12014488" providerId="ADAL" clId="{1D48B8B8-0F45-DF46-8B1A-F0F9A5EAF90F}" dt="2023-02-23T19:02:23.896" v="4724"/>
        <pc:sldMkLst>
          <pc:docMk/>
          <pc:sldMk cId="2097348689" sldId="386"/>
        </pc:sldMkLst>
        <pc:spChg chg="mod">
          <ac:chgData name="Mannix, Josh" userId="67577199-83d9-4857-9803-9b1b12014488" providerId="ADAL" clId="{1D48B8B8-0F45-DF46-8B1A-F0F9A5EAF90F}" dt="2023-02-23T19:02:04.685" v="4721" actId="20577"/>
          <ac:spMkLst>
            <pc:docMk/>
            <pc:sldMk cId="2097348689" sldId="386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9:00:04.897" v="4545" actId="20577"/>
          <ac:spMkLst>
            <pc:docMk/>
            <pc:sldMk cId="2097348689" sldId="386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9:00:07.206" v="4546" actId="478"/>
          <ac:picMkLst>
            <pc:docMk/>
            <pc:sldMk cId="2097348689" sldId="386"/>
            <ac:picMk id="19" creationId="{4FAD519E-F0FA-8A4D-BC6F-AD781E1D6DC8}"/>
          </ac:picMkLst>
        </pc:picChg>
      </pc:sldChg>
      <pc:sldChg chg="modSp add modAnim">
        <pc:chgData name="Mannix, Josh" userId="67577199-83d9-4857-9803-9b1b12014488" providerId="ADAL" clId="{1D48B8B8-0F45-DF46-8B1A-F0F9A5EAF90F}" dt="2023-02-23T19:05:31.025" v="4914"/>
        <pc:sldMkLst>
          <pc:docMk/>
          <pc:sldMk cId="696138832" sldId="387"/>
        </pc:sldMkLst>
        <pc:spChg chg="mod">
          <ac:chgData name="Mannix, Josh" userId="67577199-83d9-4857-9803-9b1b12014488" providerId="ADAL" clId="{1D48B8B8-0F45-DF46-8B1A-F0F9A5EAF90F}" dt="2023-02-23T19:05:14.016" v="4913" actId="403"/>
          <ac:spMkLst>
            <pc:docMk/>
            <pc:sldMk cId="696138832" sldId="387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08:09.160" v="5200"/>
        <pc:sldMkLst>
          <pc:docMk/>
          <pc:sldMk cId="2151950531" sldId="388"/>
        </pc:sldMkLst>
        <pc:spChg chg="mod">
          <ac:chgData name="Mannix, Josh" userId="67577199-83d9-4857-9803-9b1b12014488" providerId="ADAL" clId="{1D48B8B8-0F45-DF46-8B1A-F0F9A5EAF90F}" dt="2023-02-23T19:08:04.196" v="5199" actId="404"/>
          <ac:spMkLst>
            <pc:docMk/>
            <pc:sldMk cId="2151950531" sldId="388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17:17.003" v="5905" actId="20577"/>
        <pc:sldMkLst>
          <pc:docMk/>
          <pc:sldMk cId="101310169" sldId="389"/>
        </pc:sldMkLst>
        <pc:spChg chg="mod">
          <ac:chgData name="Mannix, Josh" userId="67577199-83d9-4857-9803-9b1b12014488" providerId="ADAL" clId="{1D48B8B8-0F45-DF46-8B1A-F0F9A5EAF90F}" dt="2023-02-23T19:17:17.003" v="5905" actId="20577"/>
          <ac:spMkLst>
            <pc:docMk/>
            <pc:sldMk cId="101310169" sldId="38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9:20:03.500" v="5995"/>
        <pc:sldMkLst>
          <pc:docMk/>
          <pc:sldMk cId="286359747" sldId="390"/>
        </pc:sldMkLst>
        <pc:spChg chg="mod">
          <ac:chgData name="Mannix, Josh" userId="67577199-83d9-4857-9803-9b1b12014488" providerId="ADAL" clId="{1D48B8B8-0F45-DF46-8B1A-F0F9A5EAF90F}" dt="2023-02-23T19:19:55.300" v="5994" actId="404"/>
          <ac:spMkLst>
            <pc:docMk/>
            <pc:sldMk cId="286359747" sldId="390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F86A7495-3C09-1447-B65B-25D3EB6FD444}"/>
    <pc:docChg chg="undo custSel addSld delSld modSld modMainMaster">
      <pc:chgData name="Mannix, Josh" userId="67577199-83d9-4857-9803-9b1b12014488" providerId="ADAL" clId="{F86A7495-3C09-1447-B65B-25D3EB6FD444}" dt="2023-02-19T18:04:44.758" v="5784" actId="20577"/>
      <pc:docMkLst>
        <pc:docMk/>
      </pc:docMkLst>
      <pc:sldChg chg="addSp delSp modSp mod modTransition">
        <pc:chgData name="Mannix, Josh" userId="67577199-83d9-4857-9803-9b1b12014488" providerId="ADAL" clId="{F86A7495-3C09-1447-B65B-25D3EB6FD444}" dt="2023-02-19T17:05:14.737" v="3297" actId="1076"/>
        <pc:sldMkLst>
          <pc:docMk/>
          <pc:sldMk cId="0" sldId="256"/>
        </pc:sldMkLst>
        <pc:spChg chg="mod">
          <ac:chgData name="Mannix, Josh" userId="67577199-83d9-4857-9803-9b1b12014488" providerId="ADAL" clId="{F86A7495-3C09-1447-B65B-25D3EB6FD444}" dt="2023-02-19T15:53:16.374" v="2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3:19.534" v="31" actId="20577"/>
          <ac:spMkLst>
            <pc:docMk/>
            <pc:sldMk cId="0" sldId="256"/>
            <ac:spMk id="185" creationId="{00000000-0000-0000-0000-000000000000}"/>
          </ac:spMkLst>
        </pc:spChg>
        <pc:picChg chg="del">
          <ac:chgData name="Mannix, Josh" userId="67577199-83d9-4857-9803-9b1b12014488" providerId="ADAL" clId="{F86A7495-3C09-1447-B65B-25D3EB6FD444}" dt="2023-02-19T17:04:54.859" v="3293" actId="478"/>
          <ac:picMkLst>
            <pc:docMk/>
            <pc:sldMk cId="0" sldId="256"/>
            <ac:picMk id="2" creationId="{79DF98E2-A59C-AE4D-A8CB-C469C2B4C3FA}"/>
          </ac:picMkLst>
        </pc:picChg>
        <pc:picChg chg="add del mod">
          <ac:chgData name="Mannix, Josh" userId="67577199-83d9-4857-9803-9b1b12014488" providerId="ADAL" clId="{F86A7495-3C09-1447-B65B-25D3EB6FD444}" dt="2023-02-19T17:04:46.983" v="3291" actId="478"/>
          <ac:picMkLst>
            <pc:docMk/>
            <pc:sldMk cId="0" sldId="256"/>
            <ac:picMk id="3" creationId="{F370D1CF-8FC3-2D4E-B5D4-D170C7FD1001}"/>
          </ac:picMkLst>
        </pc:picChg>
        <pc:picChg chg="add mod">
          <ac:chgData name="Mannix, Josh" userId="67577199-83d9-4857-9803-9b1b12014488" providerId="ADAL" clId="{F86A7495-3C09-1447-B65B-25D3EB6FD444}" dt="2023-02-19T17:05:14.737" v="3297" actId="1076"/>
          <ac:picMkLst>
            <pc:docMk/>
            <pc:sldMk cId="0" sldId="256"/>
            <ac:picMk id="4" creationId="{A4AF2FCE-69D9-2540-B99E-B674B7E55165}"/>
          </ac:picMkLst>
        </pc:picChg>
      </pc:sldChg>
      <pc:sldChg chg="modSp mod modTransition">
        <pc:chgData name="Mannix, Josh" userId="67577199-83d9-4857-9803-9b1b12014488" providerId="ADAL" clId="{F86A7495-3C09-1447-B65B-25D3EB6FD444}" dt="2023-02-19T16:18:59.438" v="1430"/>
        <pc:sldMkLst>
          <pc:docMk/>
          <pc:sldMk cId="0" sldId="257"/>
        </pc:sldMkLst>
        <pc:spChg chg="mod">
          <ac:chgData name="Mannix, Josh" userId="67577199-83d9-4857-9803-9b1b12014488" providerId="ADAL" clId="{F86A7495-3C09-1447-B65B-25D3EB6FD444}" dt="2023-02-19T15:59:40.187" v="26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15.053" v="217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42.077" v="26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58"/>
        </pc:sldMkLst>
        <pc:spChg chg="mod">
          <ac:chgData name="Mannix, Josh" userId="67577199-83d9-4857-9803-9b1b12014488" providerId="ADAL" clId="{F86A7495-3C09-1447-B65B-25D3EB6FD444}" dt="2023-02-19T16:00:10.788" v="283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27:48.064" v="1974" actId="20577"/>
        <pc:sldMkLst>
          <pc:docMk/>
          <pc:sldMk cId="0" sldId="260"/>
        </pc:sldMkLst>
        <pc:spChg chg="mod">
          <ac:chgData name="Mannix, Josh" userId="67577199-83d9-4857-9803-9b1b12014488" providerId="ADAL" clId="{F86A7495-3C09-1447-B65B-25D3EB6FD444}" dt="2023-02-19T16:27:48.064" v="1974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7:20:05.450" v="3976" actId="20577"/>
        <pc:sldMkLst>
          <pc:docMk/>
          <pc:sldMk cId="0" sldId="262"/>
        </pc:sldMkLst>
        <pc:spChg chg="mod">
          <ac:chgData name="Mannix, Josh" userId="67577199-83d9-4857-9803-9b1b12014488" providerId="ADAL" clId="{F86A7495-3C09-1447-B65B-25D3EB6FD444}" dt="2023-02-19T17:20:05.450" v="39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64"/>
        </pc:sldMkLst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2744040277" sldId="307"/>
        </pc:sldMkLst>
      </pc:sldChg>
      <pc:sldChg chg="addSp delSp modSp mod modTransition">
        <pc:chgData name="Mannix, Josh" userId="67577199-83d9-4857-9803-9b1b12014488" providerId="ADAL" clId="{F86A7495-3C09-1447-B65B-25D3EB6FD444}" dt="2023-02-19T17:45:14.054" v="5712" actId="164"/>
        <pc:sldMkLst>
          <pc:docMk/>
          <pc:sldMk cId="1525334266" sldId="312"/>
        </pc:sldMkLst>
        <pc:spChg chg="mod">
          <ac:chgData name="Mannix, Josh" userId="67577199-83d9-4857-9803-9b1b12014488" providerId="ADAL" clId="{F86A7495-3C09-1447-B65B-25D3EB6FD444}" dt="2023-02-19T15:58:50.886" v="206" actId="1076"/>
          <ac:spMkLst>
            <pc:docMk/>
            <pc:sldMk cId="1525334266" sldId="312"/>
            <ac:spMk id="3" creationId="{174A2818-11F1-9527-987C-744698490DA5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6" creationId="{285E42D2-97F5-7646-80A7-5CCFD3A6C2E3}"/>
          </ac:spMkLst>
        </pc:spChg>
        <pc:spChg chg="mod topLvl">
          <ac:chgData name="Mannix, Josh" userId="67577199-83d9-4857-9803-9b1b12014488" providerId="ADAL" clId="{F86A7495-3C09-1447-B65B-25D3EB6FD444}" dt="2023-02-19T17:45:06.864" v="5711" actId="1076"/>
          <ac:spMkLst>
            <pc:docMk/>
            <pc:sldMk cId="1525334266" sldId="312"/>
            <ac:spMk id="7" creationId="{54591AC2-EC92-BB4C-AF90-6249333DA036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8" creationId="{8BECB7DB-3279-7E48-A562-5B027769D2C7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9" creationId="{D8774DA8-AA7F-9B44-B70C-FCF5C067763C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10" creationId="{05C6C1D0-FA94-F04E-BCB1-406980FA6B06}"/>
          </ac:spMkLst>
        </pc:spChg>
        <pc:grpChg chg="del">
          <ac:chgData name="Mannix, Josh" userId="67577199-83d9-4857-9803-9b1b12014488" providerId="ADAL" clId="{F86A7495-3C09-1447-B65B-25D3EB6FD444}" dt="2023-02-19T17:45:04.036" v="5709" actId="165"/>
          <ac:grpSpMkLst>
            <pc:docMk/>
            <pc:sldMk cId="1525334266" sldId="312"/>
            <ac:grpSpMk id="5" creationId="{E892483C-5B4C-F747-B6C8-389796780303}"/>
          </ac:grpSpMkLst>
        </pc:grpChg>
        <pc:grpChg chg="add">
          <ac:chgData name="Mannix, Josh" userId="67577199-83d9-4857-9803-9b1b12014488" providerId="ADAL" clId="{F86A7495-3C09-1447-B65B-25D3EB6FD444}" dt="2023-02-19T17:45:14.054" v="5712" actId="164"/>
          <ac:grpSpMkLst>
            <pc:docMk/>
            <pc:sldMk cId="1525334266" sldId="312"/>
            <ac:grpSpMk id="11" creationId="{22118A4E-3CFF-9B45-9B82-DB0D070E9E28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6:36:19.384" v="2431" actId="20577"/>
        <pc:sldMkLst>
          <pc:docMk/>
          <pc:sldMk cId="2742753983" sldId="319"/>
        </pc:sldMkLst>
        <pc:spChg chg="mod">
          <ac:chgData name="Mannix, Josh" userId="67577199-83d9-4857-9803-9b1b12014488" providerId="ADAL" clId="{F86A7495-3C09-1447-B65B-25D3EB6FD444}" dt="2023-02-19T16:36:19.384" v="2431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28:00.698" v="2021" actId="20577"/>
          <ac:spMkLst>
            <pc:docMk/>
            <pc:sldMk cId="2742753983" sldId="319"/>
            <ac:spMk id="24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6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7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9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60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6:29:14.475" v="2027" actId="164"/>
          <ac:grpSpMkLst>
            <pc:docMk/>
            <pc:sldMk cId="2742753983" sldId="319"/>
            <ac:grpSpMk id="3" creationId="{99831F0D-C8E2-B840-BC4A-D8C184DFA567}"/>
          </ac:grpSpMkLst>
        </pc:grpChg>
        <pc:grpChg chg="add del mod">
          <ac:chgData name="Mannix, Josh" userId="67577199-83d9-4857-9803-9b1b12014488" providerId="ADAL" clId="{F86A7495-3C09-1447-B65B-25D3EB6FD444}" dt="2023-02-19T16:29:00.674" v="2026" actId="165"/>
          <ac:grpSpMkLst>
            <pc:docMk/>
            <pc:sldMk cId="2742753983" sldId="319"/>
            <ac:grpSpMk id="4" creationId="{11703149-2179-114C-BEBA-C280511D2FA9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7:45:21.835" v="5714"/>
        <pc:sldMkLst>
          <pc:docMk/>
          <pc:sldMk cId="3174111468" sldId="333"/>
        </pc:sldMkLst>
        <pc:spChg chg="mod">
          <ac:chgData name="Mannix, Josh" userId="67577199-83d9-4857-9803-9b1b12014488" providerId="ADAL" clId="{F86A7495-3C09-1447-B65B-25D3EB6FD444}" dt="2023-02-19T17:39:28.172" v="4956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Mannix, Josh" userId="67577199-83d9-4857-9803-9b1b12014488" providerId="ADAL" clId="{F86A7495-3C09-1447-B65B-25D3EB6FD444}" dt="2023-02-19T17:42:08.548" v="5542" actId="404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F86A7495-3C09-1447-B65B-25D3EB6FD444}" dt="2023-02-19T17:44:29.608" v="5708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3" creationId="{4A6B4400-3106-9848-AD9C-0180A6E61CAD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4" creationId="{40896E37-832F-F647-88DA-2D2949A56D72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5" creationId="{1F86357B-7661-0847-B941-F58410521CB4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6" creationId="{6A07B4C9-521D-624A-8DDC-A828FB8B267F}"/>
          </ac:spMkLst>
        </pc:spChg>
        <pc:spChg chg="add 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7" creationId="{F7A8ECA2-4414-BA49-ABC9-EED9E962BA31}"/>
          </ac:spMkLst>
        </pc:spChg>
        <pc:grpChg chg="del">
          <ac:chgData name="Mannix, Josh" userId="67577199-83d9-4857-9803-9b1b12014488" providerId="ADAL" clId="{F86A7495-3C09-1447-B65B-25D3EB6FD444}" dt="2023-02-19T17:45:21.476" v="5713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Mannix, Josh" userId="67577199-83d9-4857-9803-9b1b12014488" providerId="ADAL" clId="{F86A7495-3C09-1447-B65B-25D3EB6FD444}" dt="2023-02-19T17:45:21.835" v="5714"/>
          <ac:grpSpMkLst>
            <pc:docMk/>
            <pc:sldMk cId="3174111468" sldId="333"/>
            <ac:grpSpMk id="12" creationId="{CF8E0F3B-B17D-D848-8C9B-FC4AE1F4C070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7:39:20.338" v="4953" actId="2696"/>
        <pc:sldMkLst>
          <pc:docMk/>
          <pc:sldMk cId="3370673050" sldId="334"/>
        </pc:sldMkLst>
      </pc:sldChg>
      <pc:sldChg chg="del">
        <pc:chgData name="Mannix, Josh" userId="67577199-83d9-4857-9803-9b1b12014488" providerId="ADAL" clId="{F86A7495-3C09-1447-B65B-25D3EB6FD444}" dt="2023-02-19T16:00:03.172" v="264" actId="2696"/>
        <pc:sldMkLst>
          <pc:docMk/>
          <pc:sldMk cId="2097593377" sldId="343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6:33:52.859" v="2149" actId="20577"/>
        <pc:sldMkLst>
          <pc:docMk/>
          <pc:sldMk cId="1511853694" sldId="344"/>
        </pc:sldMkLst>
        <pc:spChg chg="mod">
          <ac:chgData name="Mannix, Josh" userId="67577199-83d9-4857-9803-9b1b12014488" providerId="ADAL" clId="{F86A7495-3C09-1447-B65B-25D3EB6FD444}" dt="2023-02-19T16:33:52.859" v="2149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7" creationId="{78FFE71D-9F12-1E43-9F60-7B6CF07B36A2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8" creationId="{AD17E928-E4FE-874E-A750-E0CF5D3B0DBE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9" creationId="{9CFCABB4-51C1-424F-ACDD-C39EDBAECD23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20" creationId="{FBCC1A01-E138-E146-A8D3-8BC2DCB15C8A}"/>
          </ac:spMkLst>
        </pc:spChg>
        <pc:spChg chg="mod topLvl">
          <ac:chgData name="Mannix, Josh" userId="67577199-83d9-4857-9803-9b1b12014488" providerId="ADAL" clId="{F86A7495-3C09-1447-B65B-25D3EB6FD444}" dt="2023-02-19T16:29:52.076" v="2028" actId="165"/>
          <ac:spMkLst>
            <pc:docMk/>
            <pc:sldMk cId="1511853694" sldId="344"/>
            <ac:spMk id="23" creationId="{7F3ABCDF-FA7D-2F4F-B143-73A16CEADAC9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4" creationId="{5CC972E3-CF30-0D46-8C44-834BEAD9060E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5" creationId="{403BE9B1-33D2-BD43-9CAD-BC50BE833885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6" creationId="{E8EF9C2C-F394-0544-854C-A0F9ED03E1EB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7" creationId="{FEFE4CFD-EAF5-844F-B782-F1B8CD3EFA22}"/>
          </ac:spMkLst>
        </pc:spChg>
        <pc:spChg chg="mod">
          <ac:chgData name="Mannix, Josh" userId="67577199-83d9-4857-9803-9b1b12014488" providerId="ADAL" clId="{F86A7495-3C09-1447-B65B-25D3EB6FD444}" dt="2023-02-19T16:00:16.379" v="296" actId="20577"/>
          <ac:spMkLst>
            <pc:docMk/>
            <pc:sldMk cId="1511853694" sldId="344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04:34.036" v="814" actId="478"/>
          <ac:grpSpMkLst>
            <pc:docMk/>
            <pc:sldMk cId="1511853694" sldId="344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04:55.391" v="816" actId="478"/>
          <ac:grpSpMkLst>
            <pc:docMk/>
            <pc:sldMk cId="1511853694" sldId="344"/>
            <ac:grpSpMk id="16" creationId="{07B7AEDC-4704-D94F-A864-21BB993187E2}"/>
          </ac:grpSpMkLst>
        </pc:grpChg>
        <pc:grpChg chg="add del mod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1" creationId="{5869F68A-61FC-5540-81F5-768737AE0007}"/>
          </ac:grpSpMkLst>
        </pc:grpChg>
        <pc:grpChg chg="mod topLvl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2" creationId="{4FD7FDDD-C3CC-914D-A82B-7B6A4551245A}"/>
          </ac:grpSpMkLst>
        </pc:grpChg>
      </pc:sldChg>
      <pc:sldChg chg="addSp delSp modSp mod modTransition modAnim">
        <pc:chgData name="Mannix, Josh" userId="67577199-83d9-4857-9803-9b1b12014488" providerId="ADAL" clId="{F86A7495-3C09-1447-B65B-25D3EB6FD444}" dt="2023-02-19T16:57:27.553" v="2837"/>
        <pc:sldMkLst>
          <pc:docMk/>
          <pc:sldMk cId="780264670" sldId="345"/>
        </pc:sldMkLst>
        <pc:spChg chg="mod">
          <ac:chgData name="Mannix, Josh" userId="67577199-83d9-4857-9803-9b1b12014488" providerId="ADAL" clId="{F86A7495-3C09-1447-B65B-25D3EB6FD444}" dt="2023-02-19T16:22:54.595" v="1856" actId="20577"/>
          <ac:spMkLst>
            <pc:docMk/>
            <pc:sldMk cId="780264670" sldId="345"/>
            <ac:spMk id="2" creationId="{ADC04ADF-3C89-B545-B3AC-998590695FDC}"/>
          </ac:spMkLst>
        </pc:spChg>
        <pc:spChg chg="add mod">
          <ac:chgData name="Mannix, Josh" userId="67577199-83d9-4857-9803-9b1b12014488" providerId="ADAL" clId="{F86A7495-3C09-1447-B65B-25D3EB6FD444}" dt="2023-02-19T16:26:24.703" v="1947" actId="113"/>
          <ac:spMkLst>
            <pc:docMk/>
            <pc:sldMk cId="780264670" sldId="345"/>
            <ac:spMk id="16" creationId="{B086C589-F71F-E648-A315-20B2F051FBFC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19" creationId="{B19C7527-DD3B-C347-BFCE-F2CF2A8F2D5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0" creationId="{841978DF-0458-F241-B11C-519497CA984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1" creationId="{91E14A5D-97C5-0A44-9376-A2653D1BAD77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2" creationId="{C0181D4E-1E65-7E44-8C0D-98B240FE6998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3" creationId="{FDBE8CA9-1139-EF48-BC2F-009040D72477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5" creationId="{6B9DB3CD-ABCE-194E-977D-E8D0B0B77DD0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6" creationId="{9289BC02-050A-BF46-8036-3FA071AF11AD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7" creationId="{8D688A22-6376-284B-8EFA-1AE7FD2CA3DF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8" creationId="{A9CDF4D2-533D-474D-AF63-56C8E10FFBE2}"/>
          </ac:spMkLst>
        </pc:spChg>
        <pc:spChg chg="add 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9" creationId="{19AD3590-DAAA-7D4E-81BB-AF1DAB33514F}"/>
          </ac:spMkLst>
        </pc:spChg>
        <pc:spChg chg="mod">
          <ac:chgData name="Mannix, Josh" userId="67577199-83d9-4857-9803-9b1b12014488" providerId="ADAL" clId="{F86A7495-3C09-1447-B65B-25D3EB6FD444}" dt="2023-02-19T16:19:56.683" v="1437" actId="20577"/>
          <ac:spMkLst>
            <pc:docMk/>
            <pc:sldMk cId="780264670" sldId="345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27:30.547" v="1951" actId="478"/>
          <ac:grpSpMkLst>
            <pc:docMk/>
            <pc:sldMk cId="780264670" sldId="345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57:27.310" v="2836" actId="478"/>
          <ac:grpSpMkLst>
            <pc:docMk/>
            <pc:sldMk cId="780264670" sldId="345"/>
            <ac:grpSpMk id="17" creationId="{63D1C26D-71CC-7D42-BD8B-5BFFE04E8546}"/>
          </ac:grpSpMkLst>
        </pc:grpChg>
        <pc:grpChg chg="mod">
          <ac:chgData name="Mannix, Josh" userId="67577199-83d9-4857-9803-9b1b12014488" providerId="ADAL" clId="{F86A7495-3C09-1447-B65B-25D3EB6FD444}" dt="2023-02-19T16:27:31.095" v="1952"/>
          <ac:grpSpMkLst>
            <pc:docMk/>
            <pc:sldMk cId="780264670" sldId="345"/>
            <ac:grpSpMk id="18" creationId="{40114961-8935-9740-B036-68467A0DB323}"/>
          </ac:grpSpMkLst>
        </pc:grpChg>
        <pc:grpChg chg="add mod">
          <ac:chgData name="Mannix, Josh" userId="67577199-83d9-4857-9803-9b1b12014488" providerId="ADAL" clId="{F86A7495-3C09-1447-B65B-25D3EB6FD444}" dt="2023-02-19T16:57:27.553" v="2837"/>
          <ac:grpSpMkLst>
            <pc:docMk/>
            <pc:sldMk cId="780264670" sldId="345"/>
            <ac:grpSpMk id="24" creationId="{5CA53BFF-543E-0E43-A549-BA7FA74212A7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551219225" sldId="346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613500484" sldId="347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804135539" sldId="348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90263954" sldId="349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307921756" sldId="350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1160480442" sldId="351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3973919585" sldId="352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388736335" sldId="353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287105773" sldId="354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256539174" sldId="355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7:25:51.146" v="4427"/>
        <pc:sldMkLst>
          <pc:docMk/>
          <pc:sldMk cId="3407391310" sldId="357"/>
        </pc:sldMkLst>
        <pc:spChg chg="mod">
          <ac:chgData name="Mannix, Josh" userId="67577199-83d9-4857-9803-9b1b12014488" providerId="ADAL" clId="{F86A7495-3C09-1447-B65B-25D3EB6FD444}" dt="2023-02-19T17:25:38.067" v="4425" actId="20577"/>
          <ac:spMkLst>
            <pc:docMk/>
            <pc:sldMk cId="3407391310" sldId="357"/>
            <ac:spMk id="2" creationId="{ADC04ADF-3C89-B545-B3AC-998590695FD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5" creationId="{A08C022A-6BBB-694D-B7E0-6EACF31BBF18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6" creationId="{4012C687-937B-4A42-BCC1-549AC974401F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9" creationId="{46BF0AB2-E94D-FA4A-B767-3DD4A117C19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0" creationId="{98AF5EBC-49FD-4E43-AB65-66A73FD4D930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F86A7495-3C09-1447-B65B-25D3EB6FD444}" dt="2023-02-19T17:21:00.226" v="3999" actId="20577"/>
          <ac:spMkLst>
            <pc:docMk/>
            <pc:sldMk cId="3407391310" sldId="357"/>
            <ac:spMk id="248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7:20:51.526" v="3978" actId="164"/>
          <ac:grpSpMkLst>
            <pc:docMk/>
            <pc:sldMk cId="3407391310" sldId="357"/>
            <ac:grpSpMk id="3" creationId="{C35A99C7-A52A-9E44-8B45-58A768AD7C8C}"/>
          </ac:grpSpMkLst>
        </pc:grpChg>
        <pc:grpChg chg="del">
          <ac:chgData name="Mannix, Josh" userId="67577199-83d9-4857-9803-9b1b12014488" providerId="ADAL" clId="{F86A7495-3C09-1447-B65B-25D3EB6FD444}" dt="2023-02-19T17:20:30.177" v="3977" actId="165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0" creationId="{A579138C-E523-F741-879F-987976DF54CF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2" creationId="{6FC5CC1D-8787-2F4C-8D87-73BB5E9699DE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7" creationId="{D916CA65-CCD8-DB4A-8BCD-30A1F9DD77C9}"/>
          </ac:picMkLst>
        </pc:picChg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984715058" sldId="358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2212034278" sldId="359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4136411304" sldId="360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636631315" sldId="361"/>
        </pc:sldMkLst>
      </pc:sldChg>
      <pc:sldChg chg="addSp delSp modSp add mod modTransition modAnim">
        <pc:chgData name="Mannix, Josh" userId="67577199-83d9-4857-9803-9b1b12014488" providerId="ADAL" clId="{F86A7495-3C09-1447-B65B-25D3EB6FD444}" dt="2023-02-19T16:57:21.301" v="2833"/>
        <pc:sldMkLst>
          <pc:docMk/>
          <pc:sldMk cId="1159261390" sldId="362"/>
        </pc:sldMkLst>
        <pc:spChg chg="mod">
          <ac:chgData name="Mannix, Josh" userId="67577199-83d9-4857-9803-9b1b12014488" providerId="ADAL" clId="{F86A7495-3C09-1447-B65B-25D3EB6FD444}" dt="2023-02-19T16:12:04.976" v="1265" actId="14100"/>
          <ac:spMkLst>
            <pc:docMk/>
            <pc:sldMk cId="1159261390" sldId="362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0" creationId="{A3FA90A6-274D-814C-AF95-22CB6B9FFDC0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8" creationId="{6D8A1D4B-7052-BD47-AA5F-2FD3C54D34A7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9" creationId="{43E88114-4F9C-374E-9B6D-A029D95C5A02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0" creationId="{FF43DB02-64CC-834F-8D96-F50378C33A79}"/>
          </ac:spMkLst>
        </pc:spChg>
        <pc:spChg chg="add 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1" creationId="{10577349-B28A-EA4C-A464-9FC5C1151D4B}"/>
          </ac:spMkLst>
        </pc:spChg>
        <pc:grpChg chg="add mod">
          <ac:chgData name="Mannix, Josh" userId="67577199-83d9-4857-9803-9b1b12014488" providerId="ADAL" clId="{F86A7495-3C09-1447-B65B-25D3EB6FD444}" dt="2023-02-19T16:57:21.301" v="2833"/>
          <ac:grpSpMkLst>
            <pc:docMk/>
            <pc:sldMk cId="1159261390" sldId="362"/>
            <ac:grpSpMk id="19" creationId="{F78CDBC2-DBC8-3B46-ACF6-6158AAF6F74A}"/>
          </ac:grpSpMkLst>
        </pc:grpChg>
        <pc:grpChg chg="del mod">
          <ac:chgData name="Mannix, Josh" userId="67577199-83d9-4857-9803-9b1b12014488" providerId="ADAL" clId="{F86A7495-3C09-1447-B65B-25D3EB6FD444}" dt="2023-02-19T16:57:21.166" v="2832" actId="478"/>
          <ac:grpSpMkLst>
            <pc:docMk/>
            <pc:sldMk cId="1159261390" sldId="362"/>
            <ac:grpSpMk id="21" creationId="{5869F68A-61FC-5540-81F5-768737AE0007}"/>
          </ac:grpSpMkLst>
        </pc:grpChg>
        <pc:picChg chg="add del mod">
          <ac:chgData name="Mannix, Josh" userId="67577199-83d9-4857-9803-9b1b12014488" providerId="ADAL" clId="{F86A7495-3C09-1447-B65B-25D3EB6FD444}" dt="2023-02-19T16:11:45.063" v="1261" actId="478"/>
          <ac:picMkLst>
            <pc:docMk/>
            <pc:sldMk cId="1159261390" sldId="362"/>
            <ac:picMk id="3" creationId="{20EDD2D8-53FF-E241-AD54-BE0E4A8D0EC1}"/>
          </ac:picMkLst>
        </pc:picChg>
        <pc:picChg chg="add mod">
          <ac:chgData name="Mannix, Josh" userId="67577199-83d9-4857-9803-9b1b12014488" providerId="ADAL" clId="{F86A7495-3C09-1447-B65B-25D3EB6FD444}" dt="2023-02-19T16:12:08.593" v="1267" actId="1076"/>
          <ac:picMkLst>
            <pc:docMk/>
            <pc:sldMk cId="1159261390" sldId="362"/>
            <ac:picMk id="4" creationId="{8F150935-16CE-B745-B103-815C8C93BF01}"/>
          </ac:picMkLst>
        </pc:picChg>
      </pc:sldChg>
      <pc:sldChg chg="addSp modSp add del mod modTransition">
        <pc:chgData name="Mannix, Josh" userId="67577199-83d9-4857-9803-9b1b12014488" providerId="ADAL" clId="{F86A7495-3C09-1447-B65B-25D3EB6FD444}" dt="2023-02-19T16:16:43.663" v="1426" actId="2696"/>
        <pc:sldMkLst>
          <pc:docMk/>
          <pc:sldMk cId="2699091850" sldId="363"/>
        </pc:sldMkLst>
        <pc:spChg chg="mod">
          <ac:chgData name="Mannix, Josh" userId="67577199-83d9-4857-9803-9b1b12014488" providerId="ADAL" clId="{F86A7495-3C09-1447-B65B-25D3EB6FD444}" dt="2023-02-19T16:14:18.079" v="1415" actId="1076"/>
          <ac:spMkLst>
            <pc:docMk/>
            <pc:sldMk cId="2699091850" sldId="363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6:14:24.275" v="1418" actId="1076"/>
          <ac:picMkLst>
            <pc:docMk/>
            <pc:sldMk cId="2699091850" sldId="363"/>
            <ac:picMk id="17" creationId="{403CA08A-C832-854E-9951-CB19DF376C9A}"/>
          </ac:picMkLst>
        </pc:picChg>
      </pc:sldChg>
      <pc:sldChg chg="addSp delSp modSp add mod modTransition modAnim">
        <pc:chgData name="Mannix, Josh" userId="67577199-83d9-4857-9803-9b1b12014488" providerId="ADAL" clId="{F86A7495-3C09-1447-B65B-25D3EB6FD444}" dt="2023-02-19T16:57:24.809" v="2835"/>
        <pc:sldMkLst>
          <pc:docMk/>
          <pc:sldMk cId="2451748813" sldId="364"/>
        </pc:sldMkLst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19" creationId="{E11EB41F-5F12-F746-9092-EB958839B3C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0" creationId="{393974C3-55F3-A64E-BD4A-541F20EE8840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8" creationId="{BFA8CE3B-AD88-A248-8BE1-97D7CB93424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9" creationId="{F47BEEFD-FA8A-074B-94C1-A2F5AF5B4E02}"/>
          </ac:spMkLst>
        </pc:spChg>
        <pc:spChg chg="add 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30" creationId="{E0505AC4-7E09-C744-99DC-309FD3701273}"/>
          </ac:spMkLst>
        </pc:spChg>
        <pc:grpChg chg="add mod">
          <ac:chgData name="Mannix, Josh" userId="67577199-83d9-4857-9803-9b1b12014488" providerId="ADAL" clId="{F86A7495-3C09-1447-B65B-25D3EB6FD444}" dt="2023-02-19T16:57:24.809" v="2835"/>
          <ac:grpSpMkLst>
            <pc:docMk/>
            <pc:sldMk cId="2451748813" sldId="364"/>
            <ac:grpSpMk id="18" creationId="{ECEB0EF7-24EF-994F-8C5D-35132C8689BC}"/>
          </ac:grpSpMkLst>
        </pc:grpChg>
        <pc:grpChg chg="del mod">
          <ac:chgData name="Mannix, Josh" userId="67577199-83d9-4857-9803-9b1b12014488" providerId="ADAL" clId="{F86A7495-3C09-1447-B65B-25D3EB6FD444}" dt="2023-02-19T16:57:24.553" v="2834" actId="478"/>
          <ac:grpSpMkLst>
            <pc:docMk/>
            <pc:sldMk cId="2451748813" sldId="364"/>
            <ac:grpSpMk id="21" creationId="{5869F68A-61FC-5540-81F5-768737AE0007}"/>
          </ac:grpSpMkLst>
        </pc:grpChg>
      </pc:sldChg>
      <pc:sldChg chg="modSp add mod modAnim">
        <pc:chgData name="Mannix, Josh" userId="67577199-83d9-4857-9803-9b1b12014488" providerId="ADAL" clId="{F86A7495-3C09-1447-B65B-25D3EB6FD444}" dt="2023-02-19T17:18:33.318" v="3944"/>
        <pc:sldMkLst>
          <pc:docMk/>
          <pc:sldMk cId="4187480846" sldId="365"/>
        </pc:sldMkLst>
        <pc:spChg chg="mod">
          <ac:chgData name="Mannix, Josh" userId="67577199-83d9-4857-9803-9b1b12014488" providerId="ADAL" clId="{F86A7495-3C09-1447-B65B-25D3EB6FD444}" dt="2023-02-19T16:41:55.858" v="2828" actId="404"/>
          <ac:spMkLst>
            <pc:docMk/>
            <pc:sldMk cId="4187480846" sldId="365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6:56.360" v="2830" actId="1076"/>
          <ac:spMkLst>
            <pc:docMk/>
            <pc:sldMk cId="4187480846" sldId="365"/>
            <ac:spMk id="260" creationId="{00000000-0000-0000-0000-000000000000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8:53.271" v="3948"/>
        <pc:sldMkLst>
          <pc:docMk/>
          <pc:sldMk cId="2320482910" sldId="366"/>
        </pc:sldMkLst>
        <pc:spChg chg="mod">
          <ac:chgData name="Mannix, Josh" userId="67577199-83d9-4857-9803-9b1b12014488" providerId="ADAL" clId="{F86A7495-3C09-1447-B65B-25D3EB6FD444}" dt="2023-02-19T17:01:58.334" v="3172" actId="20577"/>
          <ac:spMkLst>
            <pc:docMk/>
            <pc:sldMk cId="2320482910" sldId="366"/>
            <ac:spMk id="2" creationId="{ADC04ADF-3C89-B545-B3AC-998590695FDC}"/>
          </ac:spMkLst>
        </pc:spChg>
      </pc:sldChg>
      <pc:sldChg chg="addSp modSp add mod">
        <pc:chgData name="Mannix, Josh" userId="67577199-83d9-4857-9803-9b1b12014488" providerId="ADAL" clId="{F86A7495-3C09-1447-B65B-25D3EB6FD444}" dt="2023-02-19T17:03:07.722" v="3283" actId="1076"/>
        <pc:sldMkLst>
          <pc:docMk/>
          <pc:sldMk cId="2700936267" sldId="367"/>
        </pc:sldMkLst>
        <pc:spChg chg="mod">
          <ac:chgData name="Mannix, Josh" userId="67577199-83d9-4857-9803-9b1b12014488" providerId="ADAL" clId="{F86A7495-3C09-1447-B65B-25D3EB6FD444}" dt="2023-02-19T17:02:38.973" v="3279" actId="20577"/>
          <ac:spMkLst>
            <pc:docMk/>
            <pc:sldMk cId="2700936267" sldId="367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7:03:07.722" v="3283" actId="1076"/>
          <ac:picMkLst>
            <pc:docMk/>
            <pc:sldMk cId="2700936267" sldId="367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21.584" v="3952"/>
        <pc:sldMkLst>
          <pc:docMk/>
          <pc:sldMk cId="1603344562" sldId="368"/>
        </pc:sldMkLst>
        <pc:spChg chg="mod">
          <ac:chgData name="Mannix, Josh" userId="67577199-83d9-4857-9803-9b1b12014488" providerId="ADAL" clId="{F86A7495-3C09-1447-B65B-25D3EB6FD444}" dt="2023-02-19T17:15:04.479" v="3704" actId="20577"/>
          <ac:spMkLst>
            <pc:docMk/>
            <pc:sldMk cId="1603344562" sldId="368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1:06.782" v="3474" actId="14100"/>
          <ac:picMkLst>
            <pc:docMk/>
            <pc:sldMk cId="1603344562" sldId="368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32.717" v="3954"/>
        <pc:sldMkLst>
          <pc:docMk/>
          <pc:sldMk cId="1122798935" sldId="369"/>
        </pc:sldMkLst>
        <pc:spChg chg="mod">
          <ac:chgData name="Mannix, Josh" userId="67577199-83d9-4857-9803-9b1b12014488" providerId="ADAL" clId="{F86A7495-3C09-1447-B65B-25D3EB6FD444}" dt="2023-02-19T17:16:25.297" v="3797" actId="20577"/>
          <ac:spMkLst>
            <pc:docMk/>
            <pc:sldMk cId="1122798935" sldId="36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9:55.900" v="3955"/>
        <pc:sldMkLst>
          <pc:docMk/>
          <pc:sldMk cId="771489125" sldId="370"/>
        </pc:sldMkLst>
        <pc:spChg chg="mod">
          <ac:chgData name="Mannix, Josh" userId="67577199-83d9-4857-9803-9b1b12014488" providerId="ADAL" clId="{F86A7495-3C09-1447-B65B-25D3EB6FD444}" dt="2023-02-19T17:17:47.588" v="3942" actId="20577"/>
          <ac:spMkLst>
            <pc:docMk/>
            <pc:sldMk cId="771489125" sldId="370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5:48.669" v="3724" actId="14100"/>
          <ac:picMkLst>
            <pc:docMk/>
            <pc:sldMk cId="771489125" sldId="370"/>
            <ac:picMk id="4" creationId="{9D20A31B-8F39-4945-A60F-DF33D73FF156}"/>
          </ac:picMkLst>
        </pc:picChg>
      </pc:sldChg>
      <pc:sldChg chg="addSp delSp modSp add mod modAnim">
        <pc:chgData name="Mannix, Josh" userId="67577199-83d9-4857-9803-9b1b12014488" providerId="ADAL" clId="{F86A7495-3C09-1447-B65B-25D3EB6FD444}" dt="2023-02-19T17:49:52.843" v="5777"/>
        <pc:sldMkLst>
          <pc:docMk/>
          <pc:sldMk cId="2790023374" sldId="371"/>
        </pc:sldMkLst>
        <pc:spChg chg="mod">
          <ac:chgData name="Mannix, Josh" userId="67577199-83d9-4857-9803-9b1b12014488" providerId="ADAL" clId="{F86A7495-3C09-1447-B65B-25D3EB6FD444}" dt="2023-02-19T17:49:31.456" v="5775" actId="20577"/>
          <ac:spMkLst>
            <pc:docMk/>
            <pc:sldMk cId="2790023374" sldId="371"/>
            <ac:spMk id="2" creationId="{ADC04ADF-3C89-B545-B3AC-998590695FDC}"/>
          </ac:spMkLst>
        </pc:spChg>
        <pc:graphicFrameChg chg="add mod modGraphic">
          <ac:chgData name="Mannix, Josh" userId="67577199-83d9-4857-9803-9b1b12014488" providerId="ADAL" clId="{F86A7495-3C09-1447-B65B-25D3EB6FD444}" dt="2023-02-19T17:30:14.993" v="4621" actId="1076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graphicFrameChg chg="add del mod">
          <ac:chgData name="Mannix, Josh" userId="67577199-83d9-4857-9803-9b1b12014488" providerId="ADAL" clId="{F86A7495-3C09-1447-B65B-25D3EB6FD444}" dt="2023-02-19T17:30:41.344" v="4623"/>
          <ac:graphicFrameMkLst>
            <pc:docMk/>
            <pc:sldMk cId="2790023374" sldId="371"/>
            <ac:graphicFrameMk id="5" creationId="{11403DD3-E8D0-F944-A4BA-C4576AC51794}"/>
          </ac:graphicFrameMkLst>
        </pc:graphicFrameChg>
      </pc:sldChg>
      <pc:sldChg chg="modSp add mod modAnim">
        <pc:chgData name="Mannix, Josh" userId="67577199-83d9-4857-9803-9b1b12014488" providerId="ADAL" clId="{F86A7495-3C09-1447-B65B-25D3EB6FD444}" dt="2023-02-19T17:49:26.001" v="5771" actId="20577"/>
        <pc:sldMkLst>
          <pc:docMk/>
          <pc:sldMk cId="2872574644" sldId="372"/>
        </pc:sldMkLst>
        <pc:spChg chg="mod">
          <ac:chgData name="Mannix, Josh" userId="67577199-83d9-4857-9803-9b1b12014488" providerId="ADAL" clId="{F86A7495-3C09-1447-B65B-25D3EB6FD444}" dt="2023-02-19T17:49:26.001" v="5771" actId="20577"/>
          <ac:spMkLst>
            <pc:docMk/>
            <pc:sldMk cId="2872574644" sldId="372"/>
            <ac:spMk id="2" creationId="{ADC04ADF-3C89-B545-B3AC-998590695FDC}"/>
          </ac:spMkLst>
        </pc:spChg>
        <pc:graphicFrameChg chg="mod">
          <ac:chgData name="Mannix, Josh" userId="67577199-83d9-4857-9803-9b1b12014488" providerId="ADAL" clId="{F86A7495-3C09-1447-B65B-25D3EB6FD444}" dt="2023-02-19T17:31:08.246" v="4637" actId="1076"/>
          <ac:graphicFrameMkLst>
            <pc:docMk/>
            <pc:sldMk cId="2872574644" sldId="372"/>
            <ac:graphicFrameMk id="4" creationId="{6E13F14E-775B-A846-AFB8-F673616257AE}"/>
          </ac:graphicFrameMkLst>
        </pc:graphicFrameChg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3030284574" sldId="373"/>
        </pc:sldMkLst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4039768626" sldId="374"/>
        </pc:sldMkLst>
      </pc:sldChg>
      <pc:sldChg chg="modSp add modAnim">
        <pc:chgData name="Mannix, Josh" userId="67577199-83d9-4857-9803-9b1b12014488" providerId="ADAL" clId="{F86A7495-3C09-1447-B65B-25D3EB6FD444}" dt="2023-02-19T17:49:17.901" v="5765" actId="20577"/>
        <pc:sldMkLst>
          <pc:docMk/>
          <pc:sldMk cId="466391632" sldId="375"/>
        </pc:sldMkLst>
        <pc:spChg chg="mod">
          <ac:chgData name="Mannix, Josh" userId="67577199-83d9-4857-9803-9b1b12014488" providerId="ADAL" clId="{F86A7495-3C09-1447-B65B-25D3EB6FD444}" dt="2023-02-19T17:49:17.901" v="5765" actId="20577"/>
          <ac:spMkLst>
            <pc:docMk/>
            <pc:sldMk cId="466391632" sldId="375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F86A7495-3C09-1447-B65B-25D3EB6FD444}" dt="2023-02-19T18:04:44.758" v="5784" actId="20577"/>
        <pc:sldMkLst>
          <pc:docMk/>
          <pc:sldMk cId="3691747362" sldId="376"/>
        </pc:sldMkLst>
        <pc:spChg chg="mod">
          <ac:chgData name="Mannix, Josh" userId="67577199-83d9-4857-9803-9b1b12014488" providerId="ADAL" clId="{F86A7495-3C09-1447-B65B-25D3EB6FD444}" dt="2023-02-19T18:04:44.758" v="5784" actId="20577"/>
          <ac:spMkLst>
            <pc:docMk/>
            <pc:sldMk cId="3691747362" sldId="376"/>
            <ac:spMk id="2" creationId="{ADC04ADF-3C89-B545-B3AC-998590695FDC}"/>
          </ac:spMkLst>
        </pc:spChg>
      </pc:sldChg>
      <pc:sldChg chg="modSp add del modAnim">
        <pc:chgData name="Mannix, Josh" userId="67577199-83d9-4857-9803-9b1b12014488" providerId="ADAL" clId="{F86A7495-3C09-1447-B65B-25D3EB6FD444}" dt="2023-02-19T17:36:06.227" v="4879" actId="2696"/>
        <pc:sldMkLst>
          <pc:docMk/>
          <pc:sldMk cId="4133663986" sldId="376"/>
        </pc:sldMkLst>
        <pc:spChg chg="mod">
          <ac:chgData name="Mannix, Josh" userId="67577199-83d9-4857-9803-9b1b12014488" providerId="ADAL" clId="{F86A7495-3C09-1447-B65B-25D3EB6FD444}" dt="2023-02-19T17:36:02.581" v="4878" actId="20577"/>
          <ac:spMkLst>
            <pc:docMk/>
            <pc:sldMk cId="4133663986" sldId="376"/>
            <ac:spMk id="2" creationId="{ADC04ADF-3C89-B545-B3AC-998590695FDC}"/>
          </ac:spMkLst>
        </pc:spChg>
      </pc:sldChg>
      <pc:sldMasterChg chg="modTransition modSldLayout">
        <pc:chgData name="Mannix, Josh" userId="67577199-83d9-4857-9803-9b1b12014488" providerId="ADAL" clId="{F86A7495-3C09-1447-B65B-25D3EB6FD444}" dt="2023-02-19T16:17:20.932" v="1428"/>
        <pc:sldMasterMkLst>
          <pc:docMk/>
          <pc:sldMasterMk cId="0" sldId="2147483657"/>
        </pc:sldMasterMkLst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8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9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1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4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205E1374-7E3B-B343-BD68-AA75E886E178}"/>
    <pc:docChg chg="custSel modSld">
      <pc:chgData name="Mannix, Josh" userId="67577199-83d9-4857-9803-9b1b12014488" providerId="ADAL" clId="{205E1374-7E3B-B343-BD68-AA75E886E178}" dt="2023-02-20T18:49:39.548" v="169" actId="20577"/>
      <pc:docMkLst>
        <pc:docMk/>
      </pc:docMkLst>
      <pc:sldChg chg="addSp modSp mod">
        <pc:chgData name="Mannix, Josh" userId="67577199-83d9-4857-9803-9b1b12014488" providerId="ADAL" clId="{205E1374-7E3B-B343-BD68-AA75E886E178}" dt="2023-02-20T17:54:45.014" v="167" actId="1076"/>
        <pc:sldMkLst>
          <pc:docMk/>
          <pc:sldMk cId="0" sldId="256"/>
        </pc:sldMkLst>
        <pc:spChg chg="add mod">
          <ac:chgData name="Mannix, Josh" userId="67577199-83d9-4857-9803-9b1b12014488" providerId="ADAL" clId="{205E1374-7E3B-B343-BD68-AA75E886E178}" dt="2023-02-20T17:54:45.014" v="167" actId="1076"/>
          <ac:spMkLst>
            <pc:docMk/>
            <pc:sldMk cId="0" sldId="256"/>
            <ac:spMk id="2" creationId="{15D20E5D-3A3E-4EDB-0295-1CBE53F7CEE2}"/>
          </ac:spMkLst>
        </pc:spChg>
      </pc:sldChg>
      <pc:sldChg chg="modSp">
        <pc:chgData name="Mannix, Josh" userId="67577199-83d9-4857-9803-9b1b12014488" providerId="ADAL" clId="{205E1374-7E3B-B343-BD68-AA75E886E178}" dt="2023-02-20T18:49:39.548" v="169" actId="20577"/>
        <pc:sldMkLst>
          <pc:docMk/>
          <pc:sldMk cId="3174111468" sldId="333"/>
        </pc:sldMkLst>
        <pc:spChg chg="mod">
          <ac:chgData name="Mannix, Josh" userId="67577199-83d9-4857-9803-9b1b12014488" providerId="ADAL" clId="{205E1374-7E3B-B343-BD68-AA75E886E178}" dt="2023-02-20T18:49:39.548" v="169" actId="20577"/>
          <ac:spMkLst>
            <pc:docMk/>
            <pc:sldMk cId="3174111468" sldId="333"/>
            <ac:spMk id="11" creationId="{75042BC0-BE00-2440-A29B-4DDC2D2211E1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22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87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88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864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53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80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6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56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7.2 Counting Our Way</a:t>
            </a:r>
            <a:br>
              <a:rPr lang="en-US" sz="3200" dirty="0"/>
            </a:br>
            <a:r>
              <a:rPr lang="en-US" sz="3200" dirty="0"/>
              <a:t>to Probabilities</a:t>
            </a:r>
            <a:endParaRPr sz="6800"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 idx="4294967295"/>
          </p:nvPr>
        </p:nvSpPr>
        <p:spPr>
          <a:xfrm>
            <a:off x="5458120" y="4052650"/>
            <a:ext cx="363923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2FCE-69D9-2540-B99E-B674B7E5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4" y="1133316"/>
            <a:ext cx="4319372" cy="2876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Selecting Fr</a:t>
            </a:r>
            <a:r>
              <a:rPr lang="en-US" dirty="0"/>
              <a:t>om</a:t>
            </a:r>
            <a:r>
              <a:rPr lang="en" dirty="0"/>
              <a:t> a Group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r>
              <a:rPr lang="en-US" dirty="0"/>
              <a:t>Often useful to count the number of ways to </a:t>
            </a:r>
            <a:r>
              <a:rPr lang="en-US" u="sng" dirty="0"/>
              <a:t>choose objects from a group (without replacement)</a:t>
            </a:r>
          </a:p>
          <a:p>
            <a:pPr lvl="1"/>
            <a:r>
              <a:rPr lang="en-US" sz="2000" dirty="0"/>
              <a:t>“Selecting </a:t>
            </a:r>
            <a:r>
              <a:rPr lang="en-US" sz="2000" i="1" dirty="0"/>
              <a:t>r</a:t>
            </a:r>
            <a:r>
              <a:rPr lang="en-US" sz="2000" dirty="0"/>
              <a:t> objects from a total of </a:t>
            </a:r>
            <a:r>
              <a:rPr lang="en-US" sz="2000" i="1" dirty="0"/>
              <a:t>n</a:t>
            </a:r>
            <a:r>
              <a:rPr lang="en-US" sz="2000" dirty="0"/>
              <a:t> objects”</a:t>
            </a:r>
          </a:p>
          <a:p>
            <a:r>
              <a:rPr lang="en-US" dirty="0"/>
              <a:t>Two methods</a:t>
            </a:r>
          </a:p>
          <a:p>
            <a:pPr lvl="1"/>
            <a:r>
              <a:rPr lang="en-US" sz="2000" dirty="0"/>
              <a:t>Permutation – </a:t>
            </a:r>
            <a:r>
              <a:rPr lang="en-US" sz="2000" b="1" u="sng" dirty="0"/>
              <a:t>order matters</a:t>
            </a:r>
            <a:r>
              <a:rPr lang="en-US" sz="2000" b="1" dirty="0"/>
              <a:t> </a:t>
            </a:r>
            <a:r>
              <a:rPr lang="en-US" sz="2000" dirty="0"/>
              <a:t>(e.g., first place, second place, …)</a:t>
            </a:r>
          </a:p>
          <a:p>
            <a:pPr lvl="1"/>
            <a:r>
              <a:rPr lang="en-US" sz="2000" dirty="0"/>
              <a:t>Combinations – </a:t>
            </a:r>
            <a:r>
              <a:rPr lang="en-US" sz="2000" b="1" u="sng" dirty="0"/>
              <a:t>order doesn’t matter</a:t>
            </a:r>
            <a:r>
              <a:rPr lang="en-US" sz="2000" b="1" dirty="0"/>
              <a:t> </a:t>
            </a:r>
            <a:r>
              <a:rPr lang="en-US" sz="2000" dirty="0"/>
              <a:t>(e.g., being picked for a team)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FB3128-4C70-30CB-DCCB-DA6EF062D513}"/>
                  </a:ext>
                </a:extLst>
              </p:cNvPr>
              <p:cNvSpPr txBox="1"/>
              <p:nvPr/>
            </p:nvSpPr>
            <p:spPr>
              <a:xfrm>
                <a:off x="6062835" y="2402473"/>
                <a:ext cx="733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FB3128-4C70-30CB-DCCB-DA6EF062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35" y="2402473"/>
                <a:ext cx="73308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9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r>
              <a:rPr lang="en-US" sz="2000" b="1" u="sng" dirty="0"/>
              <a:t>Order matters</a:t>
            </a:r>
          </a:p>
          <a:p>
            <a:pPr lvl="1"/>
            <a:r>
              <a:rPr lang="en-US" sz="2000" i="1" u="sng" dirty="0"/>
              <a:t>When</a:t>
            </a:r>
            <a:r>
              <a:rPr lang="en-US" sz="2000" dirty="0"/>
              <a:t> you are selected is important; </a:t>
            </a:r>
            <a:r>
              <a:rPr lang="en-US" sz="2000" b="1" dirty="0"/>
              <a:t>position has meaning</a:t>
            </a:r>
          </a:p>
          <a:p>
            <a:r>
              <a:rPr lang="en-US" sz="2000" dirty="0"/>
              <a:t>Example</a:t>
            </a:r>
          </a:p>
          <a:p>
            <a:pPr lvl="1"/>
            <a:r>
              <a:rPr lang="en-US" sz="2000" dirty="0"/>
              <a:t>Ranking favorite movies</a:t>
            </a:r>
          </a:p>
          <a:p>
            <a:pPr lvl="1"/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C623AE6-810F-A94F-9E01-9E02A1759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3" y="3635033"/>
            <a:ext cx="4326792" cy="7848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BC968FB-DC09-E750-66E3-F75A03BFB01C}"/>
              </a:ext>
            </a:extLst>
          </p:cNvPr>
          <p:cNvGrpSpPr/>
          <p:nvPr/>
        </p:nvGrpSpPr>
        <p:grpSpPr>
          <a:xfrm>
            <a:off x="1388787" y="4164584"/>
            <a:ext cx="2935827" cy="450317"/>
            <a:chOff x="1388787" y="4164584"/>
            <a:chExt cx="2935827" cy="4503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8A1C3A-83C0-3520-F8B3-208D79319EA7}"/>
                </a:ext>
              </a:extLst>
            </p:cNvPr>
            <p:cNvSpPr txBox="1"/>
            <p:nvPr/>
          </p:nvSpPr>
          <p:spPr>
            <a:xfrm>
              <a:off x="1388787" y="4307124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#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31DD3D-B2E4-841A-C44A-2A9B26736F90}"/>
                </a:ext>
              </a:extLst>
            </p:cNvPr>
            <p:cNvSpPr txBox="1"/>
            <p:nvPr/>
          </p:nvSpPr>
          <p:spPr>
            <a:xfrm>
              <a:off x="2536945" y="4307123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 many selecting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E514246-084B-B547-B546-ED4501CCF958}"/>
                </a:ext>
              </a:extLst>
            </p:cNvPr>
            <p:cNvCxnSpPr/>
            <p:nvPr/>
          </p:nvCxnSpPr>
          <p:spPr>
            <a:xfrm flipH="1">
              <a:off x="1841441" y="4181954"/>
              <a:ext cx="243151" cy="177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F74CCD-9B6B-9CE0-0B71-EFD65E0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572430" y="4164584"/>
              <a:ext cx="268749" cy="201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r>
              <a:rPr lang="en-US" sz="2000" b="1" u="sng" dirty="0"/>
              <a:t>Order does not matter</a:t>
            </a:r>
          </a:p>
          <a:p>
            <a:pPr lvl="1"/>
            <a:r>
              <a:rPr lang="en-US" sz="2000" dirty="0"/>
              <a:t>When you are selected is unimportant; only matters </a:t>
            </a:r>
            <a:r>
              <a:rPr lang="en-US" sz="2000" i="1" u="sng" dirty="0"/>
              <a:t>that</a:t>
            </a:r>
            <a:r>
              <a:rPr lang="en-US" sz="2000" dirty="0"/>
              <a:t> you were selected</a:t>
            </a:r>
          </a:p>
          <a:p>
            <a:r>
              <a:rPr lang="en-US" sz="2000" dirty="0"/>
              <a:t>Example</a:t>
            </a:r>
          </a:p>
          <a:p>
            <a:pPr lvl="1"/>
            <a:r>
              <a:rPr lang="en-US" sz="2000" dirty="0"/>
              <a:t>Picking pizza toppings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4FAD519E-F0FA-8A4D-BC6F-AD781E1D6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66" y="3656075"/>
            <a:ext cx="4249457" cy="77083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D0F67C8-18E9-CAD5-3ED5-757DE48E48F7}"/>
              </a:ext>
            </a:extLst>
          </p:cNvPr>
          <p:cNvSpPr/>
          <p:nvPr/>
        </p:nvSpPr>
        <p:spPr>
          <a:xfrm>
            <a:off x="5090160" y="4064000"/>
            <a:ext cx="264160" cy="2032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 and Combinations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Examples</a:t>
            </a:r>
            <a:endParaRPr lang="en-US" sz="2000" dirty="0"/>
          </a:p>
          <a:p>
            <a:pPr marL="533400" indent="-457200">
              <a:buFont typeface="+mj-lt"/>
              <a:buAutoNum type="alphaLcParenR"/>
            </a:pPr>
            <a:r>
              <a:rPr lang="en-US" sz="1400" dirty="0"/>
              <a:t>There are 8 runners in a race. How many ways can they place 1</a:t>
            </a:r>
            <a:r>
              <a:rPr lang="en-US" sz="1400" baseline="30000" dirty="0"/>
              <a:t>st</a:t>
            </a:r>
            <a:r>
              <a:rPr lang="en-US" sz="1400" dirty="0"/>
              <a:t>, 2</a:t>
            </a:r>
            <a:r>
              <a:rPr lang="en-US" sz="1400" baseline="30000" dirty="0"/>
              <a:t>nd</a:t>
            </a:r>
            <a:r>
              <a:rPr lang="en-US" sz="1400" dirty="0"/>
              <a:t>, and 3</a:t>
            </a:r>
            <a:r>
              <a:rPr lang="en-US" sz="1400" baseline="30000" dirty="0"/>
              <a:t>rd</a:t>
            </a:r>
            <a:r>
              <a:rPr lang="en-US" sz="1400" dirty="0"/>
              <a:t>?</a:t>
            </a:r>
          </a:p>
          <a:p>
            <a:pPr marL="533400" indent="-457200">
              <a:buFont typeface="+mj-lt"/>
              <a:buAutoNum type="alphaLcParenR"/>
            </a:pPr>
            <a:endParaRPr lang="en-US" sz="1400" dirty="0"/>
          </a:p>
          <a:p>
            <a:pPr marL="533400" indent="-457200">
              <a:buFont typeface="+mj-lt"/>
              <a:buAutoNum type="alphaLcParenR"/>
            </a:pPr>
            <a:endParaRPr lang="en-US" sz="1400" dirty="0"/>
          </a:p>
          <a:p>
            <a:pPr marL="533400" indent="-457200">
              <a:buFont typeface="+mj-lt"/>
              <a:buAutoNum type="alphaLcParenR"/>
            </a:pPr>
            <a:r>
              <a:rPr lang="en-US" sz="1400" dirty="0"/>
              <a:t>Out of 12 students, how many ways can we select a committee of 4 students?</a:t>
            </a:r>
          </a:p>
          <a:p>
            <a:pPr marL="533400" indent="-457200">
              <a:buFont typeface="+mj-lt"/>
              <a:buAutoNum type="alphaLcParenR"/>
            </a:pPr>
            <a:endParaRPr lang="en-US" sz="1400" dirty="0"/>
          </a:p>
          <a:p>
            <a:pPr marL="533400" indent="-457200">
              <a:buFont typeface="+mj-lt"/>
              <a:buAutoNum type="alphaLcParenR"/>
            </a:pPr>
            <a:endParaRPr lang="en-US" sz="1400" dirty="0"/>
          </a:p>
          <a:p>
            <a:pPr marL="533400" indent="-457200">
              <a:buFont typeface="+mj-lt"/>
              <a:buAutoNum type="alphaLcParenR"/>
            </a:pPr>
            <a:r>
              <a:rPr lang="en-US" sz="1400" dirty="0"/>
              <a:t>We are forming a committee, and we need to select a president, vice president, and secretary. If there are 10 members, how many ways can this be done?</a:t>
            </a:r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b="0" i="1" dirty="0">
              <a:latin typeface="Cambria Math" panose="02040503050406030204" pitchFamily="18" charset="0"/>
            </a:endParaRP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502B6-26E4-F637-D297-AB20B1E6414C}"/>
              </a:ext>
            </a:extLst>
          </p:cNvPr>
          <p:cNvSpPr txBox="1"/>
          <p:nvPr/>
        </p:nvSpPr>
        <p:spPr>
          <a:xfrm>
            <a:off x="3599073" y="2291887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matters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Permutation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E446A-27EF-1D8D-340C-851BAC7CC81F}"/>
              </a:ext>
            </a:extLst>
          </p:cNvPr>
          <p:cNvSpPr txBox="1"/>
          <p:nvPr/>
        </p:nvSpPr>
        <p:spPr>
          <a:xfrm>
            <a:off x="1424940" y="3160482"/>
            <a:ext cx="3151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doesn’t matter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Combination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01276-D500-375B-751C-0C0B4EA9800D}"/>
              </a:ext>
            </a:extLst>
          </p:cNvPr>
          <p:cNvSpPr txBox="1"/>
          <p:nvPr/>
        </p:nvSpPr>
        <p:spPr>
          <a:xfrm>
            <a:off x="3906016" y="4204198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matters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Permutation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9861A-C38D-78DD-5F46-38C578AEB272}"/>
              </a:ext>
            </a:extLst>
          </p:cNvPr>
          <p:cNvSpPr txBox="1"/>
          <p:nvPr/>
        </p:nvSpPr>
        <p:spPr>
          <a:xfrm>
            <a:off x="6538979" y="2295723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/>
              <a:t>8 </a:t>
            </a: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=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F3687-372B-C3E4-8F59-59BE132B3CB8}"/>
              </a:ext>
            </a:extLst>
          </p:cNvPr>
          <p:cNvSpPr txBox="1"/>
          <p:nvPr/>
        </p:nvSpPr>
        <p:spPr>
          <a:xfrm>
            <a:off x="7154001" y="22957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3AA3D-831A-9088-70BA-92904D417FDE}"/>
              </a:ext>
            </a:extLst>
          </p:cNvPr>
          <p:cNvSpPr txBox="1"/>
          <p:nvPr/>
        </p:nvSpPr>
        <p:spPr>
          <a:xfrm>
            <a:off x="4651978" y="3118191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/>
              <a:t>12 </a:t>
            </a:r>
            <a:r>
              <a:rPr lang="en-US" dirty="0"/>
              <a:t>C </a:t>
            </a:r>
            <a:r>
              <a:rPr lang="en-US" baseline="-25000" dirty="0"/>
              <a:t>4</a:t>
            </a:r>
            <a:r>
              <a:rPr lang="en-US" dirty="0"/>
              <a:t> =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6CF5E-1A81-C6AA-1403-DB9890B52859}"/>
              </a:ext>
            </a:extLst>
          </p:cNvPr>
          <p:cNvSpPr txBox="1"/>
          <p:nvPr/>
        </p:nvSpPr>
        <p:spPr>
          <a:xfrm>
            <a:off x="5267000" y="311819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7DBB3-D783-F604-AF83-0CA2C88C3546}"/>
              </a:ext>
            </a:extLst>
          </p:cNvPr>
          <p:cNvSpPr txBox="1"/>
          <p:nvPr/>
        </p:nvSpPr>
        <p:spPr>
          <a:xfrm>
            <a:off x="6701443" y="4234753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/>
              <a:t>10 </a:t>
            </a: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=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B9942-134A-658D-DC84-555172199F99}"/>
              </a:ext>
            </a:extLst>
          </p:cNvPr>
          <p:cNvSpPr txBox="1"/>
          <p:nvPr/>
        </p:nvSpPr>
        <p:spPr>
          <a:xfrm>
            <a:off x="7316465" y="423475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6A4D09-2BC8-824E-14DA-B22C7C5C8933}"/>
              </a:ext>
            </a:extLst>
          </p:cNvPr>
          <p:cNvSpPr txBox="1"/>
          <p:nvPr/>
        </p:nvSpPr>
        <p:spPr>
          <a:xfrm>
            <a:off x="1172744" y="2225242"/>
            <a:ext cx="4577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_____    _____     _____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1B6CD-397C-C647-F98E-84A07D7AFE88}"/>
              </a:ext>
            </a:extLst>
          </p:cNvPr>
          <p:cNvSpPr txBox="1"/>
          <p:nvPr/>
        </p:nvSpPr>
        <p:spPr>
          <a:xfrm>
            <a:off x="1357472" y="2472060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       2</a:t>
            </a:r>
            <a:r>
              <a:rPr lang="en-US" baseline="30000" dirty="0"/>
              <a:t>nd</a:t>
            </a:r>
            <a:r>
              <a:rPr lang="en-US" dirty="0"/>
              <a:t>          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B62D9-0B0B-9BF3-447D-3289A1F9589E}"/>
              </a:ext>
            </a:extLst>
          </p:cNvPr>
          <p:cNvSpPr txBox="1"/>
          <p:nvPr/>
        </p:nvSpPr>
        <p:spPr>
          <a:xfrm>
            <a:off x="1248198" y="4341946"/>
            <a:ext cx="4577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_____    _____     _____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C3ED0-76DC-7FFD-3D29-D77DA5772528}"/>
              </a:ext>
            </a:extLst>
          </p:cNvPr>
          <p:cNvSpPr txBox="1"/>
          <p:nvPr/>
        </p:nvSpPr>
        <p:spPr>
          <a:xfrm>
            <a:off x="1259752" y="4677781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         VP         Sec</a:t>
            </a:r>
          </a:p>
        </p:txBody>
      </p:sp>
    </p:spTree>
    <p:extLst>
      <p:ext uri="{BB962C8B-B14F-4D97-AF65-F5344CB8AC3E}">
        <p14:creationId xmlns:p14="http://schemas.microsoft.com/office/powerpoint/2010/main" val="20973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 with Repeated Objects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</p:spPr>
            <p:txBody>
              <a:bodyPr anchor="t"/>
              <a:lstStyle/>
              <a:p>
                <a:r>
                  <a:rPr lang="en-US" sz="2000" b="1" dirty="0"/>
                  <a:t>Permutations with Repeated Objects:</a:t>
                </a:r>
                <a:r>
                  <a:rPr lang="en-US" sz="2000" dirty="0"/>
                  <a:t> Counting the number of distinct ways we can arrange all </a:t>
                </a:r>
                <a:r>
                  <a:rPr lang="en-US" sz="2000" i="1" dirty="0"/>
                  <a:t>n</a:t>
                </a:r>
                <a:r>
                  <a:rPr lang="en-US" sz="2000" dirty="0"/>
                  <a:t> objects when some of the objects are the same (repeated, specifically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alike,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alike, and so on).</a:t>
                </a:r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  <a:blipFill>
                <a:blip r:embed="rId3"/>
                <a:stretch>
                  <a:fillRect l="-473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131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 and Combinations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Harmony was born on 05/19/1991. How many eight-digit codes could she make using the digits in her birthday?</a:t>
            </a: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A07C3-3872-825B-4C16-03386C7B2EAE}"/>
                  </a:ext>
                </a:extLst>
              </p:cNvPr>
              <p:cNvSpPr txBox="1"/>
              <p:nvPr/>
            </p:nvSpPr>
            <p:spPr>
              <a:xfrm>
                <a:off x="5943600" y="3349770"/>
                <a:ext cx="11063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=1,120</m:t>
                      </m:r>
                    </m:oMath>
                  </m:oMathPara>
                </a14:m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A07C3-3872-825B-4C16-03386C7B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349770"/>
                <a:ext cx="110639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0C676-A477-7F30-A40E-14550E8C16AE}"/>
                  </a:ext>
                </a:extLst>
              </p:cNvPr>
              <p:cNvSpPr txBox="1"/>
              <p:nvPr/>
            </p:nvSpPr>
            <p:spPr>
              <a:xfrm>
                <a:off x="4088605" y="3203479"/>
                <a:ext cx="1471044" cy="889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0C676-A477-7F30-A40E-14550E8C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05" y="3203479"/>
                <a:ext cx="1471044" cy="889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1BD1F67-4741-9DEB-1F15-C7023E6E7222}"/>
              </a:ext>
            </a:extLst>
          </p:cNvPr>
          <p:cNvSpPr txBox="1"/>
          <p:nvPr/>
        </p:nvSpPr>
        <p:spPr>
          <a:xfrm>
            <a:off x="1456758" y="3398711"/>
            <a:ext cx="284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64279-6311-43CC-5688-E5AB0CFCC14D}"/>
              </a:ext>
            </a:extLst>
          </p:cNvPr>
          <p:cNvSpPr txBox="1"/>
          <p:nvPr/>
        </p:nvSpPr>
        <p:spPr>
          <a:xfrm>
            <a:off x="1417320" y="303276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8 total digits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2808B-71CC-1F59-5B96-DDCEB38CDAED}"/>
              </a:ext>
            </a:extLst>
          </p:cNvPr>
          <p:cNvSpPr txBox="1"/>
          <p:nvPr/>
        </p:nvSpPr>
        <p:spPr>
          <a:xfrm>
            <a:off x="1701006" y="3398711"/>
            <a:ext cx="11528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----&gt; 3 times</a:t>
            </a:r>
          </a:p>
          <a:p>
            <a:r>
              <a:rPr lang="en-US" dirty="0"/>
              <a:t>----&gt; 3 times</a:t>
            </a:r>
          </a:p>
          <a:p>
            <a:r>
              <a:rPr lang="en-US" dirty="0"/>
              <a:t>----&gt; 1</a:t>
            </a:r>
          </a:p>
          <a:p>
            <a:r>
              <a:rPr lang="en-US" dirty="0"/>
              <a:t>----&gt; 1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9A440-1EBE-6CF9-A89C-0282BDD99AB6}"/>
              </a:ext>
            </a:extLst>
          </p:cNvPr>
          <p:cNvGrpSpPr/>
          <p:nvPr/>
        </p:nvGrpSpPr>
        <p:grpSpPr>
          <a:xfrm>
            <a:off x="2094007" y="3265025"/>
            <a:ext cx="2081753" cy="1203960"/>
            <a:chOff x="2094007" y="3265025"/>
            <a:chExt cx="2081753" cy="12039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59373D-CF43-EA84-80D3-2739F2909BD8}"/>
                </a:ext>
              </a:extLst>
            </p:cNvPr>
            <p:cNvSpPr/>
            <p:nvPr/>
          </p:nvSpPr>
          <p:spPr>
            <a:xfrm>
              <a:off x="2094007" y="3265025"/>
              <a:ext cx="349586" cy="12039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8B1F80-0F8A-645B-0C2A-FFA36DFFA598}"/>
                </a:ext>
              </a:extLst>
            </p:cNvPr>
            <p:cNvCxnSpPr/>
            <p:nvPr/>
          </p:nvCxnSpPr>
          <p:spPr>
            <a:xfrm flipV="1">
              <a:off x="2443593" y="3771900"/>
              <a:ext cx="1732167" cy="22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3172860" y="185797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Factorials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1379504" y="185797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 Counting Principle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933904" y="185797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Permutations and Combinations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259429" y="196392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058679" y="196392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857917" y="196392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336497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 Counting Principle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Fundamental Counting Principle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</p:spPr>
            <p:txBody>
              <a:bodyPr anchor="t"/>
              <a:lstStyle/>
              <a:p>
                <a:r>
                  <a:rPr lang="en-US" sz="2000" dirty="0"/>
                  <a:t>The </a:t>
                </a:r>
                <a:r>
                  <a:rPr lang="en-US" sz="2000" b="1" u="sng" dirty="0"/>
                  <a:t>Fundamental Counting Principle</a:t>
                </a:r>
                <a:r>
                  <a:rPr lang="en-US" sz="2000" dirty="0"/>
                  <a:t>: If a job consists of </a:t>
                </a:r>
                <a:r>
                  <a:rPr lang="en-US" sz="2000" i="1" dirty="0"/>
                  <a:t>n</a:t>
                </a:r>
                <a:r>
                  <a:rPr lang="en-US" sz="2000" dirty="0"/>
                  <a:t> separate tasks, the first of which can be done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ways, the second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ways, and so on, then the total job can be done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ways.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You can find the </a:t>
                </a:r>
                <a:r>
                  <a:rPr lang="en-US" sz="2000" u="sng" dirty="0"/>
                  <a:t>total number of outcomes</a:t>
                </a:r>
                <a:r>
                  <a:rPr lang="en-US" sz="2000" dirty="0"/>
                  <a:t> by </a:t>
                </a:r>
                <a:r>
                  <a:rPr lang="en-US" sz="2000" u="sng" dirty="0"/>
                  <a:t>multiplying the number of options together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  <a:blipFill>
                <a:blip r:embed="rId3"/>
                <a:stretch>
                  <a:fillRect l="-444" t="-78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3033C-BF1D-072C-A1F4-92C72A85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438" y="2749800"/>
            <a:ext cx="4802501" cy="8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Determining Number of Outcomes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201625"/>
            <a:ext cx="8566233" cy="3217457"/>
          </a:xfrm>
        </p:spPr>
        <p:txBody>
          <a:bodyPr anchor="t"/>
          <a:lstStyle/>
          <a:p>
            <a:r>
              <a:rPr lang="en-US" sz="2000" dirty="0"/>
              <a:t>Example: Flip a coin and roll a 4-sided die.</a:t>
            </a:r>
          </a:p>
          <a:p>
            <a:pPr marL="76200" indent="0">
              <a:buNone/>
            </a:pPr>
            <a:r>
              <a:rPr lang="en-US" sz="2000" dirty="0"/>
              <a:t>       How many total outcomes are there?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r>
              <a:rPr lang="en-US" sz="2000" dirty="0"/>
              <a:t>Example: Sally has 6 pairs of socks, 4 shorts, 5 shirts and 3 sunglasses. How many ways can she get dressed?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DFA797-391A-7660-E8E3-123A642452D9}"/>
              </a:ext>
            </a:extLst>
          </p:cNvPr>
          <p:cNvGrpSpPr/>
          <p:nvPr/>
        </p:nvGrpSpPr>
        <p:grpSpPr>
          <a:xfrm>
            <a:off x="5122266" y="1240917"/>
            <a:ext cx="2429009" cy="2446853"/>
            <a:chOff x="5235208" y="1827809"/>
            <a:chExt cx="2429009" cy="24468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85BB8E-9311-99BB-B44B-E0D589E07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5208" y="2105272"/>
              <a:ext cx="2142934" cy="21693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9C464-E6E7-1884-0BFD-FD4F04ECEDEC}"/>
                </a:ext>
              </a:extLst>
            </p:cNvPr>
            <p:cNvSpPr txBox="1"/>
            <p:nvPr/>
          </p:nvSpPr>
          <p:spPr>
            <a:xfrm>
              <a:off x="5521283" y="1827809"/>
              <a:ext cx="2142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 1             Task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8355D2-4C0B-F6E8-1D15-16F231A0D9EE}"/>
                  </a:ext>
                </a:extLst>
              </p:cNvPr>
              <p:cNvSpPr txBox="1"/>
              <p:nvPr/>
            </p:nvSpPr>
            <p:spPr>
              <a:xfrm flipH="1">
                <a:off x="6989935" y="2449186"/>
                <a:ext cx="17667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×4=8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𝑜𝑢𝑡𝑐𝑜𝑚𝑒𝑠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8355D2-4C0B-F6E8-1D15-16F231A0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89935" y="2449186"/>
                <a:ext cx="1766759" cy="307777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D205AFF-58DC-FE93-0C89-DAC8541A13E3}"/>
              </a:ext>
            </a:extLst>
          </p:cNvPr>
          <p:cNvSpPr txBox="1"/>
          <p:nvPr/>
        </p:nvSpPr>
        <p:spPr>
          <a:xfrm>
            <a:off x="1723869" y="4443148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_____     _____    _____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98547-00DD-4D8C-68AD-775406D47D76}"/>
              </a:ext>
            </a:extLst>
          </p:cNvPr>
          <p:cNvSpPr txBox="1"/>
          <p:nvPr/>
        </p:nvSpPr>
        <p:spPr>
          <a:xfrm>
            <a:off x="1723869" y="4461932"/>
            <a:ext cx="3272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Socks     Shorts    Shirts    Sunglasses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81581-17E0-061E-9B93-45048B80D24C}"/>
              </a:ext>
            </a:extLst>
          </p:cNvPr>
          <p:cNvSpPr txBox="1"/>
          <p:nvPr/>
        </p:nvSpPr>
        <p:spPr>
          <a:xfrm>
            <a:off x="1892536" y="4351611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6            4             5            3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4EF49-000B-E208-01DD-3E0D34651004}"/>
              </a:ext>
            </a:extLst>
          </p:cNvPr>
          <p:cNvSpPr txBox="1"/>
          <p:nvPr/>
        </p:nvSpPr>
        <p:spPr>
          <a:xfrm>
            <a:off x="2287235" y="4351611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           x             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7AFD5-A16C-67F9-8632-EE18B38F8D66}"/>
              </a:ext>
            </a:extLst>
          </p:cNvPr>
          <p:cNvSpPr txBox="1"/>
          <p:nvPr/>
        </p:nvSpPr>
        <p:spPr>
          <a:xfrm>
            <a:off x="4572000" y="4388768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360 total outcomes</a:t>
            </a:r>
          </a:p>
        </p:txBody>
      </p: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Replacement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9CA3F-BAAA-54FD-FD20-962E4A65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377" y="1454045"/>
            <a:ext cx="8177222" cy="3396627"/>
          </a:xfrm>
        </p:spPr>
        <p:txBody>
          <a:bodyPr/>
          <a:lstStyle/>
          <a:p>
            <a:r>
              <a:rPr lang="en-US" sz="2000" b="1" dirty="0"/>
              <a:t>With or without replacement</a:t>
            </a:r>
            <a:r>
              <a:rPr lang="en-US" sz="2000" dirty="0"/>
              <a:t>: We need to take into account whether or not objects can be repeated in our calculations.</a:t>
            </a:r>
          </a:p>
          <a:p>
            <a:endParaRPr lang="en-US" b="1" dirty="0"/>
          </a:p>
          <a:p>
            <a:r>
              <a:rPr lang="en-US" sz="2000" dirty="0"/>
              <a:t>Examples: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How many passwords can you make if it requires 4 digits?</a:t>
            </a:r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533400" indent="-457200">
              <a:buFont typeface="+mj-lt"/>
              <a:buAutoNum type="alphaLcParenR"/>
            </a:pPr>
            <a:endParaRPr lang="en-US" sz="2000" dirty="0"/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How many passwords can you make if it requires 4 digits, but you cannot repeat digits?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E7FB0-AFE5-B48E-5955-B0474E2C54D4}"/>
              </a:ext>
            </a:extLst>
          </p:cNvPr>
          <p:cNvSpPr txBox="1"/>
          <p:nvPr/>
        </p:nvSpPr>
        <p:spPr>
          <a:xfrm>
            <a:off x="1654214" y="3669825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_____     _____    _____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19B2-A95F-72CE-7FCD-8A05C02D05A2}"/>
              </a:ext>
            </a:extLst>
          </p:cNvPr>
          <p:cNvSpPr txBox="1"/>
          <p:nvPr/>
        </p:nvSpPr>
        <p:spPr>
          <a:xfrm>
            <a:off x="1752467" y="3566651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x    10    x     10    x    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C6BFE-05D2-E1C1-E65E-1912DFB363F4}"/>
              </a:ext>
            </a:extLst>
          </p:cNvPr>
          <p:cNvSpPr txBox="1"/>
          <p:nvPr/>
        </p:nvSpPr>
        <p:spPr>
          <a:xfrm>
            <a:off x="2816113" y="4695911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_____     _____    _____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6FE08-A831-7DFC-6A97-7EC918566730}"/>
              </a:ext>
            </a:extLst>
          </p:cNvPr>
          <p:cNvSpPr txBox="1"/>
          <p:nvPr/>
        </p:nvSpPr>
        <p:spPr>
          <a:xfrm>
            <a:off x="2914366" y="4592737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x      9      x     8     x    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54017A-9CAF-4A33-F5B2-F8329FCDFA3F}"/>
                  </a:ext>
                </a:extLst>
              </p:cNvPr>
              <p:cNvSpPr txBox="1"/>
              <p:nvPr/>
            </p:nvSpPr>
            <p:spPr>
              <a:xfrm>
                <a:off x="4497523" y="3592445"/>
                <a:ext cx="23246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=10,000</m:t>
                    </m:r>
                  </m:oMath>
                </a14:m>
                <a:r>
                  <a:rPr lang="en-US" dirty="0"/>
                  <a:t> passwords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54017A-9CAF-4A33-F5B2-F8329FCD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23" y="3592445"/>
                <a:ext cx="2324675" cy="307777"/>
              </a:xfrm>
              <a:prstGeom prst="rect">
                <a:avLst/>
              </a:prstGeom>
              <a:blipFill>
                <a:blip r:embed="rId3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B102F1-951E-21EC-6BBA-EA42D72E366E}"/>
              </a:ext>
            </a:extLst>
          </p:cNvPr>
          <p:cNvSpPr txBox="1"/>
          <p:nvPr/>
        </p:nvSpPr>
        <p:spPr>
          <a:xfrm>
            <a:off x="6858209" y="307189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replacement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65145-8CC3-6A87-225D-23D378E7098A}"/>
              </a:ext>
            </a:extLst>
          </p:cNvPr>
          <p:cNvSpPr txBox="1"/>
          <p:nvPr/>
        </p:nvSpPr>
        <p:spPr>
          <a:xfrm>
            <a:off x="7031809" y="3977602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DA57E-4DBE-D644-EEA0-BB660CA8BDC5}"/>
                  </a:ext>
                </a:extLst>
              </p:cNvPr>
              <p:cNvSpPr txBox="1"/>
              <p:nvPr/>
            </p:nvSpPr>
            <p:spPr>
              <a:xfrm>
                <a:off x="5553699" y="4618531"/>
                <a:ext cx="8533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=5,040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DA57E-4DBE-D644-EEA0-BB660CA8B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99" y="4618531"/>
                <a:ext cx="85331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2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Factorials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Factorials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i="1" dirty="0"/>
                  <a:t>n! </a:t>
                </a:r>
                <a:r>
                  <a:rPr lang="en-US" dirty="0"/>
                  <a:t>(read “n factorial”) is the product of all numbers less than and including n</a:t>
                </a:r>
              </a:p>
              <a:p>
                <a:endParaRPr lang="en-US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76200" indent="0">
                  <a:buNone/>
                </a:pPr>
                <a:endParaRPr lang="en-US" dirty="0"/>
              </a:p>
              <a:p>
                <a:r>
                  <a:rPr lang="en-US" sz="2000" dirty="0"/>
                  <a:t>Example: For the 9 starting players on a baseball team, how many different  batting orders are possible?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D2637-ACEF-2CF4-A07E-63A5F541CDB3}"/>
              </a:ext>
            </a:extLst>
          </p:cNvPr>
          <p:cNvSpPr txBox="1"/>
          <p:nvPr/>
        </p:nvSpPr>
        <p:spPr>
          <a:xfrm>
            <a:off x="2341425" y="444771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_____     _____                _____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4B37F-CB7A-CF22-3116-7CD737BC23D3}"/>
              </a:ext>
            </a:extLst>
          </p:cNvPr>
          <p:cNvSpPr txBox="1"/>
          <p:nvPr/>
        </p:nvSpPr>
        <p:spPr>
          <a:xfrm>
            <a:off x="2439678" y="4344536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     x     8      x     7      x    …    x 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E3210-5953-87AD-5021-A7EE1BDDC437}"/>
                  </a:ext>
                </a:extLst>
              </p:cNvPr>
              <p:cNvSpPr txBox="1"/>
              <p:nvPr/>
            </p:nvSpPr>
            <p:spPr>
              <a:xfrm>
                <a:off x="5704356" y="4344536"/>
                <a:ext cx="609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9!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E3210-5953-87AD-5021-A7EE1BDD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356" y="4344536"/>
                <a:ext cx="609654" cy="307777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B81B033-4DC9-0357-1EB0-1760C0B7DD94}"/>
              </a:ext>
            </a:extLst>
          </p:cNvPr>
          <p:cNvSpPr txBox="1"/>
          <p:nvPr/>
        </p:nvSpPr>
        <p:spPr>
          <a:xfrm>
            <a:off x="5904615" y="3924075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310372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Permutations and Combinations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684</Words>
  <Application>Microsoft Macintosh PowerPoint</Application>
  <PresentationFormat>On-screen Show (16:9)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 Condensed Light</vt:lpstr>
      <vt:lpstr>Arvo</vt:lpstr>
      <vt:lpstr>Cambria Math</vt:lpstr>
      <vt:lpstr>Roboto Condensed</vt:lpstr>
      <vt:lpstr>Arial</vt:lpstr>
      <vt:lpstr>Salerio template</vt:lpstr>
      <vt:lpstr>7.2 Counting Our Way to Probabilities</vt:lpstr>
      <vt:lpstr>Goals for the Day</vt:lpstr>
      <vt:lpstr>Fundamental Counting Principle</vt:lpstr>
      <vt:lpstr>The Fundamental Counting Principle</vt:lpstr>
      <vt:lpstr>Determining Number of Outcomes</vt:lpstr>
      <vt:lpstr>Replacement</vt:lpstr>
      <vt:lpstr>Factorials</vt:lpstr>
      <vt:lpstr>Factorials</vt:lpstr>
      <vt:lpstr>Permutations and Combinations</vt:lpstr>
      <vt:lpstr>Selecting From a Group</vt:lpstr>
      <vt:lpstr>Permutations</vt:lpstr>
      <vt:lpstr>Combinations</vt:lpstr>
      <vt:lpstr>Permutations and Combinations</vt:lpstr>
      <vt:lpstr>Permutations with Repeated Objects</vt:lpstr>
      <vt:lpstr>Permutations and Combinations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7</cp:revision>
  <dcterms:modified xsi:type="dcterms:W3CDTF">2023-10-11T17:00:44Z</dcterms:modified>
</cp:coreProperties>
</file>