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344" r:id="rId5"/>
    <p:sldId id="362" r:id="rId6"/>
    <p:sldId id="364" r:id="rId7"/>
    <p:sldId id="345" r:id="rId8"/>
    <p:sldId id="260" r:id="rId9"/>
    <p:sldId id="319" r:id="rId10"/>
    <p:sldId id="365" r:id="rId11"/>
    <p:sldId id="367" r:id="rId12"/>
    <p:sldId id="368" r:id="rId13"/>
    <p:sldId id="369" r:id="rId14"/>
    <p:sldId id="357" r:id="rId15"/>
    <p:sldId id="371" r:id="rId16"/>
    <p:sldId id="372" r:id="rId17"/>
    <p:sldId id="377" r:id="rId18"/>
    <p:sldId id="378" r:id="rId19"/>
    <p:sldId id="264" r:id="rId20"/>
    <p:sldId id="333" r:id="rId21"/>
  </p:sldIdLst>
  <p:sldSz cx="9144000" cy="5143500" type="screen16x9"/>
  <p:notesSz cx="6858000" cy="9144000"/>
  <p:embeddedFontLst>
    <p:embeddedFont>
      <p:font typeface="Arvo" panose="02000000000000000000" pitchFamily="2" charset="77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Roboto Condensed" panose="020F0502020204030204" pitchFamily="34" charset="0"/>
      <p:regular r:id="rId28"/>
      <p:bold r:id="rId29"/>
      <p:italic r:id="rId30"/>
      <p:boldItalic r:id="rId31"/>
    </p:embeddedFont>
    <p:embeddedFont>
      <p:font typeface="Roboto Condensed Light" panose="020F03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A7495-3C09-1447-B65B-25D3EB6FD444}" v="2005" dt="2023-02-19T18:04:44.758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7"/>
    <p:restoredTop sz="92335"/>
  </p:normalViewPr>
  <p:slideViewPr>
    <p:cSldViewPr snapToGrid="0">
      <p:cViewPr varScale="1">
        <p:scale>
          <a:sx n="118" d="100"/>
          <a:sy n="118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F86A7495-3C09-1447-B65B-25D3EB6FD444}"/>
    <pc:docChg chg="undo custSel addSld delSld modSld modMainMaster">
      <pc:chgData name="Mannix, Josh" userId="67577199-83d9-4857-9803-9b1b12014488" providerId="ADAL" clId="{F86A7495-3C09-1447-B65B-25D3EB6FD444}" dt="2023-02-19T18:04:44.758" v="5784" actId="20577"/>
      <pc:docMkLst>
        <pc:docMk/>
      </pc:docMkLst>
      <pc:sldChg chg="addSp delSp modSp mod modTransition">
        <pc:chgData name="Mannix, Josh" userId="67577199-83d9-4857-9803-9b1b12014488" providerId="ADAL" clId="{F86A7495-3C09-1447-B65B-25D3EB6FD444}" dt="2023-02-19T17:05:14.737" v="3297" actId="1076"/>
        <pc:sldMkLst>
          <pc:docMk/>
          <pc:sldMk cId="0" sldId="256"/>
        </pc:sldMkLst>
        <pc:spChg chg="mod">
          <ac:chgData name="Mannix, Josh" userId="67577199-83d9-4857-9803-9b1b12014488" providerId="ADAL" clId="{F86A7495-3C09-1447-B65B-25D3EB6FD444}" dt="2023-02-19T15:53:16.374" v="2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3:19.534" v="31" actId="20577"/>
          <ac:spMkLst>
            <pc:docMk/>
            <pc:sldMk cId="0" sldId="256"/>
            <ac:spMk id="185" creationId="{00000000-0000-0000-0000-000000000000}"/>
          </ac:spMkLst>
        </pc:spChg>
        <pc:picChg chg="del">
          <ac:chgData name="Mannix, Josh" userId="67577199-83d9-4857-9803-9b1b12014488" providerId="ADAL" clId="{F86A7495-3C09-1447-B65B-25D3EB6FD444}" dt="2023-02-19T17:04:54.859" v="3293" actId="478"/>
          <ac:picMkLst>
            <pc:docMk/>
            <pc:sldMk cId="0" sldId="256"/>
            <ac:picMk id="2" creationId="{79DF98E2-A59C-AE4D-A8CB-C469C2B4C3FA}"/>
          </ac:picMkLst>
        </pc:picChg>
        <pc:picChg chg="add del mod">
          <ac:chgData name="Mannix, Josh" userId="67577199-83d9-4857-9803-9b1b12014488" providerId="ADAL" clId="{F86A7495-3C09-1447-B65B-25D3EB6FD444}" dt="2023-02-19T17:04:46.983" v="3291" actId="478"/>
          <ac:picMkLst>
            <pc:docMk/>
            <pc:sldMk cId="0" sldId="256"/>
            <ac:picMk id="3" creationId="{F370D1CF-8FC3-2D4E-B5D4-D170C7FD1001}"/>
          </ac:picMkLst>
        </pc:picChg>
        <pc:picChg chg="add mod">
          <ac:chgData name="Mannix, Josh" userId="67577199-83d9-4857-9803-9b1b12014488" providerId="ADAL" clId="{F86A7495-3C09-1447-B65B-25D3EB6FD444}" dt="2023-02-19T17:05:14.737" v="3297" actId="1076"/>
          <ac:picMkLst>
            <pc:docMk/>
            <pc:sldMk cId="0" sldId="256"/>
            <ac:picMk id="4" creationId="{A4AF2FCE-69D9-2540-B99E-B674B7E55165}"/>
          </ac:picMkLst>
        </pc:picChg>
      </pc:sldChg>
      <pc:sldChg chg="modSp mod modTransition">
        <pc:chgData name="Mannix, Josh" userId="67577199-83d9-4857-9803-9b1b12014488" providerId="ADAL" clId="{F86A7495-3C09-1447-B65B-25D3EB6FD444}" dt="2023-02-19T16:18:59.438" v="1430"/>
        <pc:sldMkLst>
          <pc:docMk/>
          <pc:sldMk cId="0" sldId="257"/>
        </pc:sldMkLst>
        <pc:spChg chg="mod">
          <ac:chgData name="Mannix, Josh" userId="67577199-83d9-4857-9803-9b1b12014488" providerId="ADAL" clId="{F86A7495-3C09-1447-B65B-25D3EB6FD444}" dt="2023-02-19T15:59:40.187" v="262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15.053" v="217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F86A7495-3C09-1447-B65B-25D3EB6FD444}" dt="2023-02-19T15:59:42.077" v="26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58"/>
        </pc:sldMkLst>
        <pc:spChg chg="mod">
          <ac:chgData name="Mannix, Josh" userId="67577199-83d9-4857-9803-9b1b12014488" providerId="ADAL" clId="{F86A7495-3C09-1447-B65B-25D3EB6FD444}" dt="2023-02-19T16:00:10.788" v="283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6:27:48.064" v="1974" actId="20577"/>
        <pc:sldMkLst>
          <pc:docMk/>
          <pc:sldMk cId="0" sldId="260"/>
        </pc:sldMkLst>
        <pc:spChg chg="mod">
          <ac:chgData name="Mannix, Josh" userId="67577199-83d9-4857-9803-9b1b12014488" providerId="ADAL" clId="{F86A7495-3C09-1447-B65B-25D3EB6FD444}" dt="2023-02-19T16:27:48.064" v="1974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 modTransition">
        <pc:chgData name="Mannix, Josh" userId="67577199-83d9-4857-9803-9b1b12014488" providerId="ADAL" clId="{F86A7495-3C09-1447-B65B-25D3EB6FD444}" dt="2023-02-19T17:20:05.450" v="3976" actId="20577"/>
        <pc:sldMkLst>
          <pc:docMk/>
          <pc:sldMk cId="0" sldId="262"/>
        </pc:sldMkLst>
        <pc:spChg chg="mod">
          <ac:chgData name="Mannix, Josh" userId="67577199-83d9-4857-9803-9b1b12014488" providerId="ADAL" clId="{F86A7495-3C09-1447-B65B-25D3EB6FD444}" dt="2023-02-19T17:20:05.450" v="39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0" sldId="264"/>
        </pc:sldMkLst>
      </pc:sldChg>
      <pc:sldChg chg="modTransition">
        <pc:chgData name="Mannix, Josh" userId="67577199-83d9-4857-9803-9b1b12014488" providerId="ADAL" clId="{F86A7495-3C09-1447-B65B-25D3EB6FD444}" dt="2023-02-19T16:17:20.932" v="1428"/>
        <pc:sldMkLst>
          <pc:docMk/>
          <pc:sldMk cId="2744040277" sldId="307"/>
        </pc:sldMkLst>
      </pc:sldChg>
      <pc:sldChg chg="addSp delSp modSp mod modTransition">
        <pc:chgData name="Mannix, Josh" userId="67577199-83d9-4857-9803-9b1b12014488" providerId="ADAL" clId="{F86A7495-3C09-1447-B65B-25D3EB6FD444}" dt="2023-02-19T17:45:14.054" v="5712" actId="164"/>
        <pc:sldMkLst>
          <pc:docMk/>
          <pc:sldMk cId="1525334266" sldId="312"/>
        </pc:sldMkLst>
        <pc:spChg chg="mod">
          <ac:chgData name="Mannix, Josh" userId="67577199-83d9-4857-9803-9b1b12014488" providerId="ADAL" clId="{F86A7495-3C09-1447-B65B-25D3EB6FD444}" dt="2023-02-19T15:58:50.886" v="206" actId="1076"/>
          <ac:spMkLst>
            <pc:docMk/>
            <pc:sldMk cId="1525334266" sldId="312"/>
            <ac:spMk id="3" creationId="{174A2818-11F1-9527-987C-744698490DA5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6" creationId="{285E42D2-97F5-7646-80A7-5CCFD3A6C2E3}"/>
          </ac:spMkLst>
        </pc:spChg>
        <pc:spChg chg="mod topLvl">
          <ac:chgData name="Mannix, Josh" userId="67577199-83d9-4857-9803-9b1b12014488" providerId="ADAL" clId="{F86A7495-3C09-1447-B65B-25D3EB6FD444}" dt="2023-02-19T17:45:06.864" v="5711" actId="1076"/>
          <ac:spMkLst>
            <pc:docMk/>
            <pc:sldMk cId="1525334266" sldId="312"/>
            <ac:spMk id="7" creationId="{54591AC2-EC92-BB4C-AF90-6249333DA036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8" creationId="{8BECB7DB-3279-7E48-A562-5B027769D2C7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9" creationId="{D8774DA8-AA7F-9B44-B70C-FCF5C067763C}"/>
          </ac:spMkLst>
        </pc:spChg>
        <pc:spChg chg="topLvl">
          <ac:chgData name="Mannix, Josh" userId="67577199-83d9-4857-9803-9b1b12014488" providerId="ADAL" clId="{F86A7495-3C09-1447-B65B-25D3EB6FD444}" dt="2023-02-19T17:45:04.036" v="5709" actId="165"/>
          <ac:spMkLst>
            <pc:docMk/>
            <pc:sldMk cId="1525334266" sldId="312"/>
            <ac:spMk id="10" creationId="{05C6C1D0-FA94-F04E-BCB1-406980FA6B06}"/>
          </ac:spMkLst>
        </pc:spChg>
        <pc:grpChg chg="del">
          <ac:chgData name="Mannix, Josh" userId="67577199-83d9-4857-9803-9b1b12014488" providerId="ADAL" clId="{F86A7495-3C09-1447-B65B-25D3EB6FD444}" dt="2023-02-19T17:45:04.036" v="5709" actId="165"/>
          <ac:grpSpMkLst>
            <pc:docMk/>
            <pc:sldMk cId="1525334266" sldId="312"/>
            <ac:grpSpMk id="5" creationId="{E892483C-5B4C-F747-B6C8-389796780303}"/>
          </ac:grpSpMkLst>
        </pc:grpChg>
        <pc:grpChg chg="add">
          <ac:chgData name="Mannix, Josh" userId="67577199-83d9-4857-9803-9b1b12014488" providerId="ADAL" clId="{F86A7495-3C09-1447-B65B-25D3EB6FD444}" dt="2023-02-19T17:45:14.054" v="5712" actId="164"/>
          <ac:grpSpMkLst>
            <pc:docMk/>
            <pc:sldMk cId="1525334266" sldId="312"/>
            <ac:grpSpMk id="11" creationId="{22118A4E-3CFF-9B45-9B82-DB0D070E9E28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6:36:19.384" v="2431" actId="20577"/>
        <pc:sldMkLst>
          <pc:docMk/>
          <pc:sldMk cId="2742753983" sldId="319"/>
        </pc:sldMkLst>
        <pc:spChg chg="mod">
          <ac:chgData name="Mannix, Josh" userId="67577199-83d9-4857-9803-9b1b12014488" providerId="ADAL" clId="{F86A7495-3C09-1447-B65B-25D3EB6FD444}" dt="2023-02-19T16:36:19.384" v="2431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28:00.698" v="2021" actId="20577"/>
          <ac:spMkLst>
            <pc:docMk/>
            <pc:sldMk cId="2742753983" sldId="319"/>
            <ac:spMk id="24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6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7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8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59" creationId="{00000000-0000-0000-0000-000000000000}"/>
          </ac:spMkLst>
        </pc:spChg>
        <pc:spChg chg="topLvl">
          <ac:chgData name="Mannix, Josh" userId="67577199-83d9-4857-9803-9b1b12014488" providerId="ADAL" clId="{F86A7495-3C09-1447-B65B-25D3EB6FD444}" dt="2023-02-19T16:29:00.674" v="2026" actId="165"/>
          <ac:spMkLst>
            <pc:docMk/>
            <pc:sldMk cId="2742753983" sldId="319"/>
            <ac:spMk id="260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6:29:14.475" v="2027" actId="164"/>
          <ac:grpSpMkLst>
            <pc:docMk/>
            <pc:sldMk cId="2742753983" sldId="319"/>
            <ac:grpSpMk id="3" creationId="{99831F0D-C8E2-B840-BC4A-D8C184DFA567}"/>
          </ac:grpSpMkLst>
        </pc:grpChg>
        <pc:grpChg chg="add del mod">
          <ac:chgData name="Mannix, Josh" userId="67577199-83d9-4857-9803-9b1b12014488" providerId="ADAL" clId="{F86A7495-3C09-1447-B65B-25D3EB6FD444}" dt="2023-02-19T16:29:00.674" v="2026" actId="165"/>
          <ac:grpSpMkLst>
            <pc:docMk/>
            <pc:sldMk cId="2742753983" sldId="319"/>
            <ac:grpSpMk id="4" creationId="{11703149-2179-114C-BEBA-C280511D2FA9}"/>
          </ac:grpSpMkLst>
        </pc:grpChg>
      </pc:sldChg>
      <pc:sldChg chg="addSp delSp modSp mod modTransition">
        <pc:chgData name="Mannix, Josh" userId="67577199-83d9-4857-9803-9b1b12014488" providerId="ADAL" clId="{F86A7495-3C09-1447-B65B-25D3EB6FD444}" dt="2023-02-19T17:45:21.835" v="5714"/>
        <pc:sldMkLst>
          <pc:docMk/>
          <pc:sldMk cId="3174111468" sldId="333"/>
        </pc:sldMkLst>
        <pc:spChg chg="mod">
          <ac:chgData name="Mannix, Josh" userId="67577199-83d9-4857-9803-9b1b12014488" providerId="ADAL" clId="{F86A7495-3C09-1447-B65B-25D3EB6FD444}" dt="2023-02-19T17:39:28.172" v="4956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Mannix, Josh" userId="67577199-83d9-4857-9803-9b1b12014488" providerId="ADAL" clId="{F86A7495-3C09-1447-B65B-25D3EB6FD444}" dt="2023-02-19T17:42:08.548" v="5542" actId="404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F86A7495-3C09-1447-B65B-25D3EB6FD444}" dt="2023-02-19T17:44:29.608" v="5708" actId="20577"/>
          <ac:spMkLst>
            <pc:docMk/>
            <pc:sldMk cId="3174111468" sldId="333"/>
            <ac:spMk id="11" creationId="{75042BC0-BE00-2440-A29B-4DDC2D2211E1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3" creationId="{4A6B4400-3106-9848-AD9C-0180A6E61CAD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4" creationId="{40896E37-832F-F647-88DA-2D2949A56D72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5" creationId="{1F86357B-7661-0847-B941-F58410521CB4}"/>
          </ac:spMkLst>
        </pc:spChg>
        <pc:spChg chg="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6" creationId="{6A07B4C9-521D-624A-8DDC-A828FB8B267F}"/>
          </ac:spMkLst>
        </pc:spChg>
        <pc:spChg chg="add mod">
          <ac:chgData name="Mannix, Josh" userId="67577199-83d9-4857-9803-9b1b12014488" providerId="ADAL" clId="{F86A7495-3C09-1447-B65B-25D3EB6FD444}" dt="2023-02-19T17:45:21.835" v="5714"/>
          <ac:spMkLst>
            <pc:docMk/>
            <pc:sldMk cId="3174111468" sldId="333"/>
            <ac:spMk id="17" creationId="{F7A8ECA2-4414-BA49-ABC9-EED9E962BA31}"/>
          </ac:spMkLst>
        </pc:spChg>
        <pc:grpChg chg="del">
          <ac:chgData name="Mannix, Josh" userId="67577199-83d9-4857-9803-9b1b12014488" providerId="ADAL" clId="{F86A7495-3C09-1447-B65B-25D3EB6FD444}" dt="2023-02-19T17:45:21.476" v="5713" actId="478"/>
          <ac:grpSpMkLst>
            <pc:docMk/>
            <pc:sldMk cId="3174111468" sldId="333"/>
            <ac:grpSpMk id="5" creationId="{E892483C-5B4C-F747-B6C8-389796780303}"/>
          </ac:grpSpMkLst>
        </pc:grpChg>
        <pc:grpChg chg="add mod">
          <ac:chgData name="Mannix, Josh" userId="67577199-83d9-4857-9803-9b1b12014488" providerId="ADAL" clId="{F86A7495-3C09-1447-B65B-25D3EB6FD444}" dt="2023-02-19T17:45:21.835" v="5714"/>
          <ac:grpSpMkLst>
            <pc:docMk/>
            <pc:sldMk cId="3174111468" sldId="333"/>
            <ac:grpSpMk id="12" creationId="{CF8E0F3B-B17D-D848-8C9B-FC4AE1F4C070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7:39:20.338" v="4953" actId="2696"/>
        <pc:sldMkLst>
          <pc:docMk/>
          <pc:sldMk cId="3370673050" sldId="334"/>
        </pc:sldMkLst>
      </pc:sldChg>
      <pc:sldChg chg="del">
        <pc:chgData name="Mannix, Josh" userId="67577199-83d9-4857-9803-9b1b12014488" providerId="ADAL" clId="{F86A7495-3C09-1447-B65B-25D3EB6FD444}" dt="2023-02-19T16:00:03.172" v="264" actId="2696"/>
        <pc:sldMkLst>
          <pc:docMk/>
          <pc:sldMk cId="2097593377" sldId="343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6:33:52.859" v="2149" actId="20577"/>
        <pc:sldMkLst>
          <pc:docMk/>
          <pc:sldMk cId="1511853694" sldId="344"/>
        </pc:sldMkLst>
        <pc:spChg chg="mod">
          <ac:chgData name="Mannix, Josh" userId="67577199-83d9-4857-9803-9b1b12014488" providerId="ADAL" clId="{F86A7495-3C09-1447-B65B-25D3EB6FD444}" dt="2023-02-19T16:33:52.859" v="2149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7" creationId="{78FFE71D-9F12-1E43-9F60-7B6CF07B36A2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8" creationId="{AD17E928-E4FE-874E-A750-E0CF5D3B0DBE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19" creationId="{9CFCABB4-51C1-424F-ACDD-C39EDBAECD23}"/>
          </ac:spMkLst>
        </pc:spChg>
        <pc:spChg chg="mod">
          <ac:chgData name="Mannix, Josh" userId="67577199-83d9-4857-9803-9b1b12014488" providerId="ADAL" clId="{F86A7495-3C09-1447-B65B-25D3EB6FD444}" dt="2023-02-19T16:04:34.261" v="815"/>
          <ac:spMkLst>
            <pc:docMk/>
            <pc:sldMk cId="1511853694" sldId="344"/>
            <ac:spMk id="20" creationId="{FBCC1A01-E138-E146-A8D3-8BC2DCB15C8A}"/>
          </ac:spMkLst>
        </pc:spChg>
        <pc:spChg chg="mod topLvl">
          <ac:chgData name="Mannix, Josh" userId="67577199-83d9-4857-9803-9b1b12014488" providerId="ADAL" clId="{F86A7495-3C09-1447-B65B-25D3EB6FD444}" dt="2023-02-19T16:29:52.076" v="2028" actId="165"/>
          <ac:spMkLst>
            <pc:docMk/>
            <pc:sldMk cId="1511853694" sldId="344"/>
            <ac:spMk id="23" creationId="{7F3ABCDF-FA7D-2F4F-B143-73A16CEADAC9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4" creationId="{5CC972E3-CF30-0D46-8C44-834BEAD9060E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5" creationId="{403BE9B1-33D2-BD43-9CAD-BC50BE833885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6" creationId="{E8EF9C2C-F394-0544-854C-A0F9ED03E1EB}"/>
          </ac:spMkLst>
        </pc:spChg>
        <pc:spChg chg="mod">
          <ac:chgData name="Mannix, Josh" userId="67577199-83d9-4857-9803-9b1b12014488" providerId="ADAL" clId="{F86A7495-3C09-1447-B65B-25D3EB6FD444}" dt="2023-02-19T16:04:55.695" v="817"/>
          <ac:spMkLst>
            <pc:docMk/>
            <pc:sldMk cId="1511853694" sldId="344"/>
            <ac:spMk id="27" creationId="{FEFE4CFD-EAF5-844F-B782-F1B8CD3EFA22}"/>
          </ac:spMkLst>
        </pc:spChg>
        <pc:spChg chg="mod">
          <ac:chgData name="Mannix, Josh" userId="67577199-83d9-4857-9803-9b1b12014488" providerId="ADAL" clId="{F86A7495-3C09-1447-B65B-25D3EB6FD444}" dt="2023-02-19T16:00:16.379" v="296" actId="20577"/>
          <ac:spMkLst>
            <pc:docMk/>
            <pc:sldMk cId="1511853694" sldId="344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04:34.036" v="814" actId="478"/>
          <ac:grpSpMkLst>
            <pc:docMk/>
            <pc:sldMk cId="1511853694" sldId="344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04:55.391" v="816" actId="478"/>
          <ac:grpSpMkLst>
            <pc:docMk/>
            <pc:sldMk cId="1511853694" sldId="344"/>
            <ac:grpSpMk id="16" creationId="{07B7AEDC-4704-D94F-A864-21BB993187E2}"/>
          </ac:grpSpMkLst>
        </pc:grpChg>
        <pc:grpChg chg="add del mod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1" creationId="{5869F68A-61FC-5540-81F5-768737AE0007}"/>
          </ac:grpSpMkLst>
        </pc:grpChg>
        <pc:grpChg chg="mod topLvl">
          <ac:chgData name="Mannix, Josh" userId="67577199-83d9-4857-9803-9b1b12014488" providerId="ADAL" clId="{F86A7495-3C09-1447-B65B-25D3EB6FD444}" dt="2023-02-19T16:29:52.076" v="2028" actId="165"/>
          <ac:grpSpMkLst>
            <pc:docMk/>
            <pc:sldMk cId="1511853694" sldId="344"/>
            <ac:grpSpMk id="22" creationId="{4FD7FDDD-C3CC-914D-A82B-7B6A4551245A}"/>
          </ac:grpSpMkLst>
        </pc:grpChg>
      </pc:sldChg>
      <pc:sldChg chg="addSp delSp modSp mod modTransition modAnim">
        <pc:chgData name="Mannix, Josh" userId="67577199-83d9-4857-9803-9b1b12014488" providerId="ADAL" clId="{F86A7495-3C09-1447-B65B-25D3EB6FD444}" dt="2023-02-19T16:57:27.553" v="2837"/>
        <pc:sldMkLst>
          <pc:docMk/>
          <pc:sldMk cId="780264670" sldId="345"/>
        </pc:sldMkLst>
        <pc:spChg chg="mod">
          <ac:chgData name="Mannix, Josh" userId="67577199-83d9-4857-9803-9b1b12014488" providerId="ADAL" clId="{F86A7495-3C09-1447-B65B-25D3EB6FD444}" dt="2023-02-19T16:22:54.595" v="1856" actId="20577"/>
          <ac:spMkLst>
            <pc:docMk/>
            <pc:sldMk cId="780264670" sldId="345"/>
            <ac:spMk id="2" creationId="{ADC04ADF-3C89-B545-B3AC-998590695FDC}"/>
          </ac:spMkLst>
        </pc:spChg>
        <pc:spChg chg="add mod">
          <ac:chgData name="Mannix, Josh" userId="67577199-83d9-4857-9803-9b1b12014488" providerId="ADAL" clId="{F86A7495-3C09-1447-B65B-25D3EB6FD444}" dt="2023-02-19T16:26:24.703" v="1947" actId="113"/>
          <ac:spMkLst>
            <pc:docMk/>
            <pc:sldMk cId="780264670" sldId="345"/>
            <ac:spMk id="16" creationId="{B086C589-F71F-E648-A315-20B2F051FBFC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19" creationId="{B19C7527-DD3B-C347-BFCE-F2CF2A8F2D5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0" creationId="{841978DF-0458-F241-B11C-519497CA9842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1" creationId="{91E14A5D-97C5-0A44-9376-A2653D1BAD77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2" creationId="{C0181D4E-1E65-7E44-8C0D-98B240FE6998}"/>
          </ac:spMkLst>
        </pc:spChg>
        <pc:spChg chg="mod">
          <ac:chgData name="Mannix, Josh" userId="67577199-83d9-4857-9803-9b1b12014488" providerId="ADAL" clId="{F86A7495-3C09-1447-B65B-25D3EB6FD444}" dt="2023-02-19T16:27:31.095" v="1952"/>
          <ac:spMkLst>
            <pc:docMk/>
            <pc:sldMk cId="780264670" sldId="345"/>
            <ac:spMk id="23" creationId="{FDBE8CA9-1139-EF48-BC2F-009040D72477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5" creationId="{6B9DB3CD-ABCE-194E-977D-E8D0B0B77DD0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6" creationId="{9289BC02-050A-BF46-8036-3FA071AF11AD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7" creationId="{8D688A22-6376-284B-8EFA-1AE7FD2CA3DF}"/>
          </ac:spMkLst>
        </pc:spChg>
        <pc:spChg chg="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8" creationId="{A9CDF4D2-533D-474D-AF63-56C8E10FFBE2}"/>
          </ac:spMkLst>
        </pc:spChg>
        <pc:spChg chg="add mod">
          <ac:chgData name="Mannix, Josh" userId="67577199-83d9-4857-9803-9b1b12014488" providerId="ADAL" clId="{F86A7495-3C09-1447-B65B-25D3EB6FD444}" dt="2023-02-19T16:57:27.553" v="2837"/>
          <ac:spMkLst>
            <pc:docMk/>
            <pc:sldMk cId="780264670" sldId="345"/>
            <ac:spMk id="29" creationId="{19AD3590-DAAA-7D4E-81BB-AF1DAB33514F}"/>
          </ac:spMkLst>
        </pc:spChg>
        <pc:spChg chg="mod">
          <ac:chgData name="Mannix, Josh" userId="67577199-83d9-4857-9803-9b1b12014488" providerId="ADAL" clId="{F86A7495-3C09-1447-B65B-25D3EB6FD444}" dt="2023-02-19T16:19:56.683" v="1437" actId="20577"/>
          <ac:spMkLst>
            <pc:docMk/>
            <pc:sldMk cId="780264670" sldId="345"/>
            <ac:spMk id="248" creationId="{00000000-0000-0000-0000-000000000000}"/>
          </ac:spMkLst>
        </pc:spChg>
        <pc:grpChg chg="del">
          <ac:chgData name="Mannix, Josh" userId="67577199-83d9-4857-9803-9b1b12014488" providerId="ADAL" clId="{F86A7495-3C09-1447-B65B-25D3EB6FD444}" dt="2023-02-19T16:27:30.547" v="1951" actId="478"/>
          <ac:grpSpMkLst>
            <pc:docMk/>
            <pc:sldMk cId="780264670" sldId="345"/>
            <ac:grpSpMk id="4" creationId="{11703149-2179-114C-BEBA-C280511D2FA9}"/>
          </ac:grpSpMkLst>
        </pc:grpChg>
        <pc:grpChg chg="add del mod">
          <ac:chgData name="Mannix, Josh" userId="67577199-83d9-4857-9803-9b1b12014488" providerId="ADAL" clId="{F86A7495-3C09-1447-B65B-25D3EB6FD444}" dt="2023-02-19T16:57:27.310" v="2836" actId="478"/>
          <ac:grpSpMkLst>
            <pc:docMk/>
            <pc:sldMk cId="780264670" sldId="345"/>
            <ac:grpSpMk id="17" creationId="{63D1C26D-71CC-7D42-BD8B-5BFFE04E8546}"/>
          </ac:grpSpMkLst>
        </pc:grpChg>
        <pc:grpChg chg="mod">
          <ac:chgData name="Mannix, Josh" userId="67577199-83d9-4857-9803-9b1b12014488" providerId="ADAL" clId="{F86A7495-3C09-1447-B65B-25D3EB6FD444}" dt="2023-02-19T16:27:31.095" v="1952"/>
          <ac:grpSpMkLst>
            <pc:docMk/>
            <pc:sldMk cId="780264670" sldId="345"/>
            <ac:grpSpMk id="18" creationId="{40114961-8935-9740-B036-68467A0DB323}"/>
          </ac:grpSpMkLst>
        </pc:grpChg>
        <pc:grpChg chg="add mod">
          <ac:chgData name="Mannix, Josh" userId="67577199-83d9-4857-9803-9b1b12014488" providerId="ADAL" clId="{F86A7495-3C09-1447-B65B-25D3EB6FD444}" dt="2023-02-19T16:57:27.553" v="2837"/>
          <ac:grpSpMkLst>
            <pc:docMk/>
            <pc:sldMk cId="780264670" sldId="345"/>
            <ac:grpSpMk id="24" creationId="{5CA53BFF-543E-0E43-A549-BA7FA74212A7}"/>
          </ac:grpSpMkLst>
        </pc:grpChg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551219225" sldId="346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613500484" sldId="347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804135539" sldId="348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90263954" sldId="349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2307921756" sldId="350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1160480442" sldId="351"/>
        </pc:sldMkLst>
      </pc:sldChg>
      <pc:sldChg chg="del modTransition">
        <pc:chgData name="Mannix, Josh" userId="67577199-83d9-4857-9803-9b1b12014488" providerId="ADAL" clId="{F86A7495-3C09-1447-B65B-25D3EB6FD444}" dt="2023-02-19T16:27:40.946" v="1953" actId="2696"/>
        <pc:sldMkLst>
          <pc:docMk/>
          <pc:sldMk cId="3973919585" sldId="352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388736335" sldId="353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1287105773" sldId="354"/>
        </pc:sldMkLst>
      </pc:sldChg>
      <pc:sldChg chg="del modTransition">
        <pc:chgData name="Mannix, Josh" userId="67577199-83d9-4857-9803-9b1b12014488" providerId="ADAL" clId="{F86A7495-3C09-1447-B65B-25D3EB6FD444}" dt="2023-02-19T17:02:12.134" v="3174" actId="2696"/>
        <pc:sldMkLst>
          <pc:docMk/>
          <pc:sldMk cId="256539174" sldId="355"/>
        </pc:sldMkLst>
      </pc:sldChg>
      <pc:sldChg chg="addSp delSp modSp mod modTransition modAnim">
        <pc:chgData name="Mannix, Josh" userId="67577199-83d9-4857-9803-9b1b12014488" providerId="ADAL" clId="{F86A7495-3C09-1447-B65B-25D3EB6FD444}" dt="2023-02-19T17:25:51.146" v="4427"/>
        <pc:sldMkLst>
          <pc:docMk/>
          <pc:sldMk cId="3407391310" sldId="357"/>
        </pc:sldMkLst>
        <pc:spChg chg="mod">
          <ac:chgData name="Mannix, Josh" userId="67577199-83d9-4857-9803-9b1b12014488" providerId="ADAL" clId="{F86A7495-3C09-1447-B65B-25D3EB6FD444}" dt="2023-02-19T17:25:38.067" v="4425" actId="20577"/>
          <ac:spMkLst>
            <pc:docMk/>
            <pc:sldMk cId="3407391310" sldId="357"/>
            <ac:spMk id="2" creationId="{ADC04ADF-3C89-B545-B3AC-998590695FD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5" creationId="{A08C022A-6BBB-694D-B7E0-6EACF31BBF18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6" creationId="{4012C687-937B-4A42-BCC1-549AC974401F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29" creationId="{46BF0AB2-E94D-FA4A-B767-3DD4A117C19C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0" creationId="{98AF5EBC-49FD-4E43-AB65-66A73FD4D930}"/>
          </ac:spMkLst>
        </pc:spChg>
        <pc:spChg chg="topLvl">
          <ac:chgData name="Mannix, Josh" userId="67577199-83d9-4857-9803-9b1b12014488" providerId="ADAL" clId="{F86A7495-3C09-1447-B65B-25D3EB6FD444}" dt="2023-02-19T17:20:30.177" v="3977" actId="165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F86A7495-3C09-1447-B65B-25D3EB6FD444}" dt="2023-02-19T17:21:00.226" v="3999" actId="20577"/>
          <ac:spMkLst>
            <pc:docMk/>
            <pc:sldMk cId="3407391310" sldId="357"/>
            <ac:spMk id="248" creationId="{00000000-0000-0000-0000-000000000000}"/>
          </ac:spMkLst>
        </pc:spChg>
        <pc:grpChg chg="add">
          <ac:chgData name="Mannix, Josh" userId="67577199-83d9-4857-9803-9b1b12014488" providerId="ADAL" clId="{F86A7495-3C09-1447-B65B-25D3EB6FD444}" dt="2023-02-19T17:20:51.526" v="3978" actId="164"/>
          <ac:grpSpMkLst>
            <pc:docMk/>
            <pc:sldMk cId="3407391310" sldId="357"/>
            <ac:grpSpMk id="3" creationId="{C35A99C7-A52A-9E44-8B45-58A768AD7C8C}"/>
          </ac:grpSpMkLst>
        </pc:grpChg>
        <pc:grpChg chg="del">
          <ac:chgData name="Mannix, Josh" userId="67577199-83d9-4857-9803-9b1b12014488" providerId="ADAL" clId="{F86A7495-3C09-1447-B65B-25D3EB6FD444}" dt="2023-02-19T17:20:30.177" v="3977" actId="165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0" creationId="{A579138C-E523-F741-879F-987976DF54CF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2" creationId="{6FC5CC1D-8787-2F4C-8D87-73BB5E9699DE}"/>
          </ac:picMkLst>
        </pc:picChg>
        <pc:picChg chg="del">
          <ac:chgData name="Mannix, Josh" userId="67577199-83d9-4857-9803-9b1b12014488" providerId="ADAL" clId="{F86A7495-3C09-1447-B65B-25D3EB6FD444}" dt="2023-02-19T17:21:06.676" v="4000" actId="478"/>
          <ac:picMkLst>
            <pc:docMk/>
            <pc:sldMk cId="3407391310" sldId="357"/>
            <ac:picMk id="27" creationId="{D916CA65-CCD8-DB4A-8BCD-30A1F9DD77C9}"/>
          </ac:picMkLst>
        </pc:picChg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984715058" sldId="358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2212034278" sldId="359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4136411304" sldId="360"/>
        </pc:sldMkLst>
      </pc:sldChg>
      <pc:sldChg chg="del modTransition">
        <pc:chgData name="Mannix, Josh" userId="67577199-83d9-4857-9803-9b1b12014488" providerId="ADAL" clId="{F86A7495-3C09-1447-B65B-25D3EB6FD444}" dt="2023-02-19T17:26:08.362" v="4428" actId="2696"/>
        <pc:sldMkLst>
          <pc:docMk/>
          <pc:sldMk cId="1636631315" sldId="361"/>
        </pc:sldMkLst>
      </pc:sldChg>
      <pc:sldChg chg="addSp delSp modSp add mod modTransition modAnim">
        <pc:chgData name="Mannix, Josh" userId="67577199-83d9-4857-9803-9b1b12014488" providerId="ADAL" clId="{F86A7495-3C09-1447-B65B-25D3EB6FD444}" dt="2023-02-19T16:57:21.301" v="2833"/>
        <pc:sldMkLst>
          <pc:docMk/>
          <pc:sldMk cId="1159261390" sldId="362"/>
        </pc:sldMkLst>
        <pc:spChg chg="mod">
          <ac:chgData name="Mannix, Josh" userId="67577199-83d9-4857-9803-9b1b12014488" providerId="ADAL" clId="{F86A7495-3C09-1447-B65B-25D3EB6FD444}" dt="2023-02-19T16:12:04.976" v="1265" actId="14100"/>
          <ac:spMkLst>
            <pc:docMk/>
            <pc:sldMk cId="1159261390" sldId="362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0" creationId="{A3FA90A6-274D-814C-AF95-22CB6B9FFDC0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8" creationId="{6D8A1D4B-7052-BD47-AA5F-2FD3C54D34A7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29" creationId="{43E88114-4F9C-374E-9B6D-A029D95C5A02}"/>
          </ac:spMkLst>
        </pc:spChg>
        <pc:spChg chg="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0" creationId="{FF43DB02-64CC-834F-8D96-F50378C33A79}"/>
          </ac:spMkLst>
        </pc:spChg>
        <pc:spChg chg="add mod">
          <ac:chgData name="Mannix, Josh" userId="67577199-83d9-4857-9803-9b1b12014488" providerId="ADAL" clId="{F86A7495-3C09-1447-B65B-25D3EB6FD444}" dt="2023-02-19T16:57:21.301" v="2833"/>
          <ac:spMkLst>
            <pc:docMk/>
            <pc:sldMk cId="1159261390" sldId="362"/>
            <ac:spMk id="31" creationId="{10577349-B28A-EA4C-A464-9FC5C1151D4B}"/>
          </ac:spMkLst>
        </pc:spChg>
        <pc:grpChg chg="add mod">
          <ac:chgData name="Mannix, Josh" userId="67577199-83d9-4857-9803-9b1b12014488" providerId="ADAL" clId="{F86A7495-3C09-1447-B65B-25D3EB6FD444}" dt="2023-02-19T16:57:21.301" v="2833"/>
          <ac:grpSpMkLst>
            <pc:docMk/>
            <pc:sldMk cId="1159261390" sldId="362"/>
            <ac:grpSpMk id="19" creationId="{F78CDBC2-DBC8-3B46-ACF6-6158AAF6F74A}"/>
          </ac:grpSpMkLst>
        </pc:grpChg>
        <pc:grpChg chg="del mod">
          <ac:chgData name="Mannix, Josh" userId="67577199-83d9-4857-9803-9b1b12014488" providerId="ADAL" clId="{F86A7495-3C09-1447-B65B-25D3EB6FD444}" dt="2023-02-19T16:57:21.166" v="2832" actId="478"/>
          <ac:grpSpMkLst>
            <pc:docMk/>
            <pc:sldMk cId="1159261390" sldId="362"/>
            <ac:grpSpMk id="21" creationId="{5869F68A-61FC-5540-81F5-768737AE0007}"/>
          </ac:grpSpMkLst>
        </pc:grpChg>
        <pc:picChg chg="add del mod">
          <ac:chgData name="Mannix, Josh" userId="67577199-83d9-4857-9803-9b1b12014488" providerId="ADAL" clId="{F86A7495-3C09-1447-B65B-25D3EB6FD444}" dt="2023-02-19T16:11:45.063" v="1261" actId="478"/>
          <ac:picMkLst>
            <pc:docMk/>
            <pc:sldMk cId="1159261390" sldId="362"/>
            <ac:picMk id="3" creationId="{20EDD2D8-53FF-E241-AD54-BE0E4A8D0EC1}"/>
          </ac:picMkLst>
        </pc:picChg>
        <pc:picChg chg="add mod">
          <ac:chgData name="Mannix, Josh" userId="67577199-83d9-4857-9803-9b1b12014488" providerId="ADAL" clId="{F86A7495-3C09-1447-B65B-25D3EB6FD444}" dt="2023-02-19T16:12:08.593" v="1267" actId="1076"/>
          <ac:picMkLst>
            <pc:docMk/>
            <pc:sldMk cId="1159261390" sldId="362"/>
            <ac:picMk id="4" creationId="{8F150935-16CE-B745-B103-815C8C93BF01}"/>
          </ac:picMkLst>
        </pc:picChg>
      </pc:sldChg>
      <pc:sldChg chg="addSp modSp add del mod modTransition">
        <pc:chgData name="Mannix, Josh" userId="67577199-83d9-4857-9803-9b1b12014488" providerId="ADAL" clId="{F86A7495-3C09-1447-B65B-25D3EB6FD444}" dt="2023-02-19T16:16:43.663" v="1426" actId="2696"/>
        <pc:sldMkLst>
          <pc:docMk/>
          <pc:sldMk cId="2699091850" sldId="363"/>
        </pc:sldMkLst>
        <pc:spChg chg="mod">
          <ac:chgData name="Mannix, Josh" userId="67577199-83d9-4857-9803-9b1b12014488" providerId="ADAL" clId="{F86A7495-3C09-1447-B65B-25D3EB6FD444}" dt="2023-02-19T16:14:18.079" v="1415" actId="1076"/>
          <ac:spMkLst>
            <pc:docMk/>
            <pc:sldMk cId="2699091850" sldId="363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6:14:24.275" v="1418" actId="1076"/>
          <ac:picMkLst>
            <pc:docMk/>
            <pc:sldMk cId="2699091850" sldId="363"/>
            <ac:picMk id="17" creationId="{403CA08A-C832-854E-9951-CB19DF376C9A}"/>
          </ac:picMkLst>
        </pc:picChg>
      </pc:sldChg>
      <pc:sldChg chg="addSp delSp modSp add mod modTransition modAnim">
        <pc:chgData name="Mannix, Josh" userId="67577199-83d9-4857-9803-9b1b12014488" providerId="ADAL" clId="{F86A7495-3C09-1447-B65B-25D3EB6FD444}" dt="2023-02-19T16:57:24.809" v="2835"/>
        <pc:sldMkLst>
          <pc:docMk/>
          <pc:sldMk cId="2451748813" sldId="364"/>
        </pc:sldMkLst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19" creationId="{E11EB41F-5F12-F746-9092-EB958839B3C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0" creationId="{393974C3-55F3-A64E-BD4A-541F20EE8840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8" creationId="{BFA8CE3B-AD88-A248-8BE1-97D7CB934247}"/>
          </ac:spMkLst>
        </pc:spChg>
        <pc:spChg chg="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29" creationId="{F47BEEFD-FA8A-074B-94C1-A2F5AF5B4E02}"/>
          </ac:spMkLst>
        </pc:spChg>
        <pc:spChg chg="add mod">
          <ac:chgData name="Mannix, Josh" userId="67577199-83d9-4857-9803-9b1b12014488" providerId="ADAL" clId="{F86A7495-3C09-1447-B65B-25D3EB6FD444}" dt="2023-02-19T16:57:24.809" v="2835"/>
          <ac:spMkLst>
            <pc:docMk/>
            <pc:sldMk cId="2451748813" sldId="364"/>
            <ac:spMk id="30" creationId="{E0505AC4-7E09-C744-99DC-309FD3701273}"/>
          </ac:spMkLst>
        </pc:spChg>
        <pc:grpChg chg="add mod">
          <ac:chgData name="Mannix, Josh" userId="67577199-83d9-4857-9803-9b1b12014488" providerId="ADAL" clId="{F86A7495-3C09-1447-B65B-25D3EB6FD444}" dt="2023-02-19T16:57:24.809" v="2835"/>
          <ac:grpSpMkLst>
            <pc:docMk/>
            <pc:sldMk cId="2451748813" sldId="364"/>
            <ac:grpSpMk id="18" creationId="{ECEB0EF7-24EF-994F-8C5D-35132C8689BC}"/>
          </ac:grpSpMkLst>
        </pc:grpChg>
        <pc:grpChg chg="del mod">
          <ac:chgData name="Mannix, Josh" userId="67577199-83d9-4857-9803-9b1b12014488" providerId="ADAL" clId="{F86A7495-3C09-1447-B65B-25D3EB6FD444}" dt="2023-02-19T16:57:24.553" v="2834" actId="478"/>
          <ac:grpSpMkLst>
            <pc:docMk/>
            <pc:sldMk cId="2451748813" sldId="364"/>
            <ac:grpSpMk id="21" creationId="{5869F68A-61FC-5540-81F5-768737AE0007}"/>
          </ac:grpSpMkLst>
        </pc:grpChg>
      </pc:sldChg>
      <pc:sldChg chg="modSp add mod modAnim">
        <pc:chgData name="Mannix, Josh" userId="67577199-83d9-4857-9803-9b1b12014488" providerId="ADAL" clId="{F86A7495-3C09-1447-B65B-25D3EB6FD444}" dt="2023-02-19T17:18:33.318" v="3944"/>
        <pc:sldMkLst>
          <pc:docMk/>
          <pc:sldMk cId="4187480846" sldId="365"/>
        </pc:sldMkLst>
        <pc:spChg chg="mod">
          <ac:chgData name="Mannix, Josh" userId="67577199-83d9-4857-9803-9b1b12014488" providerId="ADAL" clId="{F86A7495-3C09-1447-B65B-25D3EB6FD444}" dt="2023-02-19T16:41:55.858" v="2828" actId="404"/>
          <ac:spMkLst>
            <pc:docMk/>
            <pc:sldMk cId="4187480846" sldId="365"/>
            <ac:spMk id="2" creationId="{ADC04ADF-3C89-B545-B3AC-998590695FDC}"/>
          </ac:spMkLst>
        </pc:spChg>
        <pc:spChg chg="mod">
          <ac:chgData name="Mannix, Josh" userId="67577199-83d9-4857-9803-9b1b12014488" providerId="ADAL" clId="{F86A7495-3C09-1447-B65B-25D3EB6FD444}" dt="2023-02-19T16:56:56.360" v="2830" actId="1076"/>
          <ac:spMkLst>
            <pc:docMk/>
            <pc:sldMk cId="4187480846" sldId="365"/>
            <ac:spMk id="260" creationId="{00000000-0000-0000-0000-000000000000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8:53.271" v="3948"/>
        <pc:sldMkLst>
          <pc:docMk/>
          <pc:sldMk cId="2320482910" sldId="366"/>
        </pc:sldMkLst>
        <pc:spChg chg="mod">
          <ac:chgData name="Mannix, Josh" userId="67577199-83d9-4857-9803-9b1b12014488" providerId="ADAL" clId="{F86A7495-3C09-1447-B65B-25D3EB6FD444}" dt="2023-02-19T17:01:58.334" v="3172" actId="20577"/>
          <ac:spMkLst>
            <pc:docMk/>
            <pc:sldMk cId="2320482910" sldId="366"/>
            <ac:spMk id="2" creationId="{ADC04ADF-3C89-B545-B3AC-998590695FDC}"/>
          </ac:spMkLst>
        </pc:spChg>
      </pc:sldChg>
      <pc:sldChg chg="addSp modSp add mod">
        <pc:chgData name="Mannix, Josh" userId="67577199-83d9-4857-9803-9b1b12014488" providerId="ADAL" clId="{F86A7495-3C09-1447-B65B-25D3EB6FD444}" dt="2023-02-19T17:03:07.722" v="3283" actId="1076"/>
        <pc:sldMkLst>
          <pc:docMk/>
          <pc:sldMk cId="2700936267" sldId="367"/>
        </pc:sldMkLst>
        <pc:spChg chg="mod">
          <ac:chgData name="Mannix, Josh" userId="67577199-83d9-4857-9803-9b1b12014488" providerId="ADAL" clId="{F86A7495-3C09-1447-B65B-25D3EB6FD444}" dt="2023-02-19T17:02:38.973" v="3279" actId="20577"/>
          <ac:spMkLst>
            <pc:docMk/>
            <pc:sldMk cId="2700936267" sldId="367"/>
            <ac:spMk id="2" creationId="{ADC04ADF-3C89-B545-B3AC-998590695FDC}"/>
          </ac:spMkLst>
        </pc:spChg>
        <pc:picChg chg="add mod">
          <ac:chgData name="Mannix, Josh" userId="67577199-83d9-4857-9803-9b1b12014488" providerId="ADAL" clId="{F86A7495-3C09-1447-B65B-25D3EB6FD444}" dt="2023-02-19T17:03:07.722" v="3283" actId="1076"/>
          <ac:picMkLst>
            <pc:docMk/>
            <pc:sldMk cId="2700936267" sldId="367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21.584" v="3952"/>
        <pc:sldMkLst>
          <pc:docMk/>
          <pc:sldMk cId="1603344562" sldId="368"/>
        </pc:sldMkLst>
        <pc:spChg chg="mod">
          <ac:chgData name="Mannix, Josh" userId="67577199-83d9-4857-9803-9b1b12014488" providerId="ADAL" clId="{F86A7495-3C09-1447-B65B-25D3EB6FD444}" dt="2023-02-19T17:15:04.479" v="3704" actId="20577"/>
          <ac:spMkLst>
            <pc:docMk/>
            <pc:sldMk cId="1603344562" sldId="368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1:06.782" v="3474" actId="14100"/>
          <ac:picMkLst>
            <pc:docMk/>
            <pc:sldMk cId="1603344562" sldId="368"/>
            <ac:picMk id="4" creationId="{9D20A31B-8F39-4945-A60F-DF33D73FF156}"/>
          </ac:picMkLst>
        </pc:picChg>
      </pc:sldChg>
      <pc:sldChg chg="modSp add mod modAnim">
        <pc:chgData name="Mannix, Josh" userId="67577199-83d9-4857-9803-9b1b12014488" providerId="ADAL" clId="{F86A7495-3C09-1447-B65B-25D3EB6FD444}" dt="2023-02-19T17:19:32.717" v="3954"/>
        <pc:sldMkLst>
          <pc:docMk/>
          <pc:sldMk cId="1122798935" sldId="369"/>
        </pc:sldMkLst>
        <pc:spChg chg="mod">
          <ac:chgData name="Mannix, Josh" userId="67577199-83d9-4857-9803-9b1b12014488" providerId="ADAL" clId="{F86A7495-3C09-1447-B65B-25D3EB6FD444}" dt="2023-02-19T17:16:25.297" v="3797" actId="20577"/>
          <ac:spMkLst>
            <pc:docMk/>
            <pc:sldMk cId="1122798935" sldId="369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F86A7495-3C09-1447-B65B-25D3EB6FD444}" dt="2023-02-19T17:19:55.900" v="3955"/>
        <pc:sldMkLst>
          <pc:docMk/>
          <pc:sldMk cId="771489125" sldId="370"/>
        </pc:sldMkLst>
        <pc:spChg chg="mod">
          <ac:chgData name="Mannix, Josh" userId="67577199-83d9-4857-9803-9b1b12014488" providerId="ADAL" clId="{F86A7495-3C09-1447-B65B-25D3EB6FD444}" dt="2023-02-19T17:17:47.588" v="3942" actId="20577"/>
          <ac:spMkLst>
            <pc:docMk/>
            <pc:sldMk cId="771489125" sldId="370"/>
            <ac:spMk id="2" creationId="{ADC04ADF-3C89-B545-B3AC-998590695FDC}"/>
          </ac:spMkLst>
        </pc:spChg>
        <pc:picChg chg="mod">
          <ac:chgData name="Mannix, Josh" userId="67577199-83d9-4857-9803-9b1b12014488" providerId="ADAL" clId="{F86A7495-3C09-1447-B65B-25D3EB6FD444}" dt="2023-02-19T17:15:48.669" v="3724" actId="14100"/>
          <ac:picMkLst>
            <pc:docMk/>
            <pc:sldMk cId="771489125" sldId="370"/>
            <ac:picMk id="4" creationId="{9D20A31B-8F39-4945-A60F-DF33D73FF156}"/>
          </ac:picMkLst>
        </pc:picChg>
      </pc:sldChg>
      <pc:sldChg chg="addSp delSp modSp add mod modAnim">
        <pc:chgData name="Mannix, Josh" userId="67577199-83d9-4857-9803-9b1b12014488" providerId="ADAL" clId="{F86A7495-3C09-1447-B65B-25D3EB6FD444}" dt="2023-02-19T17:49:52.843" v="5777"/>
        <pc:sldMkLst>
          <pc:docMk/>
          <pc:sldMk cId="2790023374" sldId="371"/>
        </pc:sldMkLst>
        <pc:spChg chg="mod">
          <ac:chgData name="Mannix, Josh" userId="67577199-83d9-4857-9803-9b1b12014488" providerId="ADAL" clId="{F86A7495-3C09-1447-B65B-25D3EB6FD444}" dt="2023-02-19T17:49:31.456" v="5775" actId="20577"/>
          <ac:spMkLst>
            <pc:docMk/>
            <pc:sldMk cId="2790023374" sldId="371"/>
            <ac:spMk id="2" creationId="{ADC04ADF-3C89-B545-B3AC-998590695FDC}"/>
          </ac:spMkLst>
        </pc:spChg>
        <pc:graphicFrameChg chg="add mod modGraphic">
          <ac:chgData name="Mannix, Josh" userId="67577199-83d9-4857-9803-9b1b12014488" providerId="ADAL" clId="{F86A7495-3C09-1447-B65B-25D3EB6FD444}" dt="2023-02-19T17:30:14.993" v="4621" actId="1076"/>
          <ac:graphicFrameMkLst>
            <pc:docMk/>
            <pc:sldMk cId="2790023374" sldId="371"/>
            <ac:graphicFrameMk id="4" creationId="{6E13F14E-775B-A846-AFB8-F673616257AE}"/>
          </ac:graphicFrameMkLst>
        </pc:graphicFrameChg>
        <pc:graphicFrameChg chg="add del mod">
          <ac:chgData name="Mannix, Josh" userId="67577199-83d9-4857-9803-9b1b12014488" providerId="ADAL" clId="{F86A7495-3C09-1447-B65B-25D3EB6FD444}" dt="2023-02-19T17:30:41.344" v="4623"/>
          <ac:graphicFrameMkLst>
            <pc:docMk/>
            <pc:sldMk cId="2790023374" sldId="371"/>
            <ac:graphicFrameMk id="5" creationId="{11403DD3-E8D0-F944-A4BA-C4576AC51794}"/>
          </ac:graphicFrameMkLst>
        </pc:graphicFrameChg>
      </pc:sldChg>
      <pc:sldChg chg="modSp add mod modAnim">
        <pc:chgData name="Mannix, Josh" userId="67577199-83d9-4857-9803-9b1b12014488" providerId="ADAL" clId="{F86A7495-3C09-1447-B65B-25D3EB6FD444}" dt="2023-02-19T17:49:26.001" v="5771" actId="20577"/>
        <pc:sldMkLst>
          <pc:docMk/>
          <pc:sldMk cId="2872574644" sldId="372"/>
        </pc:sldMkLst>
        <pc:spChg chg="mod">
          <ac:chgData name="Mannix, Josh" userId="67577199-83d9-4857-9803-9b1b12014488" providerId="ADAL" clId="{F86A7495-3C09-1447-B65B-25D3EB6FD444}" dt="2023-02-19T17:49:26.001" v="5771" actId="20577"/>
          <ac:spMkLst>
            <pc:docMk/>
            <pc:sldMk cId="2872574644" sldId="372"/>
            <ac:spMk id="2" creationId="{ADC04ADF-3C89-B545-B3AC-998590695FDC}"/>
          </ac:spMkLst>
        </pc:spChg>
        <pc:graphicFrameChg chg="mod">
          <ac:chgData name="Mannix, Josh" userId="67577199-83d9-4857-9803-9b1b12014488" providerId="ADAL" clId="{F86A7495-3C09-1447-B65B-25D3EB6FD444}" dt="2023-02-19T17:31:08.246" v="4637" actId="1076"/>
          <ac:graphicFrameMkLst>
            <pc:docMk/>
            <pc:sldMk cId="2872574644" sldId="372"/>
            <ac:graphicFrameMk id="4" creationId="{6E13F14E-775B-A846-AFB8-F673616257AE}"/>
          </ac:graphicFrameMkLst>
        </pc:graphicFrameChg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3030284574" sldId="373"/>
        </pc:sldMkLst>
      </pc:sldChg>
      <pc:sldChg chg="add del">
        <pc:chgData name="Mannix, Josh" userId="67577199-83d9-4857-9803-9b1b12014488" providerId="ADAL" clId="{F86A7495-3C09-1447-B65B-25D3EB6FD444}" dt="2023-02-19T17:33:13.975" v="4708" actId="2696"/>
        <pc:sldMkLst>
          <pc:docMk/>
          <pc:sldMk cId="4039768626" sldId="374"/>
        </pc:sldMkLst>
      </pc:sldChg>
      <pc:sldChg chg="modSp add modAnim">
        <pc:chgData name="Mannix, Josh" userId="67577199-83d9-4857-9803-9b1b12014488" providerId="ADAL" clId="{F86A7495-3C09-1447-B65B-25D3EB6FD444}" dt="2023-02-19T17:49:17.901" v="5765" actId="20577"/>
        <pc:sldMkLst>
          <pc:docMk/>
          <pc:sldMk cId="466391632" sldId="375"/>
        </pc:sldMkLst>
        <pc:spChg chg="mod">
          <ac:chgData name="Mannix, Josh" userId="67577199-83d9-4857-9803-9b1b12014488" providerId="ADAL" clId="{F86A7495-3C09-1447-B65B-25D3EB6FD444}" dt="2023-02-19T17:49:17.901" v="5765" actId="20577"/>
          <ac:spMkLst>
            <pc:docMk/>
            <pc:sldMk cId="466391632" sldId="375"/>
            <ac:spMk id="2" creationId="{ADC04ADF-3C89-B545-B3AC-998590695FDC}"/>
          </ac:spMkLst>
        </pc:spChg>
      </pc:sldChg>
      <pc:sldChg chg="modSp add modAnim">
        <pc:chgData name="Mannix, Josh" userId="67577199-83d9-4857-9803-9b1b12014488" providerId="ADAL" clId="{F86A7495-3C09-1447-B65B-25D3EB6FD444}" dt="2023-02-19T18:04:44.758" v="5784" actId="20577"/>
        <pc:sldMkLst>
          <pc:docMk/>
          <pc:sldMk cId="3691747362" sldId="376"/>
        </pc:sldMkLst>
        <pc:spChg chg="mod">
          <ac:chgData name="Mannix, Josh" userId="67577199-83d9-4857-9803-9b1b12014488" providerId="ADAL" clId="{F86A7495-3C09-1447-B65B-25D3EB6FD444}" dt="2023-02-19T18:04:44.758" v="5784" actId="20577"/>
          <ac:spMkLst>
            <pc:docMk/>
            <pc:sldMk cId="3691747362" sldId="376"/>
            <ac:spMk id="2" creationId="{ADC04ADF-3C89-B545-B3AC-998590695FDC}"/>
          </ac:spMkLst>
        </pc:spChg>
      </pc:sldChg>
      <pc:sldChg chg="modSp add del modAnim">
        <pc:chgData name="Mannix, Josh" userId="67577199-83d9-4857-9803-9b1b12014488" providerId="ADAL" clId="{F86A7495-3C09-1447-B65B-25D3EB6FD444}" dt="2023-02-19T17:36:06.227" v="4879" actId="2696"/>
        <pc:sldMkLst>
          <pc:docMk/>
          <pc:sldMk cId="4133663986" sldId="376"/>
        </pc:sldMkLst>
        <pc:spChg chg="mod">
          <ac:chgData name="Mannix, Josh" userId="67577199-83d9-4857-9803-9b1b12014488" providerId="ADAL" clId="{F86A7495-3C09-1447-B65B-25D3EB6FD444}" dt="2023-02-19T17:36:02.581" v="4878" actId="20577"/>
          <ac:spMkLst>
            <pc:docMk/>
            <pc:sldMk cId="4133663986" sldId="376"/>
            <ac:spMk id="2" creationId="{ADC04ADF-3C89-B545-B3AC-998590695FDC}"/>
          </ac:spMkLst>
        </pc:spChg>
      </pc:sldChg>
      <pc:sldMasterChg chg="modTransition modSldLayout">
        <pc:chgData name="Mannix, Josh" userId="67577199-83d9-4857-9803-9b1b12014488" providerId="ADAL" clId="{F86A7495-3C09-1447-B65B-25D3EB6FD444}" dt="2023-02-19T16:17:20.932" v="1428"/>
        <pc:sldMasterMkLst>
          <pc:docMk/>
          <pc:sldMasterMk cId="0" sldId="2147483657"/>
        </pc:sldMasterMkLst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8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49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1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4"/>
          </pc:sldLayoutMkLst>
        </pc:sldLayoutChg>
        <pc:sldLayoutChg chg="modTransition">
          <pc:chgData name="Mannix, Josh" userId="67577199-83d9-4857-9803-9b1b12014488" providerId="ADAL" clId="{F86A7495-3C09-1447-B65B-25D3EB6FD444}" dt="2023-02-19T16:17:20.932" v="1428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2:18:36.499" v="2387" actId="20577"/>
      <pc:docMkLst>
        <pc:docMk/>
      </pc:docMkLst>
      <pc:sldChg chg="modSp mod">
        <pc:chgData name="Josh Mannix" userId="67577199-83d9-4857-9803-9b1b12014488" providerId="ADAL" clId="{81669D67-2DF3-B64D-AC02-A5F3B93D15C2}" dt="2023-01-24T22:18:36.499" v="2387" actId="20577"/>
        <pc:sldMkLst>
          <pc:docMk/>
          <pc:sldMk cId="0" sldId="256"/>
        </pc:sldMkLst>
        <pc:spChg chg="mod">
          <ac:chgData name="Josh Mannix" userId="67577199-83d9-4857-9803-9b1b12014488" providerId="ADAL" clId="{81669D67-2DF3-B64D-AC02-A5F3B93D15C2}" dt="2023-01-24T22:18:36.499" v="2387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7T18:44:15.153" v="2002" actId="20577"/>
      <pc:docMkLst>
        <pc:docMk/>
      </pc:docMkLst>
      <pc:sldChg chg="modSp mod">
        <pc:chgData name="Mannix, Josh" userId="67577199-83d9-4857-9803-9b1b12014488" providerId="ADAL" clId="{10844B89-6063-944A-BF3B-F8F1A443B084}" dt="2023-01-27T17:35:20.581" v="1966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7T17:34:20.321" v="1958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7T17:35:20.581" v="1966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7T18:44:15.153" v="2002" actId="20577"/>
        <pc:sldMkLst>
          <pc:docMk/>
          <pc:sldMk cId="1525334266" sldId="312"/>
        </pc:sldMkLst>
        <pc:spChg chg="mod">
          <ac:chgData name="Mannix, Josh" userId="67577199-83d9-4857-9803-9b1b12014488" providerId="ADAL" clId="{10844B89-6063-944A-BF3B-F8F1A443B084}" dt="2023-01-27T18:44:15.153" v="2002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Mannix, Josh" userId="67577199-83d9-4857-9803-9b1b12014488" providerId="ADAL" clId="{10844B89-6063-944A-BF3B-F8F1A443B084}" dt="2023-01-27T17:48:16.802" v="1978" actId="20577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7T17:48:16.802" v="1978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  <pc:sldChg chg="modAnim">
        <pc:chgData name="Mannix, Josh" userId="67577199-83d9-4857-9803-9b1b12014488" providerId="ADAL" clId="{10844B89-6063-944A-BF3B-F8F1A443B084}" dt="2023-01-27T17:46:35.114" v="1968"/>
        <pc:sldMkLst>
          <pc:docMk/>
          <pc:sldMk cId="1695509057" sldId="341"/>
        </pc:sldMkLst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E2CEF9CD-7BE3-4748-99BA-25C6D0FC0F28}"/>
    <pc:docChg chg="undo custSel addSld delSld modSld">
      <pc:chgData name="Mannix, Josh" userId="67577199-83d9-4857-9803-9b1b12014488" providerId="ADAL" clId="{E2CEF9CD-7BE3-4748-99BA-25C6D0FC0F28}" dt="2023-02-03T20:54:09.747" v="2994" actId="6549"/>
      <pc:docMkLst>
        <pc:docMk/>
      </pc:docMkLst>
      <pc:sldChg chg="modSp mod">
        <pc:chgData name="Mannix, Josh" userId="67577199-83d9-4857-9803-9b1b12014488" providerId="ADAL" clId="{E2CEF9CD-7BE3-4748-99BA-25C6D0FC0F28}" dt="2023-02-03T17:24:36.715" v="39" actId="20577"/>
        <pc:sldMkLst>
          <pc:docMk/>
          <pc:sldMk cId="0" sldId="256"/>
        </pc:sldMkLst>
        <pc:spChg chg="mod">
          <ac:chgData name="Mannix, Josh" userId="67577199-83d9-4857-9803-9b1b12014488" providerId="ADAL" clId="{E2CEF9CD-7BE3-4748-99BA-25C6D0FC0F28}" dt="2023-02-03T17:24:26.591" v="22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24:36.715" v="39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5:59.998" v="84" actId="20577"/>
        <pc:sldMkLst>
          <pc:docMk/>
          <pc:sldMk cId="0" sldId="257"/>
        </pc:sldMkLst>
        <pc:spChg chg="mod">
          <ac:chgData name="Mannix, Josh" userId="67577199-83d9-4857-9803-9b1b12014488" providerId="ADAL" clId="{E2CEF9CD-7BE3-4748-99BA-25C6D0FC0F28}" dt="2023-02-03T17:35:48.028" v="66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49.877" v="67" actId="6549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Mannix, Josh" userId="67577199-83d9-4857-9803-9b1b12014488" providerId="ADAL" clId="{E2CEF9CD-7BE3-4748-99BA-25C6D0FC0F28}" dt="2023-02-03T17:35:59.998" v="84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36:25.375" v="96" actId="20577"/>
        <pc:sldMkLst>
          <pc:docMk/>
          <pc:sldMk cId="0" sldId="258"/>
        </pc:sldMkLst>
        <pc:spChg chg="mod">
          <ac:chgData name="Mannix, Josh" userId="67577199-83d9-4857-9803-9b1b12014488" providerId="ADAL" clId="{E2CEF9CD-7BE3-4748-99BA-25C6D0FC0F28}" dt="2023-02-03T17:36:25.375" v="96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0:51.607" v="399" actId="20577"/>
        <pc:sldMkLst>
          <pc:docMk/>
          <pc:sldMk cId="0" sldId="260"/>
        </pc:sldMkLst>
        <pc:spChg chg="mod">
          <ac:chgData name="Mannix, Josh" userId="67577199-83d9-4857-9803-9b1b12014488" providerId="ADAL" clId="{E2CEF9CD-7BE3-4748-99BA-25C6D0FC0F28}" dt="2023-02-03T17:40:51.607" v="399" actId="20577"/>
          <ac:spMkLst>
            <pc:docMk/>
            <pc:sldMk cId="0" sldId="260"/>
            <ac:spMk id="241" creationId="{00000000-0000-0000-0000-000000000000}"/>
          </ac:spMkLst>
        </pc:spChg>
      </pc:sldChg>
      <pc:sldChg chg="modSp mod">
        <pc:chgData name="Mannix, Josh" userId="67577199-83d9-4857-9803-9b1b12014488" providerId="ADAL" clId="{E2CEF9CD-7BE3-4748-99BA-25C6D0FC0F28}" dt="2023-02-03T17:41:05.070" v="408" actId="20577"/>
        <pc:sldMkLst>
          <pc:docMk/>
          <pc:sldMk cId="0" sldId="262"/>
        </pc:sldMkLst>
        <pc:spChg chg="mod">
          <ac:chgData name="Mannix, Josh" userId="67577199-83d9-4857-9803-9b1b12014488" providerId="ADAL" clId="{E2CEF9CD-7BE3-4748-99BA-25C6D0FC0F28}" dt="2023-02-03T17:41:05.070" v="408" actId="20577"/>
          <ac:spMkLst>
            <pc:docMk/>
            <pc:sldMk cId="0" sldId="262"/>
            <ac:spMk id="265" creationId="{00000000-0000-0000-0000-000000000000}"/>
          </ac:spMkLst>
        </pc:spChg>
      </pc:sldChg>
      <pc:sldChg chg="del">
        <pc:chgData name="Mannix, Josh" userId="67577199-83d9-4857-9803-9b1b12014488" providerId="ADAL" clId="{E2CEF9CD-7BE3-4748-99BA-25C6D0FC0F28}" dt="2023-02-03T17:41:17.947" v="410" actId="2696"/>
        <pc:sldMkLst>
          <pc:docMk/>
          <pc:sldMk cId="2327765963" sldId="314"/>
        </pc:sldMkLst>
      </pc:sldChg>
      <pc:sldChg chg="modSp add del mod">
        <pc:chgData name="Mannix, Josh" userId="67577199-83d9-4857-9803-9b1b12014488" providerId="ADAL" clId="{E2CEF9CD-7BE3-4748-99BA-25C6D0FC0F28}" dt="2023-02-03T17:45:10.207" v="817" actId="2696"/>
        <pc:sldMkLst>
          <pc:docMk/>
          <pc:sldMk cId="1895428252" sldId="342"/>
        </pc:sldMkLst>
        <pc:spChg chg="mod">
          <ac:chgData name="Mannix, Josh" userId="67577199-83d9-4857-9803-9b1b12014488" providerId="ADAL" clId="{E2CEF9CD-7BE3-4748-99BA-25C6D0FC0F28}" dt="2023-02-03T17:37:08.882" v="117" actId="20577"/>
          <ac:spMkLst>
            <pc:docMk/>
            <pc:sldMk cId="1895428252" sldId="342"/>
            <ac:spMk id="2" creationId="{0986599C-079B-FE46-B154-C62755C39F88}"/>
          </ac:spMkLst>
        </pc:spChg>
      </pc:sldChg>
      <pc:sldChg chg="addSp modSp new mod modClrScheme chgLayout">
        <pc:chgData name="Mannix, Josh" userId="67577199-83d9-4857-9803-9b1b12014488" providerId="ADAL" clId="{E2CEF9CD-7BE3-4748-99BA-25C6D0FC0F28}" dt="2023-02-03T17:39:58.547" v="390" actId="404"/>
        <pc:sldMkLst>
          <pc:docMk/>
          <pc:sldMk cId="2097593377" sldId="343"/>
        </pc:sldMkLst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2" creationId="{50F8CF5B-8A03-ECBD-AB67-1BDF5211B17A}"/>
          </ac:spMkLst>
        </pc:spChg>
        <pc:spChg chg="mod ord">
          <ac:chgData name="Mannix, Josh" userId="67577199-83d9-4857-9803-9b1b12014488" providerId="ADAL" clId="{E2CEF9CD-7BE3-4748-99BA-25C6D0FC0F28}" dt="2023-02-03T17:37:41.906" v="146" actId="700"/>
          <ac:spMkLst>
            <pc:docMk/>
            <pc:sldMk cId="2097593377" sldId="343"/>
            <ac:spMk id="3" creationId="{6B0E18AD-ACA4-8637-732B-73F3B047B5A6}"/>
          </ac:spMkLst>
        </pc:spChg>
        <pc:spChg chg="add mod ord">
          <ac:chgData name="Mannix, Josh" userId="67577199-83d9-4857-9803-9b1b12014488" providerId="ADAL" clId="{E2CEF9CD-7BE3-4748-99BA-25C6D0FC0F28}" dt="2023-02-03T17:39:58.547" v="390" actId="404"/>
          <ac:spMkLst>
            <pc:docMk/>
            <pc:sldMk cId="2097593377" sldId="343"/>
            <ac:spMk id="4" creationId="{C001A4E9-48E2-0BA1-BAD9-B708C71D1D81}"/>
          </ac:spMkLst>
        </pc:spChg>
        <pc:picChg chg="add mod">
          <ac:chgData name="Mannix, Josh" userId="67577199-83d9-4857-9803-9b1b12014488" providerId="ADAL" clId="{E2CEF9CD-7BE3-4748-99BA-25C6D0FC0F28}" dt="2023-02-03T17:39:41.802" v="311" actId="1076"/>
          <ac:picMkLst>
            <pc:docMk/>
            <pc:sldMk cId="2097593377" sldId="343"/>
            <ac:picMk id="5" creationId="{427D6765-F0DA-E551-DB16-4445413086AB}"/>
          </ac:picMkLst>
        </pc:picChg>
      </pc:sldChg>
      <pc:sldChg chg="delSp modSp add mod">
        <pc:chgData name="Mannix, Josh" userId="67577199-83d9-4857-9803-9b1b12014488" providerId="ADAL" clId="{E2CEF9CD-7BE3-4748-99BA-25C6D0FC0F28}" dt="2023-02-03T17:44:35.501" v="815" actId="20577"/>
        <pc:sldMkLst>
          <pc:docMk/>
          <pc:sldMk cId="1511853694" sldId="344"/>
        </pc:sldMkLst>
        <pc:spChg chg="mod">
          <ac:chgData name="Mannix, Josh" userId="67577199-83d9-4857-9803-9b1b12014488" providerId="ADAL" clId="{E2CEF9CD-7BE3-4748-99BA-25C6D0FC0F28}" dt="2023-02-03T17:44:35.501" v="815" actId="20577"/>
          <ac:spMkLst>
            <pc:docMk/>
            <pc:sldMk cId="1511853694" sldId="344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1:24.406" v="422" actId="20577"/>
          <ac:spMkLst>
            <pc:docMk/>
            <pc:sldMk cId="1511853694" sldId="344"/>
            <ac:spMk id="248" creationId="{00000000-0000-0000-0000-000000000000}"/>
          </ac:spMkLst>
        </pc:sp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3" creationId="{6CC14266-E7E1-E741-9626-6CC10F8E622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4" creationId="{7681D860-CE99-8D49-AEE9-1F08418718F7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5" creationId="{A15F5B09-21A2-C342-B67B-DF2148C2D339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6" creationId="{99057FA9-CF60-2345-9CCC-7B8928928B45}"/>
          </ac:picMkLst>
        </pc:picChg>
        <pc:picChg chg="del">
          <ac:chgData name="Mannix, Josh" userId="67577199-83d9-4857-9803-9b1b12014488" providerId="ADAL" clId="{E2CEF9CD-7BE3-4748-99BA-25C6D0FC0F28}" dt="2023-02-03T17:43:15.147" v="589" actId="478"/>
          <ac:picMkLst>
            <pc:docMk/>
            <pc:sldMk cId="1511853694" sldId="344"/>
            <ac:picMk id="27" creationId="{94542D54-011F-0742-85E6-2A6E0F0D9624}"/>
          </ac:picMkLst>
        </pc:picChg>
      </pc:sldChg>
      <pc:sldChg chg="modSp add mod">
        <pc:chgData name="Mannix, Josh" userId="67577199-83d9-4857-9803-9b1b12014488" providerId="ADAL" clId="{E2CEF9CD-7BE3-4748-99BA-25C6D0FC0F28}" dt="2023-02-03T17:49:10.584" v="1317" actId="20577"/>
        <pc:sldMkLst>
          <pc:docMk/>
          <pc:sldMk cId="780264670" sldId="345"/>
        </pc:sldMkLst>
        <pc:spChg chg="mod">
          <ac:chgData name="Mannix, Josh" userId="67577199-83d9-4857-9803-9b1b12014488" providerId="ADAL" clId="{E2CEF9CD-7BE3-4748-99BA-25C6D0FC0F28}" dt="2023-02-03T17:49:10.584" v="1317" actId="20577"/>
          <ac:spMkLst>
            <pc:docMk/>
            <pc:sldMk cId="780264670" sldId="345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17:45:22.862" v="847" actId="20577"/>
          <ac:spMkLst>
            <pc:docMk/>
            <pc:sldMk cId="780264670" sldId="345"/>
            <ac:spMk id="248" creationId="{00000000-0000-0000-0000-000000000000}"/>
          </ac:spMkLst>
        </pc:spChg>
      </pc:sldChg>
      <pc:sldChg chg="modSp add mod">
        <pc:chgData name="Mannix, Josh" userId="67577199-83d9-4857-9803-9b1b12014488" providerId="ADAL" clId="{E2CEF9CD-7BE3-4748-99BA-25C6D0FC0F28}" dt="2023-02-03T20:12:50.413" v="1728" actId="20577"/>
        <pc:sldMkLst>
          <pc:docMk/>
          <pc:sldMk cId="2551219225" sldId="346"/>
        </pc:sldMkLst>
        <pc:spChg chg="mod">
          <ac:chgData name="Mannix, Josh" userId="67577199-83d9-4857-9803-9b1b12014488" providerId="ADAL" clId="{E2CEF9CD-7BE3-4748-99BA-25C6D0FC0F28}" dt="2023-02-03T20:12:50.413" v="1728" actId="20577"/>
          <ac:spMkLst>
            <pc:docMk/>
            <pc:sldMk cId="2551219225" sldId="346"/>
            <ac:spMk id="2" creationId="{ADC04ADF-3C89-B545-B3AC-998590695FDC}"/>
          </ac:spMkLst>
        </pc:spChg>
      </pc:sldChg>
      <pc:sldChg chg="addSp delSp modSp add mod modAnim">
        <pc:chgData name="Mannix, Josh" userId="67577199-83d9-4857-9803-9b1b12014488" providerId="ADAL" clId="{E2CEF9CD-7BE3-4748-99BA-25C6D0FC0F28}" dt="2023-02-03T20:17:45.086" v="1812" actId="14100"/>
        <pc:sldMkLst>
          <pc:docMk/>
          <pc:sldMk cId="2613500484" sldId="347"/>
        </pc:sldMkLst>
        <pc:spChg chg="del mod">
          <ac:chgData name="Mannix, Josh" userId="67577199-83d9-4857-9803-9b1b12014488" providerId="ADAL" clId="{E2CEF9CD-7BE3-4748-99BA-25C6D0FC0F28}" dt="2023-02-03T20:16:00.247" v="1744" actId="478"/>
          <ac:spMkLst>
            <pc:docMk/>
            <pc:sldMk cId="2613500484" sldId="347"/>
            <ac:spMk id="2" creationId="{ADC04ADF-3C89-B545-B3AC-998590695FDC}"/>
          </ac:spMkLst>
        </pc:spChg>
        <pc:spChg chg="mod">
          <ac:chgData name="Mannix, Josh" userId="67577199-83d9-4857-9803-9b1b12014488" providerId="ADAL" clId="{E2CEF9CD-7BE3-4748-99BA-25C6D0FC0F28}" dt="2023-02-03T20:17:45.086" v="1812" actId="14100"/>
          <ac:spMkLst>
            <pc:docMk/>
            <pc:sldMk cId="2613500484" sldId="347"/>
            <ac:spMk id="248" creationId="{00000000-0000-0000-0000-000000000000}"/>
          </ac:spMkLst>
        </pc:spChg>
        <pc:picChg chg="add mod">
          <ac:chgData name="Mannix, Josh" userId="67577199-83d9-4857-9803-9b1b12014488" providerId="ADAL" clId="{E2CEF9CD-7BE3-4748-99BA-25C6D0FC0F28}" dt="2023-02-03T20:15:57.931" v="1743" actId="1076"/>
          <ac:picMkLst>
            <pc:docMk/>
            <pc:sldMk cId="2613500484" sldId="347"/>
            <ac:picMk id="5" creationId="{1574AAB4-2684-5844-729A-083DE53A4350}"/>
          </ac:picMkLst>
        </pc:picChg>
        <pc:picChg chg="add mod">
          <ac:chgData name="Mannix, Josh" userId="67577199-83d9-4857-9803-9b1b12014488" providerId="ADAL" clId="{E2CEF9CD-7BE3-4748-99BA-25C6D0FC0F28}" dt="2023-02-03T20:16:19.082" v="1746" actId="1076"/>
          <ac:picMkLst>
            <pc:docMk/>
            <pc:sldMk cId="2613500484" sldId="347"/>
            <ac:picMk id="7" creationId="{3AE08D98-936A-B324-5CAD-D4728820EE34}"/>
          </ac:picMkLst>
        </pc:picChg>
        <pc:picChg chg="add mod">
          <ac:chgData name="Mannix, Josh" userId="67577199-83d9-4857-9803-9b1b12014488" providerId="ADAL" clId="{E2CEF9CD-7BE3-4748-99BA-25C6D0FC0F28}" dt="2023-02-03T20:16:42.451" v="1752" actId="1076"/>
          <ac:picMkLst>
            <pc:docMk/>
            <pc:sldMk cId="2613500484" sldId="347"/>
            <ac:picMk id="9" creationId="{42299798-D93D-A1BF-5D61-BE74B16C0CA8}"/>
          </ac:picMkLst>
        </pc:picChg>
      </pc:sldChg>
      <pc:sldChg chg="addSp modSp add mod modAnim">
        <pc:chgData name="Mannix, Josh" userId="67577199-83d9-4857-9803-9b1b12014488" providerId="ADAL" clId="{E2CEF9CD-7BE3-4748-99BA-25C6D0FC0F28}" dt="2023-02-03T20:26:30.172" v="2348"/>
        <pc:sldMkLst>
          <pc:docMk/>
          <pc:sldMk cId="804135539" sldId="348"/>
        </pc:sldMkLst>
        <pc:spChg chg="mod">
          <ac:chgData name="Mannix, Josh" userId="67577199-83d9-4857-9803-9b1b12014488" providerId="ADAL" clId="{E2CEF9CD-7BE3-4748-99BA-25C6D0FC0F28}" dt="2023-02-03T20:24:46.894" v="2216" actId="20577"/>
          <ac:spMkLst>
            <pc:docMk/>
            <pc:sldMk cId="804135539" sldId="348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26:21.745" v="2347" actId="14100"/>
          <ac:spMkLst>
            <pc:docMk/>
            <pc:sldMk cId="804135539" sldId="348"/>
            <ac:spMk id="3" creationId="{8FA81075-767B-9DF0-0F59-120692DF2C47}"/>
          </ac:spMkLst>
        </pc:spChg>
        <pc:spChg chg="mod">
          <ac:chgData name="Mannix, Josh" userId="67577199-83d9-4857-9803-9b1b12014488" providerId="ADAL" clId="{E2CEF9CD-7BE3-4748-99BA-25C6D0FC0F28}" dt="2023-02-03T20:19:05.159" v="1850" actId="20577"/>
          <ac:spMkLst>
            <pc:docMk/>
            <pc:sldMk cId="804135539" sldId="348"/>
            <ac:spMk id="248" creationId="{00000000-0000-0000-0000-000000000000}"/>
          </ac:spMkLst>
        </pc:spChg>
      </pc:sldChg>
      <pc:sldChg chg="addSp modSp add mod modAnim">
        <pc:chgData name="Mannix, Josh" userId="67577199-83d9-4857-9803-9b1b12014488" providerId="ADAL" clId="{E2CEF9CD-7BE3-4748-99BA-25C6D0FC0F28}" dt="2023-02-03T20:53:29.273" v="2987"/>
        <pc:sldMkLst>
          <pc:docMk/>
          <pc:sldMk cId="90263954" sldId="349"/>
        </pc:sldMkLst>
        <pc:spChg chg="mod">
          <ac:chgData name="Mannix, Josh" userId="67577199-83d9-4857-9803-9b1b12014488" providerId="ADAL" clId="{E2CEF9CD-7BE3-4748-99BA-25C6D0FC0F28}" dt="2023-02-03T20:46:14.094" v="2687" actId="20577"/>
          <ac:spMkLst>
            <pc:docMk/>
            <pc:sldMk cId="90263954" sldId="349"/>
            <ac:spMk id="2" creationId="{ADC04ADF-3C89-B545-B3AC-998590695FDC}"/>
          </ac:spMkLst>
        </pc:spChg>
        <pc:spChg chg="add mod">
          <ac:chgData name="Mannix, Josh" userId="67577199-83d9-4857-9803-9b1b12014488" providerId="ADAL" clId="{E2CEF9CD-7BE3-4748-99BA-25C6D0FC0F28}" dt="2023-02-03T20:53:18.787" v="2985" actId="207"/>
          <ac:spMkLst>
            <pc:docMk/>
            <pc:sldMk cId="90263954" sldId="349"/>
            <ac:spMk id="3" creationId="{F0FBEDA3-2416-9F24-609C-655A47C0F635}"/>
          </ac:spMkLst>
        </pc:spChg>
        <pc:spChg chg="mod">
          <ac:chgData name="Mannix, Josh" userId="67577199-83d9-4857-9803-9b1b12014488" providerId="ADAL" clId="{E2CEF9CD-7BE3-4748-99BA-25C6D0FC0F28}" dt="2023-02-03T20:26:59.524" v="2371" actId="20577"/>
          <ac:spMkLst>
            <pc:docMk/>
            <pc:sldMk cId="90263954" sldId="349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39.547" v="2988"/>
        <pc:sldMkLst>
          <pc:docMk/>
          <pc:sldMk cId="2307921756" sldId="350"/>
        </pc:sldMkLst>
        <pc:spChg chg="mod">
          <ac:chgData name="Mannix, Josh" userId="67577199-83d9-4857-9803-9b1b12014488" providerId="ADAL" clId="{E2CEF9CD-7BE3-4748-99BA-25C6D0FC0F28}" dt="2023-02-03T20:47:46.496" v="2732" actId="13926"/>
          <ac:spMkLst>
            <pc:docMk/>
            <pc:sldMk cId="2307921756" sldId="35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3:44.636" v="2989"/>
        <pc:sldMkLst>
          <pc:docMk/>
          <pc:sldMk cId="1160480442" sldId="351"/>
        </pc:sldMkLst>
        <pc:spChg chg="mod">
          <ac:chgData name="Mannix, Josh" userId="67577199-83d9-4857-9803-9b1b12014488" providerId="ADAL" clId="{E2CEF9CD-7BE3-4748-99BA-25C6D0FC0F28}" dt="2023-02-03T20:51:01.659" v="2854" actId="20577"/>
          <ac:spMkLst>
            <pc:docMk/>
            <pc:sldMk cId="1160480442" sldId="351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E2CEF9CD-7BE3-4748-99BA-25C6D0FC0F28}" dt="2023-02-03T20:54:09.747" v="2994" actId="6549"/>
        <pc:sldMkLst>
          <pc:docMk/>
          <pc:sldMk cId="3973919585" sldId="352"/>
        </pc:sldMkLst>
        <pc:spChg chg="mod">
          <ac:chgData name="Mannix, Josh" userId="67577199-83d9-4857-9803-9b1b12014488" providerId="ADAL" clId="{E2CEF9CD-7BE3-4748-99BA-25C6D0FC0F28}" dt="2023-02-03T20:54:09.747" v="2994" actId="6549"/>
          <ac:spMkLst>
            <pc:docMk/>
            <pc:sldMk cId="3973919585" sldId="352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617005A9-0423-2B42-B3D4-8AF3679932E7}"/>
    <pc:docChg chg="custSel addSld delSld modSld">
      <pc:chgData name="Mannix, Josh" userId="67577199-83d9-4857-9803-9b1b12014488" providerId="ADAL" clId="{617005A9-0423-2B42-B3D4-8AF3679932E7}" dt="2023-02-05T02:51:59.930" v="3491" actId="20577"/>
      <pc:docMkLst>
        <pc:docMk/>
      </pc:docMkLst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0" sldId="263"/>
        </pc:sldMkLst>
      </pc:sldChg>
      <pc:sldChg chg="modSp mod">
        <pc:chgData name="Mannix, Josh" userId="67577199-83d9-4857-9803-9b1b12014488" providerId="ADAL" clId="{617005A9-0423-2B42-B3D4-8AF3679932E7}" dt="2023-02-05T01:52:18.375" v="1808" actId="20577"/>
        <pc:sldMkLst>
          <pc:docMk/>
          <pc:sldMk cId="1525334266" sldId="312"/>
        </pc:sldMkLst>
        <pc:spChg chg="mod">
          <ac:chgData name="Mannix, Josh" userId="67577199-83d9-4857-9803-9b1b12014488" providerId="ADAL" clId="{617005A9-0423-2B42-B3D4-8AF3679932E7}" dt="2023-02-05T01:52:18.375" v="180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926030904" sldId="318"/>
        </pc:sldMkLst>
      </pc:sldChg>
      <pc:sldChg chg="delSp modSp mod">
        <pc:chgData name="Mannix, Josh" userId="67577199-83d9-4857-9803-9b1b12014488" providerId="ADAL" clId="{617005A9-0423-2B42-B3D4-8AF3679932E7}" dt="2023-02-05T00:38:12.868" v="609" actId="403"/>
        <pc:sldMkLst>
          <pc:docMk/>
          <pc:sldMk cId="2742753983" sldId="319"/>
        </pc:sldMkLst>
        <pc:spChg chg="mod">
          <ac:chgData name="Mannix, Josh" userId="67577199-83d9-4857-9803-9b1b12014488" providerId="ADAL" clId="{617005A9-0423-2B42-B3D4-8AF3679932E7}" dt="2023-02-05T00:38:12.868" v="609" actId="403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0:32:52.962" v="48" actId="20577"/>
          <ac:spMkLst>
            <pc:docMk/>
            <pc:sldMk cId="2742753983" sldId="319"/>
            <ac:spMk id="248" creationId="{00000000-0000-0000-0000-000000000000}"/>
          </ac:spMkLst>
        </pc:sp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3" creationId="{6CC14266-E7E1-E741-9626-6CC10F8E622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4" creationId="{7681D860-CE99-8D49-AEE9-1F08418718F7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5" creationId="{A15F5B09-21A2-C342-B67B-DF2148C2D339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6" creationId="{99057FA9-CF60-2345-9CCC-7B8928928B45}"/>
          </ac:picMkLst>
        </pc:picChg>
        <pc:picChg chg="del">
          <ac:chgData name="Mannix, Josh" userId="67577199-83d9-4857-9803-9b1b12014488" providerId="ADAL" clId="{617005A9-0423-2B42-B3D4-8AF3679932E7}" dt="2023-02-05T00:35:05.898" v="272" actId="478"/>
          <ac:picMkLst>
            <pc:docMk/>
            <pc:sldMk cId="2742753983" sldId="319"/>
            <ac:picMk id="27" creationId="{94542D54-011F-0742-85E6-2A6E0F0D9624}"/>
          </ac:picMkLst>
        </pc:pic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441348668" sldId="320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060266660" sldId="321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3566866191" sldId="322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669273031" sldId="326"/>
        </pc:sldMkLst>
      </pc:sldChg>
      <pc:sldChg chg="modSp mod">
        <pc:chgData name="Mannix, Josh" userId="67577199-83d9-4857-9803-9b1b12014488" providerId="ADAL" clId="{617005A9-0423-2B42-B3D4-8AF3679932E7}" dt="2023-02-05T02:51:59.930" v="3491" actId="20577"/>
        <pc:sldMkLst>
          <pc:docMk/>
          <pc:sldMk cId="3174111468" sldId="333"/>
        </pc:sldMkLst>
        <pc:spChg chg="mod">
          <ac:chgData name="Mannix, Josh" userId="67577199-83d9-4857-9803-9b1b12014488" providerId="ADAL" clId="{617005A9-0423-2B42-B3D4-8AF3679932E7}" dt="2023-02-05T01:54:07.253" v="2133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51:59.930" v="3491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Mannix, Josh" userId="67577199-83d9-4857-9803-9b1b12014488" providerId="ADAL" clId="{617005A9-0423-2B42-B3D4-8AF3679932E7}" dt="2023-02-05T02:25:42.556" v="3445" actId="20577"/>
        <pc:sldMkLst>
          <pc:docMk/>
          <pc:sldMk cId="3370673050" sldId="334"/>
        </pc:sldMkLst>
        <pc:spChg chg="mod">
          <ac:chgData name="Mannix, Josh" userId="67577199-83d9-4857-9803-9b1b12014488" providerId="ADAL" clId="{617005A9-0423-2B42-B3D4-8AF3679932E7}" dt="2023-02-05T02:25:42.556" v="3445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Mannix, Josh" userId="67577199-83d9-4857-9803-9b1b12014488" providerId="ADAL" clId="{617005A9-0423-2B42-B3D4-8AF3679932E7}" dt="2023-02-05T02:21:06.868" v="3374" actId="14100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2132093768" sldId="336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414786472" sldId="337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124642437" sldId="338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087533937" sldId="339"/>
        </pc:sldMkLst>
      </pc:sldChg>
      <pc:sldChg chg="del">
        <pc:chgData name="Mannix, Josh" userId="67577199-83d9-4857-9803-9b1b12014488" providerId="ADAL" clId="{617005A9-0423-2B42-B3D4-8AF3679932E7}" dt="2023-02-05T01:39:50.094" v="1246" actId="2696"/>
        <pc:sldMkLst>
          <pc:docMk/>
          <pc:sldMk cId="1947176585" sldId="340"/>
        </pc:sldMkLst>
      </pc:sldChg>
      <pc:sldChg chg="del">
        <pc:chgData name="Mannix, Josh" userId="67577199-83d9-4857-9803-9b1b12014488" providerId="ADAL" clId="{617005A9-0423-2B42-B3D4-8AF3679932E7}" dt="2023-02-05T01:40:29.830" v="1257" actId="2696"/>
        <pc:sldMkLst>
          <pc:docMk/>
          <pc:sldMk cId="1695509057" sldId="341"/>
        </pc:sldMkLst>
      </pc:sldChg>
      <pc:sldChg chg="addSp delSp modSp add mod">
        <pc:chgData name="Mannix, Josh" userId="67577199-83d9-4857-9803-9b1b12014488" providerId="ADAL" clId="{617005A9-0423-2B42-B3D4-8AF3679932E7}" dt="2023-02-05T01:07:52.243" v="702" actId="14100"/>
        <pc:sldMkLst>
          <pc:docMk/>
          <pc:sldMk cId="1388736335" sldId="353"/>
        </pc:sldMkLst>
        <pc:spChg chg="mod">
          <ac:chgData name="Mannix, Josh" userId="67577199-83d9-4857-9803-9b1b12014488" providerId="ADAL" clId="{617005A9-0423-2B42-B3D4-8AF3679932E7}" dt="2023-02-05T01:07:52.243" v="702" actId="14100"/>
          <ac:spMkLst>
            <pc:docMk/>
            <pc:sldMk cId="1388736335" sldId="353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00:37.768" v="653" actId="20577"/>
          <ac:spMkLst>
            <pc:docMk/>
            <pc:sldMk cId="1388736335" sldId="353"/>
            <ac:spMk id="248" creationId="{00000000-0000-0000-0000-000000000000}"/>
          </ac:spMkLst>
        </pc:sp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0" creationId="{A579138C-E523-F741-879F-987976DF54CF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1" creationId="{A56955B5-24A3-2B48-898C-D85F23904EC0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2" creationId="{6FC5CC1D-8787-2F4C-8D87-73BB5E9699DE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3" creationId="{CFA7C2B6-5C1E-BE48-B3E1-40DA803817DD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4" creationId="{D8EB12DA-7154-B34B-AFCA-B604F4E52B3C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5" creationId="{5BD5E82B-FDF9-1F45-B750-C0F93E36AB07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26" creationId="{28D4D848-F980-BE49-ABFD-D890FF8AEA82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7" creationId="{D916CA65-CCD8-DB4A-8BCD-30A1F9DD77C9}"/>
          </ac:picMkLst>
        </pc:picChg>
        <pc:picChg chg="add mod">
          <ac:chgData name="Mannix, Josh" userId="67577199-83d9-4857-9803-9b1b12014488" providerId="ADAL" clId="{617005A9-0423-2B42-B3D4-8AF3679932E7}" dt="2023-02-05T01:07:45.311" v="700"/>
          <ac:picMkLst>
            <pc:docMk/>
            <pc:sldMk cId="1388736335" sldId="353"/>
            <ac:picMk id="28" creationId="{896FB5A5-C207-6D40-AAB8-FCC95B886B38}"/>
          </ac:picMkLst>
        </pc:picChg>
        <pc:picChg chg="add del">
          <ac:chgData name="Mannix, Josh" userId="67577199-83d9-4857-9803-9b1b12014488" providerId="ADAL" clId="{617005A9-0423-2B42-B3D4-8AF3679932E7}" dt="2023-02-05T01:04:38.460" v="699" actId="478"/>
          <ac:picMkLst>
            <pc:docMk/>
            <pc:sldMk cId="1388736335" sldId="353"/>
            <ac:picMk id="1026" creationId="{EB53A4C4-E01F-6F47-B97A-24DE1D9671B2}"/>
          </ac:picMkLst>
        </pc:picChg>
      </pc:sldChg>
      <pc:sldChg chg="modSp add mod modAnim">
        <pc:chgData name="Mannix, Josh" userId="67577199-83d9-4857-9803-9b1b12014488" providerId="ADAL" clId="{617005A9-0423-2B42-B3D4-8AF3679932E7}" dt="2023-02-05T02:32:16.132" v="3469" actId="20577"/>
        <pc:sldMkLst>
          <pc:docMk/>
          <pc:sldMk cId="1287105773" sldId="354"/>
        </pc:sldMkLst>
        <pc:spChg chg="mod">
          <ac:chgData name="Mannix, Josh" userId="67577199-83d9-4857-9803-9b1b12014488" providerId="ADAL" clId="{617005A9-0423-2B42-B3D4-8AF3679932E7}" dt="2023-02-05T01:29:31.917" v="1163" actId="14100"/>
          <ac:spMkLst>
            <pc:docMk/>
            <pc:sldMk cId="1287105773" sldId="354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16.132" v="3469" actId="20577"/>
          <ac:spMkLst>
            <pc:docMk/>
            <pc:sldMk cId="1287105773" sldId="354"/>
            <ac:spMk id="248" creationId="{00000000-0000-0000-0000-000000000000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32:23.709" v="3485" actId="20577"/>
        <pc:sldMkLst>
          <pc:docMk/>
          <pc:sldMk cId="256539174" sldId="355"/>
        </pc:sldMkLst>
        <pc:spChg chg="mod">
          <ac:chgData name="Mannix, Josh" userId="67577199-83d9-4857-9803-9b1b12014488" providerId="ADAL" clId="{617005A9-0423-2B42-B3D4-8AF3679932E7}" dt="2023-02-05T01:34:59.621" v="1245" actId="20577"/>
          <ac:spMkLst>
            <pc:docMk/>
            <pc:sldMk cId="256539174" sldId="355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2:32:23.709" v="3485" actId="20577"/>
          <ac:spMkLst>
            <pc:docMk/>
            <pc:sldMk cId="256539174" sldId="355"/>
            <ac:spMk id="248" creationId="{00000000-0000-0000-0000-000000000000}"/>
          </ac:spMkLst>
        </pc:spChg>
      </pc:sldChg>
      <pc:sldChg chg="addSp delSp modSp add del mod">
        <pc:chgData name="Mannix, Josh" userId="67577199-83d9-4857-9803-9b1b12014488" providerId="ADAL" clId="{617005A9-0423-2B42-B3D4-8AF3679932E7}" dt="2023-02-05T01:49:51.292" v="1754" actId="2696"/>
        <pc:sldMkLst>
          <pc:docMk/>
          <pc:sldMk cId="3281825583" sldId="356"/>
        </pc:sldMkLst>
        <pc:spChg chg="mod">
          <ac:chgData name="Mannix, Josh" userId="67577199-83d9-4857-9803-9b1b12014488" providerId="ADAL" clId="{617005A9-0423-2B42-B3D4-8AF3679932E7}" dt="2023-02-05T01:41:31.635" v="1338" actId="20577"/>
          <ac:spMkLst>
            <pc:docMk/>
            <pc:sldMk cId="3281825583" sldId="356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7" creationId="{BBA46AB7-346D-AD4E-A682-F655C20A9E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8" creationId="{B93DD127-FA54-9C47-B38F-F942648E94DC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19" creationId="{C8C33DBA-E41D-6049-9DD3-A7E488D39B6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0" creationId="{2DA2AC2F-466E-F049-9230-2D9DF0A1A4E3}"/>
          </ac:spMkLst>
        </pc:spChg>
        <pc:spChg chg="mod">
          <ac:chgData name="Mannix, Josh" userId="67577199-83d9-4857-9803-9b1b12014488" providerId="ADAL" clId="{617005A9-0423-2B42-B3D4-8AF3679932E7}" dt="2023-02-05T01:40:16.895" v="1249"/>
          <ac:spMkLst>
            <pc:docMk/>
            <pc:sldMk cId="3281825583" sldId="356"/>
            <ac:spMk id="21" creationId="{B9BEF1A0-5984-8E42-B5E4-DC4252EF73D9}"/>
          </ac:spMkLst>
        </pc:spChg>
        <pc:spChg chg="mod">
          <ac:chgData name="Mannix, Josh" userId="67577199-83d9-4857-9803-9b1b12014488" providerId="ADAL" clId="{617005A9-0423-2B42-B3D4-8AF3679932E7}" dt="2023-02-05T01:40:46.362" v="1271" actId="20577"/>
          <ac:spMkLst>
            <pc:docMk/>
            <pc:sldMk cId="3281825583" sldId="356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16.625" v="1248" actId="478"/>
          <ac:grpSpMkLst>
            <pc:docMk/>
            <pc:sldMk cId="3281825583" sldId="356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16.895" v="1249"/>
          <ac:grpSpMkLst>
            <pc:docMk/>
            <pc:sldMk cId="3281825583" sldId="356"/>
            <ac:grpSpMk id="16" creationId="{1979D6E5-3F35-7F45-B8F3-FCDC0EAFA4E0}"/>
          </ac:grpSpMkLst>
        </pc:grpChg>
      </pc:sldChg>
      <pc:sldChg chg="addSp delSp modSp add mod">
        <pc:chgData name="Mannix, Josh" userId="67577199-83d9-4857-9803-9b1b12014488" providerId="ADAL" clId="{617005A9-0423-2B42-B3D4-8AF3679932E7}" dt="2023-02-05T01:50:05.435" v="1796" actId="20577"/>
        <pc:sldMkLst>
          <pc:docMk/>
          <pc:sldMk cId="3407391310" sldId="357"/>
        </pc:sldMkLst>
        <pc:spChg chg="mod">
          <ac:chgData name="Mannix, Josh" userId="67577199-83d9-4857-9803-9b1b12014488" providerId="ADAL" clId="{617005A9-0423-2B42-B3D4-8AF3679932E7}" dt="2023-02-05T01:50:05.435" v="1796" actId="20577"/>
          <ac:spMkLst>
            <pc:docMk/>
            <pc:sldMk cId="3407391310" sldId="357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5" creationId="{A08C022A-6BBB-694D-B7E0-6EACF31BBF18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6" creationId="{4012C687-937B-4A42-BCC1-549AC974401F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29" creationId="{46BF0AB2-E94D-FA4A-B767-3DD4A117C19C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0" creationId="{98AF5EBC-49FD-4E43-AB65-66A73FD4D930}"/>
          </ac:spMkLst>
        </pc:spChg>
        <pc:spChg chg="mod">
          <ac:chgData name="Mannix, Josh" userId="67577199-83d9-4857-9803-9b1b12014488" providerId="ADAL" clId="{617005A9-0423-2B42-B3D4-8AF3679932E7}" dt="2023-02-05T01:40:20.619" v="1251"/>
          <ac:spMkLst>
            <pc:docMk/>
            <pc:sldMk cId="3407391310" sldId="357"/>
            <ac:spMk id="31" creationId="{3EAFB95F-6367-2D41-B191-477D0DFFCCA6}"/>
          </ac:spMkLst>
        </pc:spChg>
        <pc:spChg chg="mod">
          <ac:chgData name="Mannix, Josh" userId="67577199-83d9-4857-9803-9b1b12014488" providerId="ADAL" clId="{617005A9-0423-2B42-B3D4-8AF3679932E7}" dt="2023-02-05T01:42:11.977" v="1356" actId="20577"/>
          <ac:spMkLst>
            <pc:docMk/>
            <pc:sldMk cId="3407391310" sldId="357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0.340" v="1250" actId="478"/>
          <ac:grpSpMkLst>
            <pc:docMk/>
            <pc:sldMk cId="3407391310" sldId="357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0.619" v="1251"/>
          <ac:grpSpMkLst>
            <pc:docMk/>
            <pc:sldMk cId="3407391310" sldId="357"/>
            <ac:grpSpMk id="24" creationId="{AA51D808-54B9-9647-A42A-10A9B152FEFA}"/>
          </ac:grpSpMkLst>
        </pc:grp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1" creationId="{A56955B5-24A3-2B48-898C-D85F23904EC0}"/>
          </ac:picMkLst>
        </pc:picChg>
        <pc:picChg chg="del">
          <ac:chgData name="Mannix, Josh" userId="67577199-83d9-4857-9803-9b1b12014488" providerId="ADAL" clId="{617005A9-0423-2B42-B3D4-8AF3679932E7}" dt="2023-02-05T01:41:57.184" v="1339" actId="478"/>
          <ac:picMkLst>
            <pc:docMk/>
            <pc:sldMk cId="3407391310" sldId="357"/>
            <ac:picMk id="23" creationId="{CFA7C2B6-5C1E-BE48-B3E1-40DA803817DD}"/>
          </ac:picMkLst>
        </pc:picChg>
        <pc:picChg chg="del">
          <ac:chgData name="Mannix, Josh" userId="67577199-83d9-4857-9803-9b1b12014488" providerId="ADAL" clId="{617005A9-0423-2B42-B3D4-8AF3679932E7}" dt="2023-02-05T01:41:58.717" v="1340" actId="478"/>
          <ac:picMkLst>
            <pc:docMk/>
            <pc:sldMk cId="3407391310" sldId="357"/>
            <ac:picMk id="28" creationId="{896FB5A5-C207-6D40-AAB8-FCC95B886B38}"/>
          </ac:picMkLst>
        </pc:picChg>
      </pc:sldChg>
      <pc:sldChg chg="addSp delSp modSp add mod modAnim">
        <pc:chgData name="Mannix, Josh" userId="67577199-83d9-4857-9803-9b1b12014488" providerId="ADAL" clId="{617005A9-0423-2B42-B3D4-8AF3679932E7}" dt="2023-02-05T01:49:40.568" v="1751"/>
        <pc:sldMkLst>
          <pc:docMk/>
          <pc:sldMk cId="1984715058" sldId="358"/>
        </pc:sldMkLst>
        <pc:spChg chg="mod">
          <ac:chgData name="Mannix, Josh" userId="67577199-83d9-4857-9803-9b1b12014488" providerId="ADAL" clId="{617005A9-0423-2B42-B3D4-8AF3679932E7}" dt="2023-02-05T01:49:08.471" v="1749" actId="20577"/>
          <ac:spMkLst>
            <pc:docMk/>
            <pc:sldMk cId="1984715058" sldId="358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7" creationId="{620484E2-7834-9A41-B501-A1820C42999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8" creationId="{7D320773-4590-C249-810A-E18B1D9FDF94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19" creationId="{5CFEC5B5-D71C-5A4B-86DA-193E7BAEECE0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0" creationId="{655E82C9-14DC-DB4F-8249-3DA6437AC302}"/>
          </ac:spMkLst>
        </pc:spChg>
        <pc:spChg chg="mod">
          <ac:chgData name="Mannix, Josh" userId="67577199-83d9-4857-9803-9b1b12014488" providerId="ADAL" clId="{617005A9-0423-2B42-B3D4-8AF3679932E7}" dt="2023-02-05T01:40:23.769" v="1253"/>
          <ac:spMkLst>
            <pc:docMk/>
            <pc:sldMk cId="1984715058" sldId="358"/>
            <ac:spMk id="21" creationId="{9C102642-9EFE-E74E-8B92-CB8900A01BF5}"/>
          </ac:spMkLst>
        </pc:spChg>
        <pc:spChg chg="mod">
          <ac:chgData name="Mannix, Josh" userId="67577199-83d9-4857-9803-9b1b12014488" providerId="ADAL" clId="{617005A9-0423-2B42-B3D4-8AF3679932E7}" dt="2023-02-05T01:43:30.721" v="1377" actId="20577"/>
          <ac:spMkLst>
            <pc:docMk/>
            <pc:sldMk cId="1984715058" sldId="358"/>
            <ac:spMk id="248" creationId="{00000000-0000-0000-0000-000000000000}"/>
          </ac:spMkLst>
        </pc:spChg>
        <pc:grpChg chg="del">
          <ac:chgData name="Mannix, Josh" userId="67577199-83d9-4857-9803-9b1b12014488" providerId="ADAL" clId="{617005A9-0423-2B42-B3D4-8AF3679932E7}" dt="2023-02-05T01:40:23.490" v="1252" actId="478"/>
          <ac:grpSpMkLst>
            <pc:docMk/>
            <pc:sldMk cId="1984715058" sldId="358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3.769" v="1253"/>
          <ac:grpSpMkLst>
            <pc:docMk/>
            <pc:sldMk cId="1984715058" sldId="358"/>
            <ac:grpSpMk id="16" creationId="{F67D49E6-4516-4A41-B0E4-0BABC3D1EBA7}"/>
          </ac:grpSpMkLst>
        </pc:grpChg>
      </pc:sldChg>
      <pc:sldChg chg="delSp modSp add mod">
        <pc:chgData name="Mannix, Josh" userId="67577199-83d9-4857-9803-9b1b12014488" providerId="ADAL" clId="{617005A9-0423-2B42-B3D4-8AF3679932E7}" dt="2023-02-05T02:04:44.610" v="2493" actId="16959"/>
        <pc:sldMkLst>
          <pc:docMk/>
          <pc:sldMk cId="2212034278" sldId="359"/>
        </pc:sldMkLst>
        <pc:spChg chg="mod">
          <ac:chgData name="Mannix, Josh" userId="67577199-83d9-4857-9803-9b1b12014488" providerId="ADAL" clId="{617005A9-0423-2B42-B3D4-8AF3679932E7}" dt="2023-02-05T02:04:44.610" v="2493" actId="16959"/>
          <ac:spMkLst>
            <pc:docMk/>
            <pc:sldMk cId="2212034278" sldId="359"/>
            <ac:spMk id="2" creationId="{ADC04ADF-3C89-B545-B3AC-998590695FDC}"/>
          </ac:spMkLst>
        </pc:spChg>
        <pc:spChg chg="mod">
          <ac:chgData name="Mannix, Josh" userId="67577199-83d9-4857-9803-9b1b12014488" providerId="ADAL" clId="{617005A9-0423-2B42-B3D4-8AF3679932E7}" dt="2023-02-05T01:56:01.435" v="2161" actId="20577"/>
          <ac:spMkLst>
            <pc:docMk/>
            <pc:sldMk cId="2212034278" sldId="359"/>
            <ac:spMk id="248" creationId="{00000000-0000-0000-0000-000000000000}"/>
          </ac:spMkLst>
        </pc:spChg>
        <pc:picChg chg="mod">
          <ac:chgData name="Mannix, Josh" userId="67577199-83d9-4857-9803-9b1b12014488" providerId="ADAL" clId="{617005A9-0423-2B42-B3D4-8AF3679932E7}" dt="2023-02-05T02:03:05.844" v="2416" actId="1076"/>
          <ac:picMkLst>
            <pc:docMk/>
            <pc:sldMk cId="2212034278" sldId="359"/>
            <ac:picMk id="20" creationId="{A579138C-E523-F741-879F-987976DF54CF}"/>
          </ac:picMkLst>
        </pc:picChg>
        <pc:picChg chg="del">
          <ac:chgData name="Mannix, Josh" userId="67577199-83d9-4857-9803-9b1b12014488" providerId="ADAL" clId="{617005A9-0423-2B42-B3D4-8AF3679932E7}" dt="2023-02-05T02:03:07.886" v="2417" actId="478"/>
          <ac:picMkLst>
            <pc:docMk/>
            <pc:sldMk cId="2212034278" sldId="359"/>
            <ac:picMk id="22" creationId="{6FC5CC1D-8787-2F4C-8D87-73BB5E9699DE}"/>
          </ac:picMkLst>
        </pc:picChg>
        <pc:picChg chg="mod">
          <ac:chgData name="Mannix, Josh" userId="67577199-83d9-4857-9803-9b1b12014488" providerId="ADAL" clId="{617005A9-0423-2B42-B3D4-8AF3679932E7}" dt="2023-02-05T02:03:04.043" v="2415" actId="1076"/>
          <ac:picMkLst>
            <pc:docMk/>
            <pc:sldMk cId="2212034278" sldId="359"/>
            <ac:picMk id="27" creationId="{D916CA65-CCD8-DB4A-8BCD-30A1F9DD77C9}"/>
          </ac:picMkLst>
        </pc:picChg>
      </pc:sldChg>
      <pc:sldChg chg="addSp delSp modSp add del mod">
        <pc:chgData name="Mannix, Josh" userId="67577199-83d9-4857-9803-9b1b12014488" providerId="ADAL" clId="{617005A9-0423-2B42-B3D4-8AF3679932E7}" dt="2023-02-05T01:49:44.130" v="1753" actId="2696"/>
        <pc:sldMkLst>
          <pc:docMk/>
          <pc:sldMk cId="3366179735" sldId="359"/>
        </pc:sldMkLst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7" creationId="{B0197EF7-FAA6-F545-BD7C-E1F2D75954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8" creationId="{1D07920B-8AB1-4A4B-BF6C-43834A4458B9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19" creationId="{0DC5821B-6546-284D-AEFE-CEEC7B53D554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0" creationId="{2C3D761B-5E38-6B43-B248-AC6B92E8FF61}"/>
          </ac:spMkLst>
        </pc:spChg>
        <pc:spChg chg="mod">
          <ac:chgData name="Mannix, Josh" userId="67577199-83d9-4857-9803-9b1b12014488" providerId="ADAL" clId="{617005A9-0423-2B42-B3D4-8AF3679932E7}" dt="2023-02-05T01:40:26.703" v="1256"/>
          <ac:spMkLst>
            <pc:docMk/>
            <pc:sldMk cId="3366179735" sldId="359"/>
            <ac:spMk id="21" creationId="{10B9F430-1C38-0C47-870B-B302B3647FF5}"/>
          </ac:spMkLst>
        </pc:spChg>
        <pc:grpChg chg="del mod">
          <ac:chgData name="Mannix, Josh" userId="67577199-83d9-4857-9803-9b1b12014488" providerId="ADAL" clId="{617005A9-0423-2B42-B3D4-8AF3679932E7}" dt="2023-02-05T01:40:26.438" v="1255" actId="478"/>
          <ac:grpSpMkLst>
            <pc:docMk/>
            <pc:sldMk cId="3366179735" sldId="359"/>
            <ac:grpSpMk id="4" creationId="{11703149-2179-114C-BEBA-C280511D2FA9}"/>
          </ac:grpSpMkLst>
        </pc:grpChg>
        <pc:grpChg chg="add mod">
          <ac:chgData name="Mannix, Josh" userId="67577199-83d9-4857-9803-9b1b12014488" providerId="ADAL" clId="{617005A9-0423-2B42-B3D4-8AF3679932E7}" dt="2023-02-05T01:40:26.703" v="1256"/>
          <ac:grpSpMkLst>
            <pc:docMk/>
            <pc:sldMk cId="3366179735" sldId="359"/>
            <ac:grpSpMk id="16" creationId="{C9C57805-1FDF-CC4B-BCE8-7D56BAAEE1F9}"/>
          </ac:grpSpMkLst>
        </pc:grpChg>
      </pc:sldChg>
      <pc:sldChg chg="add del">
        <pc:chgData name="Mannix, Josh" userId="67577199-83d9-4857-9803-9b1b12014488" providerId="ADAL" clId="{617005A9-0423-2B42-B3D4-8AF3679932E7}" dt="2023-02-05T01:46:26.374" v="1700"/>
        <pc:sldMkLst>
          <pc:docMk/>
          <pc:sldMk cId="1685046819" sldId="360"/>
        </pc:sldMkLst>
      </pc:sldChg>
      <pc:sldChg chg="modSp add del">
        <pc:chgData name="Mannix, Josh" userId="67577199-83d9-4857-9803-9b1b12014488" providerId="ADAL" clId="{617005A9-0423-2B42-B3D4-8AF3679932E7}" dt="2023-02-05T01:49:43.461" v="1752" actId="2696"/>
        <pc:sldMkLst>
          <pc:docMk/>
          <pc:sldMk cId="2401943001" sldId="360"/>
        </pc:sldMkLst>
        <pc:spChg chg="mod">
          <ac:chgData name="Mannix, Josh" userId="67577199-83d9-4857-9803-9b1b12014488" providerId="ADAL" clId="{617005A9-0423-2B42-B3D4-8AF3679932E7}" dt="2023-02-05T01:46:38.625" v="1702"/>
          <ac:spMkLst>
            <pc:docMk/>
            <pc:sldMk cId="2401943001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4.939" v="3018"/>
        <pc:sldMkLst>
          <pc:docMk/>
          <pc:sldMk cId="4136411304" sldId="360"/>
        </pc:sldMkLst>
        <pc:spChg chg="mod">
          <ac:chgData name="Mannix, Josh" userId="67577199-83d9-4857-9803-9b1b12014488" providerId="ADAL" clId="{617005A9-0423-2B42-B3D4-8AF3679932E7}" dt="2023-02-05T02:12:59.197" v="2986" actId="403"/>
          <ac:spMkLst>
            <pc:docMk/>
            <pc:sldMk cId="4136411304" sldId="360"/>
            <ac:spMk id="2" creationId="{ADC04ADF-3C89-B545-B3AC-998590695FDC}"/>
          </ac:spMkLst>
        </pc:spChg>
      </pc:sldChg>
      <pc:sldChg chg="modSp add mod modAnim">
        <pc:chgData name="Mannix, Josh" userId="67577199-83d9-4857-9803-9b1b12014488" providerId="ADAL" clId="{617005A9-0423-2B42-B3D4-8AF3679932E7}" dt="2023-02-05T02:17:41.719" v="3017"/>
        <pc:sldMkLst>
          <pc:docMk/>
          <pc:sldMk cId="1636631315" sldId="361"/>
        </pc:sldMkLst>
        <pc:spChg chg="mod">
          <ac:chgData name="Mannix, Josh" userId="67577199-83d9-4857-9803-9b1b12014488" providerId="ADAL" clId="{617005A9-0423-2B42-B3D4-8AF3679932E7}" dt="2023-02-05T02:14:58.165" v="3001" actId="255"/>
          <ac:spMkLst>
            <pc:docMk/>
            <pc:sldMk cId="1636631315" sldId="361"/>
            <ac:spMk id="2" creationId="{ADC04ADF-3C89-B545-B3AC-998590695FDC}"/>
          </ac:spMkLst>
        </pc:sp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70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21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76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1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22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87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2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5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820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00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1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4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7.1 Intro to </a:t>
            </a:r>
            <a:br>
              <a:rPr lang="en-US" sz="3200" dirty="0"/>
            </a:br>
            <a:r>
              <a:rPr lang="en-US" sz="3200" dirty="0"/>
              <a:t>Probability</a:t>
            </a:r>
            <a:endParaRPr sz="6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F2FCE-69D9-2540-B99E-B674B7E5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4" y="1133316"/>
            <a:ext cx="4319372" cy="2876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(Theoretical)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pPr marL="76200" indent="0">
                  <a:buNone/>
                </a:pPr>
                <a:r>
                  <a:rPr lang="en-US" b="1" u="sng" dirty="0"/>
                  <a:t>Classical (Theoretical) Probability</a:t>
                </a:r>
                <a:endParaRPr lang="en-US" dirty="0"/>
              </a:p>
              <a:p>
                <a:r>
                  <a:rPr lang="en-US" sz="2000" dirty="0"/>
                  <a:t>If all outcomes are </a:t>
                </a:r>
                <a:r>
                  <a:rPr lang="en-US" sz="2000" b="1" u="sng" dirty="0"/>
                  <a:t>equally likely</a:t>
                </a:r>
                <a:r>
                  <a:rPr lang="en-US" sz="2000" dirty="0"/>
                  <a:t>, </a:t>
                </a:r>
              </a:p>
              <a:p>
                <a:pPr marL="7620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𝐸𝑣𝑒𝑛𝑡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den>
                      </m:f>
                    </m:oMath>
                  </m:oMathPara>
                </a14:m>
                <a:br>
                  <a:rPr lang="en-US" sz="1800" b="0" i="1" dirty="0">
                    <a:latin typeface="Cambria Math" panose="02040503050406030204" pitchFamily="18" charset="0"/>
                  </a:rPr>
                </a:b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533400" lvl="1" indent="0">
                  <a:buNone/>
                </a:pPr>
                <a:endParaRPr lang="en-US" sz="500" i="1" dirty="0">
                  <a:latin typeface="Cambria Math" panose="02040503050406030204" pitchFamily="18" charset="0"/>
                </a:endParaRPr>
              </a:p>
              <a:p>
                <a:pPr marL="533400" lvl="1" indent="0">
                  <a:buNone/>
                </a:pPr>
                <a:r>
                  <a:rPr lang="en-US" sz="2000" b="0" dirty="0"/>
                  <a:t>		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𝑠𝑢𝑐𝑐𝑒𝑠𝑠𝑒𝑠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𝑝𝑜𝑠𝑠𝑖𝑏𝑖𝑙𝑖𝑡𝑖𝑒𝑠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874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(Theoretical)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6" y="1384142"/>
            <a:ext cx="8187861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r>
              <a:rPr lang="en-US" dirty="0"/>
              <a:t>Suppose you are randomly selecting cards from a standard 52-card deck of playing cards.</a:t>
            </a: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0A31B-8F39-4945-A60F-DF33D73F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49" y="2810665"/>
            <a:ext cx="5189702" cy="21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(Theoretical)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6" y="1384142"/>
            <a:ext cx="8187861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</a:p>
          <a:p>
            <a:endParaRPr lang="en-US" sz="2000" b="0" i="1" dirty="0">
              <a:latin typeface="Cambria Math" panose="02040503050406030204" pitchFamily="18" charset="0"/>
            </a:endParaRPr>
          </a:p>
          <a:p>
            <a:r>
              <a:rPr lang="en-US" sz="2000" dirty="0"/>
              <a:t>Find the probability of drawing a red card.</a:t>
            </a:r>
          </a:p>
          <a:p>
            <a:endParaRPr lang="en-US" sz="2000" b="0" i="1" dirty="0">
              <a:latin typeface="Cambria Math" panose="02040503050406030204" pitchFamily="18" charset="0"/>
            </a:endParaRPr>
          </a:p>
          <a:p>
            <a:endParaRPr lang="en-US" sz="2000" b="0" i="1" dirty="0">
              <a:latin typeface="Cambria Math" panose="02040503050406030204" pitchFamily="18" charset="0"/>
            </a:endParaRPr>
          </a:p>
          <a:p>
            <a:r>
              <a:rPr lang="en-US" sz="2000" dirty="0"/>
              <a:t>Find the probability of a King.</a:t>
            </a:r>
          </a:p>
          <a:p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0A31B-8F39-4945-A60F-DF33D73F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19" y="840516"/>
            <a:ext cx="3276262" cy="1351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0043E-2A15-BBD2-1DDF-2D49B359D609}"/>
                  </a:ext>
                </a:extLst>
              </p:cNvPr>
              <p:cNvSpPr txBox="1"/>
              <p:nvPr/>
            </p:nvSpPr>
            <p:spPr>
              <a:xfrm>
                <a:off x="1619865" y="2837701"/>
                <a:ext cx="1359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00043E-2A15-BBD2-1DDF-2D49B359D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65" y="2837701"/>
                <a:ext cx="135930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87EF4-A077-7917-EE1B-D77FD2315A02}"/>
                  </a:ext>
                </a:extLst>
              </p:cNvPr>
              <p:cNvSpPr txBox="1"/>
              <p:nvPr/>
            </p:nvSpPr>
            <p:spPr>
              <a:xfrm>
                <a:off x="1971173" y="3980744"/>
                <a:ext cx="12091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𝐾𝑖𝑛𝑔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87EF4-A077-7917-EE1B-D77FD231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73" y="3980744"/>
                <a:ext cx="1209177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959D98-D98D-8F10-CEE6-9B5518BF9ED0}"/>
                  </a:ext>
                </a:extLst>
              </p:cNvPr>
              <p:cNvSpPr txBox="1"/>
              <p:nvPr/>
            </p:nvSpPr>
            <p:spPr>
              <a:xfrm>
                <a:off x="2793629" y="2789813"/>
                <a:ext cx="1366720" cy="49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𝑃𝑜𝑠𝑠𝑖𝑏𝑙𝑒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959D98-D98D-8F10-CEE6-9B5518BF9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29" y="2789813"/>
                <a:ext cx="1366720" cy="497124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F0827F-9351-8DDD-BB3D-3A84AB39D358}"/>
                  </a:ext>
                </a:extLst>
              </p:cNvPr>
              <p:cNvSpPr txBox="1"/>
              <p:nvPr/>
            </p:nvSpPr>
            <p:spPr>
              <a:xfrm>
                <a:off x="4037772" y="2789813"/>
                <a:ext cx="1267848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1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F0827F-9351-8DDD-BB3D-3A84AB39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772" y="2789813"/>
                <a:ext cx="1267848" cy="7125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EE1EF7-7AA8-7A40-AF05-199B725041D0}"/>
                  </a:ext>
                </a:extLst>
              </p:cNvPr>
              <p:cNvSpPr txBox="1"/>
              <p:nvPr/>
            </p:nvSpPr>
            <p:spPr>
              <a:xfrm>
                <a:off x="3111462" y="3908973"/>
                <a:ext cx="1744773" cy="533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𝑐𝑎𝑟𝑑𝑠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EE1EF7-7AA8-7A40-AF05-199B72504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62" y="3908973"/>
                <a:ext cx="1744773" cy="533544"/>
              </a:xfrm>
              <a:prstGeom prst="rect">
                <a:avLst/>
              </a:prstGeom>
              <a:blipFill>
                <a:blip r:embed="rId8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C84EE-4DA8-266A-EA0B-FBE8F063ADBE}"/>
                  </a:ext>
                </a:extLst>
              </p:cNvPr>
              <p:cNvSpPr txBox="1"/>
              <p:nvPr/>
            </p:nvSpPr>
            <p:spPr>
              <a:xfrm>
                <a:off x="4671696" y="3923997"/>
                <a:ext cx="1673407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≈0.077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C84EE-4DA8-266A-EA0B-FBE8F063A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96" y="3923997"/>
                <a:ext cx="1673407" cy="7125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Classical (Theoretical)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6" y="1384142"/>
            <a:ext cx="8187861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</a:p>
          <a:p>
            <a:pPr marL="533400" lvl="1" indent="0">
              <a:buNone/>
            </a:pPr>
            <a:endParaRPr lang="en-US" sz="2000" i="1" dirty="0">
              <a:latin typeface="Cambria Math" panose="02040503050406030204" pitchFamily="18" charset="0"/>
            </a:endParaRPr>
          </a:p>
          <a:p>
            <a:r>
              <a:rPr lang="en-US" sz="2000" dirty="0"/>
              <a:t>Find the probability of drawing a Heart or a 10.</a:t>
            </a:r>
          </a:p>
          <a:p>
            <a:endParaRPr lang="en-US" sz="2000" dirty="0">
              <a:latin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</a:endParaRPr>
          </a:p>
          <a:p>
            <a:r>
              <a:rPr lang="en-US" sz="2000" dirty="0"/>
              <a:t>Find the probability of drawing a card that is not a Club.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0A31B-8F39-4945-A60F-DF33D73F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84" y="917641"/>
            <a:ext cx="3321597" cy="1370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EEEE9-4D9E-8BCC-C189-D9F140E620D0}"/>
                  </a:ext>
                </a:extLst>
              </p:cNvPr>
              <p:cNvSpPr txBox="1"/>
              <p:nvPr/>
            </p:nvSpPr>
            <p:spPr>
              <a:xfrm>
                <a:off x="1751340" y="2788163"/>
                <a:ext cx="2038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𝐻𝑒𝑎𝑟𝑡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EEEE9-4D9E-8BCC-C189-D9F140E62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40" y="2788163"/>
                <a:ext cx="2038891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76AD8-83FA-D321-491C-6C1E9755C9C6}"/>
                  </a:ext>
                </a:extLst>
              </p:cNvPr>
              <p:cNvSpPr txBox="1"/>
              <p:nvPr/>
            </p:nvSpPr>
            <p:spPr>
              <a:xfrm>
                <a:off x="1710813" y="3917624"/>
                <a:ext cx="197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𝑁𝑂𝑇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𝑐𝑙𝑢𝑏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76AD8-83FA-D321-491C-6C1E9755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813" y="3917624"/>
                <a:ext cx="1970219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AC1A7B-5996-EDD9-28C2-D0A0EACC45B1}"/>
                  </a:ext>
                </a:extLst>
              </p:cNvPr>
              <p:cNvSpPr txBox="1"/>
              <p:nvPr/>
            </p:nvSpPr>
            <p:spPr>
              <a:xfrm>
                <a:off x="2283542" y="2773087"/>
                <a:ext cx="4576916" cy="534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𝐻𝑒𝑎𝑟𝑡𝑠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𝑐𝑎𝑟𝑑𝑠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AC1A7B-5996-EDD9-28C2-D0A0EACC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542" y="2773087"/>
                <a:ext cx="4576916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9EB1F-2B25-F96A-3581-0242F83DFC00}"/>
                  </a:ext>
                </a:extLst>
              </p:cNvPr>
              <p:cNvSpPr txBox="1"/>
              <p:nvPr/>
            </p:nvSpPr>
            <p:spPr>
              <a:xfrm>
                <a:off x="3886431" y="2769781"/>
                <a:ext cx="4576916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13+3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9EB1F-2B25-F96A-3581-0242F83D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31" y="2769781"/>
                <a:ext cx="4576916" cy="497059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EC81-866C-1A07-9647-3AE0E3B9A241}"/>
                  </a:ext>
                </a:extLst>
              </p:cNvPr>
              <p:cNvSpPr txBox="1"/>
              <p:nvPr/>
            </p:nvSpPr>
            <p:spPr>
              <a:xfrm>
                <a:off x="2062316" y="3868966"/>
                <a:ext cx="4576916" cy="501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𝐶𝑙𝑢𝑏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EC81-866C-1A07-9647-3AE0E3B9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316" y="3868966"/>
                <a:ext cx="4576916" cy="501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D2C553-8637-0C49-576C-00E3D63DB29A}"/>
                  </a:ext>
                </a:extLst>
              </p:cNvPr>
              <p:cNvSpPr txBox="1"/>
              <p:nvPr/>
            </p:nvSpPr>
            <p:spPr>
              <a:xfrm>
                <a:off x="2922314" y="3868966"/>
                <a:ext cx="4576916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D2C553-8637-0C49-576C-00E3D63DB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4" y="3868966"/>
                <a:ext cx="4576916" cy="5014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A97BCD-54DC-EB3B-5A94-81E7DF04E526}"/>
                  </a:ext>
                </a:extLst>
              </p:cNvPr>
              <p:cNvSpPr txBox="1"/>
              <p:nvPr/>
            </p:nvSpPr>
            <p:spPr>
              <a:xfrm>
                <a:off x="3748658" y="3903867"/>
                <a:ext cx="4576916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52−13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A97BCD-54DC-EB3B-5A94-81E7DF04E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658" y="3903867"/>
                <a:ext cx="4576916" cy="5014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7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1"/>
      <p:bldP spid="12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</p:spPr>
            <p:txBody>
              <a:bodyPr anchor="t"/>
              <a:lstStyle/>
              <a:p>
                <a:pPr marL="76200" indent="0">
                  <a:buNone/>
                </a:pPr>
                <a:r>
                  <a:rPr lang="en-US" b="1" u="sng" dirty="0"/>
                  <a:t>Empirical probability</a:t>
                </a:r>
                <a:endParaRPr lang="en-US" dirty="0"/>
              </a:p>
              <a:p>
                <a:r>
                  <a:rPr lang="en-US" dirty="0"/>
                  <a:t>Based on experiments (DATA).</a:t>
                </a:r>
              </a:p>
              <a:p>
                <a:pPr marL="7620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86201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𝐸𝑣𝑒𝑛𝑡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𝑒𝑥𝑝𝑒𝑟𝑖𝑚𝑒𝑛𝑡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𝑝𝑒𝑟𝑓𝑜𝑟𝑚𝑒𝑑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862013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862013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𝑡𝑟𝑖𝑎𝑙𝑠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03131"/>
                <a:ext cx="8039832" cy="3269415"/>
              </a:xfrm>
              <a:blipFill>
                <a:blip r:embed="rId3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A99C7-A52A-9E44-8B45-58A768AD7C8C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25" name="Google Shape;272;p18">
              <a:extLst>
                <a:ext uri="{FF2B5EF4-FFF2-40B4-BE49-F238E27FC236}">
                  <a16:creationId xmlns:a16="http://schemas.microsoft.com/office/drawing/2014/main" id="{A08C022A-6BBB-694D-B7E0-6EACF31BBF1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81;p18">
              <a:extLst>
                <a:ext uri="{FF2B5EF4-FFF2-40B4-BE49-F238E27FC236}">
                  <a16:creationId xmlns:a16="http://schemas.microsoft.com/office/drawing/2014/main" id="{4012C687-937B-4A42-BCC1-549AC974401F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282;p18">
              <a:extLst>
                <a:ext uri="{FF2B5EF4-FFF2-40B4-BE49-F238E27FC236}">
                  <a16:creationId xmlns:a16="http://schemas.microsoft.com/office/drawing/2014/main" id="{46BF0AB2-E94D-FA4A-B767-3DD4A117C19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83;p18">
              <a:extLst>
                <a:ext uri="{FF2B5EF4-FFF2-40B4-BE49-F238E27FC236}">
                  <a16:creationId xmlns:a16="http://schemas.microsoft.com/office/drawing/2014/main" id="{98AF5EBC-49FD-4E43-AB65-66A73FD4D93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84;p18">
            <a:extLst>
              <a:ext uri="{FF2B5EF4-FFF2-40B4-BE49-F238E27FC236}">
                <a16:creationId xmlns:a16="http://schemas.microsoft.com/office/drawing/2014/main" id="{3EAFB95F-6367-2D41-B191-477D0DFFCCA6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0739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3269415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  <a:endParaRPr lang="en-US" dirty="0"/>
          </a:p>
          <a:p>
            <a:r>
              <a:rPr lang="en-US" dirty="0"/>
              <a:t>Suppose we collected data on MATH 125 students and are selecting a single student randomly.</a:t>
            </a:r>
          </a:p>
          <a:p>
            <a:r>
              <a:rPr lang="en-US" dirty="0"/>
              <a:t>Find the probability the student is a Math major.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DE7EA3-FD2F-A6A5-FE43-1238803C750A}"/>
              </a:ext>
            </a:extLst>
          </p:cNvPr>
          <p:cNvGrpSpPr/>
          <p:nvPr/>
        </p:nvGrpSpPr>
        <p:grpSpPr>
          <a:xfrm>
            <a:off x="7218250" y="48924"/>
            <a:ext cx="1399349" cy="654600"/>
            <a:chOff x="7218250" y="48924"/>
            <a:chExt cx="1399349" cy="654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E0A8C-D489-BDD1-B4DF-28196FDBF96D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6" name="Google Shape;256;p16">
                <a:extLst>
                  <a:ext uri="{FF2B5EF4-FFF2-40B4-BE49-F238E27FC236}">
                    <a16:creationId xmlns:a16="http://schemas.microsoft.com/office/drawing/2014/main" id="{D26E0C38-FFD4-6F5F-F9DA-75856A4C411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7" name="Google Shape;258;p16">
                <a:extLst>
                  <a:ext uri="{FF2B5EF4-FFF2-40B4-BE49-F238E27FC236}">
                    <a16:creationId xmlns:a16="http://schemas.microsoft.com/office/drawing/2014/main" id="{208F7F30-A2D0-AAC1-8DDD-6B54434916C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59;p16">
                <a:extLst>
                  <a:ext uri="{FF2B5EF4-FFF2-40B4-BE49-F238E27FC236}">
                    <a16:creationId xmlns:a16="http://schemas.microsoft.com/office/drawing/2014/main" id="{E66BDC67-8B37-CF65-3C18-A9E9FECAD7E6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31" name="Google Shape;284;p18">
              <a:extLst>
                <a:ext uri="{FF2B5EF4-FFF2-40B4-BE49-F238E27FC236}">
                  <a16:creationId xmlns:a16="http://schemas.microsoft.com/office/drawing/2014/main" id="{3EAFB95F-6367-2D41-B191-477D0DFFCCA6}"/>
                </a:ext>
              </a:extLst>
            </p:cNvPr>
            <p:cNvSpPr txBox="1"/>
            <p:nvPr/>
          </p:nvSpPr>
          <p:spPr>
            <a:xfrm>
              <a:off x="7744078" y="48924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759E4BE-9B43-26EA-2E2D-E9D8DB35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56" y="3241827"/>
            <a:ext cx="3110544" cy="1272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DCEEBD-176F-ACF0-6439-9ECB931755B4}"/>
                  </a:ext>
                </a:extLst>
              </p:cNvPr>
              <p:cNvSpPr txBox="1"/>
              <p:nvPr/>
            </p:nvSpPr>
            <p:spPr>
              <a:xfrm>
                <a:off x="1150375" y="3608438"/>
                <a:ext cx="1242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DCEEBD-176F-ACF0-6439-9ECB9317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75" y="3608438"/>
                <a:ext cx="124284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6FD7CD-6F48-2878-5C69-EC9A9B19EDB1}"/>
                  </a:ext>
                </a:extLst>
              </p:cNvPr>
              <p:cNvSpPr txBox="1"/>
              <p:nvPr/>
            </p:nvSpPr>
            <p:spPr>
              <a:xfrm>
                <a:off x="2276755" y="3464277"/>
                <a:ext cx="1107547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𝑆𝑡𝑢𝑑𝑒𝑛𝑡𝑠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6FD7CD-6F48-2878-5C69-EC9A9B19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55" y="3464277"/>
                <a:ext cx="1107547" cy="559897"/>
              </a:xfrm>
              <a:prstGeom prst="rect">
                <a:avLst/>
              </a:prstGeom>
              <a:blipFill>
                <a:blip r:embed="rId5"/>
                <a:stretch>
                  <a:fillRect r="-34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A45200-149C-E99A-EEDB-6B67ED254E15}"/>
                  </a:ext>
                </a:extLst>
              </p:cNvPr>
              <p:cNvSpPr txBox="1"/>
              <p:nvPr/>
            </p:nvSpPr>
            <p:spPr>
              <a:xfrm>
                <a:off x="3250372" y="3466745"/>
                <a:ext cx="959471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A45200-149C-E99A-EEDB-6B67ED254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72" y="3466745"/>
                <a:ext cx="959471" cy="554960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1168619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  <a:endParaRPr lang="en-US" dirty="0"/>
          </a:p>
          <a:p>
            <a:r>
              <a:rPr lang="en-US" dirty="0"/>
              <a:t>Find the probability the student is not a Math major.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E9FA91-AF2B-D55D-22ED-835AE498FA5C}"/>
              </a:ext>
            </a:extLst>
          </p:cNvPr>
          <p:cNvGrpSpPr/>
          <p:nvPr/>
        </p:nvGrpSpPr>
        <p:grpSpPr>
          <a:xfrm>
            <a:off x="7218250" y="48924"/>
            <a:ext cx="1399349" cy="654600"/>
            <a:chOff x="7218250" y="48924"/>
            <a:chExt cx="1399349" cy="654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2927A7-3022-3A5D-380A-89B868392E3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56;p16">
                <a:extLst>
                  <a:ext uri="{FF2B5EF4-FFF2-40B4-BE49-F238E27FC236}">
                    <a16:creationId xmlns:a16="http://schemas.microsoft.com/office/drawing/2014/main" id="{EB233E01-E100-040B-6296-116065D52E5D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FFB8424C-A38B-7A7F-7D32-1F5E95BAC129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59;p16">
                <a:extLst>
                  <a:ext uri="{FF2B5EF4-FFF2-40B4-BE49-F238E27FC236}">
                    <a16:creationId xmlns:a16="http://schemas.microsoft.com/office/drawing/2014/main" id="{4A1A91EB-AB44-4DE8-8128-B7DEA270EEF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84;p18">
              <a:extLst>
                <a:ext uri="{FF2B5EF4-FFF2-40B4-BE49-F238E27FC236}">
                  <a16:creationId xmlns:a16="http://schemas.microsoft.com/office/drawing/2014/main" id="{BCA0AB1A-C16E-7BDC-9E59-6E5D0E6A814F}"/>
                </a:ext>
              </a:extLst>
            </p:cNvPr>
            <p:cNvSpPr txBox="1"/>
            <p:nvPr/>
          </p:nvSpPr>
          <p:spPr>
            <a:xfrm>
              <a:off x="7744078" y="48924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/>
              <p:nvPr/>
            </p:nvSpPr>
            <p:spPr>
              <a:xfrm>
                <a:off x="1183296" y="2624692"/>
                <a:ext cx="16341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96" y="2624692"/>
                <a:ext cx="1634165" cy="33855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/>
              <p:nvPr/>
            </p:nvSpPr>
            <p:spPr>
              <a:xfrm>
                <a:off x="2864197" y="2528520"/>
                <a:ext cx="1503745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𝑆𝑡𝑢𝑑𝑒𝑛𝑡𝑠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97" y="2528520"/>
                <a:ext cx="1503745" cy="559897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/>
              <p:nvPr/>
            </p:nvSpPr>
            <p:spPr>
              <a:xfrm>
                <a:off x="4230848" y="2553938"/>
                <a:ext cx="1626279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15+18+20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48" y="2553938"/>
                <a:ext cx="1626279" cy="559961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/>
              <p:nvPr/>
            </p:nvSpPr>
            <p:spPr>
              <a:xfrm>
                <a:off x="5709962" y="2536125"/>
                <a:ext cx="1683896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76−23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2" y="2536125"/>
                <a:ext cx="1683896" cy="559961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D854052-F4E7-5B24-A30F-91A4B6571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296" y="3364005"/>
            <a:ext cx="3110544" cy="12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1168619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  <a:endParaRPr lang="en-US" dirty="0"/>
          </a:p>
          <a:p>
            <a:r>
              <a:rPr lang="en-US" dirty="0"/>
              <a:t>Find the probability the student is an Art or Chemistry major.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E9FA91-AF2B-D55D-22ED-835AE498FA5C}"/>
              </a:ext>
            </a:extLst>
          </p:cNvPr>
          <p:cNvGrpSpPr/>
          <p:nvPr/>
        </p:nvGrpSpPr>
        <p:grpSpPr>
          <a:xfrm>
            <a:off x="7218250" y="48924"/>
            <a:ext cx="1399349" cy="654600"/>
            <a:chOff x="7218250" y="48924"/>
            <a:chExt cx="1399349" cy="654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2927A7-3022-3A5D-380A-89B868392E3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56;p16">
                <a:extLst>
                  <a:ext uri="{FF2B5EF4-FFF2-40B4-BE49-F238E27FC236}">
                    <a16:creationId xmlns:a16="http://schemas.microsoft.com/office/drawing/2014/main" id="{EB233E01-E100-040B-6296-116065D52E5D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FFB8424C-A38B-7A7F-7D32-1F5E95BAC129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59;p16">
                <a:extLst>
                  <a:ext uri="{FF2B5EF4-FFF2-40B4-BE49-F238E27FC236}">
                    <a16:creationId xmlns:a16="http://schemas.microsoft.com/office/drawing/2014/main" id="{4A1A91EB-AB44-4DE8-8128-B7DEA270EEF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84;p18">
              <a:extLst>
                <a:ext uri="{FF2B5EF4-FFF2-40B4-BE49-F238E27FC236}">
                  <a16:creationId xmlns:a16="http://schemas.microsoft.com/office/drawing/2014/main" id="{BCA0AB1A-C16E-7BDC-9E59-6E5D0E6A814F}"/>
                </a:ext>
              </a:extLst>
            </p:cNvPr>
            <p:cNvSpPr txBox="1"/>
            <p:nvPr/>
          </p:nvSpPr>
          <p:spPr>
            <a:xfrm>
              <a:off x="7744078" y="48924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/>
              <p:nvPr/>
            </p:nvSpPr>
            <p:spPr>
              <a:xfrm>
                <a:off x="1183296" y="2624692"/>
                <a:ext cx="1883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𝐴𝑟𝑡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𝐶h𝑒𝑚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96" y="2624692"/>
                <a:ext cx="1883529" cy="33855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/>
              <p:nvPr/>
            </p:nvSpPr>
            <p:spPr>
              <a:xfrm>
                <a:off x="2864197" y="2528520"/>
                <a:ext cx="1753493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𝐴𝑟𝑡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𝐶h𝑒𝑚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𝑆𝑡𝑢𝑑𝑒𝑛𝑡𝑠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97" y="2528520"/>
                <a:ext cx="1753493" cy="559897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/>
              <p:nvPr/>
            </p:nvSpPr>
            <p:spPr>
              <a:xfrm>
                <a:off x="4672312" y="2556082"/>
                <a:ext cx="1153586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18+15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12" y="2556082"/>
                <a:ext cx="1153586" cy="559961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/>
              <p:nvPr/>
            </p:nvSpPr>
            <p:spPr>
              <a:xfrm>
                <a:off x="5171593" y="2563916"/>
                <a:ext cx="1683896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93" y="2563916"/>
                <a:ext cx="1683896" cy="559961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D854052-F4E7-5B24-A30F-91A4B6571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296" y="3364005"/>
            <a:ext cx="3110544" cy="12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Probability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03131"/>
            <a:ext cx="8039832" cy="1168619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Examples</a:t>
            </a:r>
            <a:endParaRPr lang="en-US" dirty="0"/>
          </a:p>
          <a:p>
            <a:r>
              <a:rPr lang="en-US" sz="2000" dirty="0"/>
              <a:t>Find the probability the student is a Math, Chemistry, or English major.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E9FA91-AF2B-D55D-22ED-835AE498FA5C}"/>
              </a:ext>
            </a:extLst>
          </p:cNvPr>
          <p:cNvGrpSpPr/>
          <p:nvPr/>
        </p:nvGrpSpPr>
        <p:grpSpPr>
          <a:xfrm>
            <a:off x="7218250" y="48924"/>
            <a:ext cx="1399349" cy="654600"/>
            <a:chOff x="7218250" y="48924"/>
            <a:chExt cx="1399349" cy="6546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2927A7-3022-3A5D-380A-89B868392E3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56;p16">
                <a:extLst>
                  <a:ext uri="{FF2B5EF4-FFF2-40B4-BE49-F238E27FC236}">
                    <a16:creationId xmlns:a16="http://schemas.microsoft.com/office/drawing/2014/main" id="{EB233E01-E100-040B-6296-116065D52E5D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FFB8424C-A38B-7A7F-7D32-1F5E95BAC129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59;p16">
                <a:extLst>
                  <a:ext uri="{FF2B5EF4-FFF2-40B4-BE49-F238E27FC236}">
                    <a16:creationId xmlns:a16="http://schemas.microsoft.com/office/drawing/2014/main" id="{4A1A91EB-AB44-4DE8-8128-B7DEA270EEF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84;p18">
              <a:extLst>
                <a:ext uri="{FF2B5EF4-FFF2-40B4-BE49-F238E27FC236}">
                  <a16:creationId xmlns:a16="http://schemas.microsoft.com/office/drawing/2014/main" id="{BCA0AB1A-C16E-7BDC-9E59-6E5D0E6A814F}"/>
                </a:ext>
              </a:extLst>
            </p:cNvPr>
            <p:cNvSpPr txBox="1"/>
            <p:nvPr/>
          </p:nvSpPr>
          <p:spPr>
            <a:xfrm>
              <a:off x="7744078" y="48924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/>
              <p:nvPr/>
            </p:nvSpPr>
            <p:spPr>
              <a:xfrm>
                <a:off x="1183296" y="2624692"/>
                <a:ext cx="2875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𝑀𝑎𝑡h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𝐶h𝑒𝑚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F29079-B987-C4E3-D206-A1D01B45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96" y="2624692"/>
                <a:ext cx="2875659" cy="33855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/>
              <p:nvPr/>
            </p:nvSpPr>
            <p:spPr>
              <a:xfrm>
                <a:off x="3884395" y="2571750"/>
                <a:ext cx="1863351" cy="555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𝑆𝑢𝑐𝑐𝑒𝑠𝑠𝑒𝑠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𝑃𝑜𝑠𝑠𝑖𝑏𝑖𝑙𝑖𝑡𝑖𝑒𝑠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B4F08-1A46-A067-D753-0E15BF78D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95" y="2571750"/>
                <a:ext cx="1863351" cy="555024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/>
              <p:nvPr/>
            </p:nvSpPr>
            <p:spPr>
              <a:xfrm>
                <a:off x="5603987" y="2656133"/>
                <a:ext cx="1626279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23+15+20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AAA8A2-E6B5-AE41-3233-ACCB96E4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987" y="2656133"/>
                <a:ext cx="1626279" cy="559961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/>
              <p:nvPr/>
            </p:nvSpPr>
            <p:spPr>
              <a:xfrm>
                <a:off x="6616295" y="2624692"/>
                <a:ext cx="1683896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7821E0-29F2-AAB1-6847-279D3669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95" y="2624692"/>
                <a:ext cx="1683896" cy="559961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D854052-F4E7-5B24-A30F-91A4B6571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296" y="3364005"/>
            <a:ext cx="3110544" cy="12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3231116" y="1927779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Calculate Probabilities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1453916" y="1927779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5008316" y="1927779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333841" y="2033729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133091" y="2033729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932329" y="2033729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dirty="0"/>
              <a:t>An experiment is performed where a fair 4-sided die is rolled, then a fair 3-color spinner is spun. The possible outcomes for each event are 1, 2, 3, and 4 for the 4-sided die and red (R), blue (B), and yellow (Y) for the 3-color spinner.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Identify the sample space for this experiment.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Find the probability of rolling a 3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Find the probability of rolling an even number AND spinning red. </a:t>
            </a:r>
          </a:p>
          <a:p>
            <a:pPr marL="533400" indent="-457200">
              <a:buFont typeface="+mj-lt"/>
              <a:buAutoNum type="alphaLcParenR"/>
            </a:pPr>
            <a:r>
              <a:rPr lang="en-US" sz="2000" dirty="0"/>
              <a:t>Determine if this is classical or empirical probability.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lternate Process 10">
                <a:extLst>
                  <a:ext uri="{FF2B5EF4-FFF2-40B4-BE49-F238E27FC236}">
                    <a16:creationId xmlns:a16="http://schemas.microsoft.com/office/drawing/2014/main" id="{75042BC0-BE00-2440-A29B-4DDC2D2211E1}"/>
                  </a:ext>
                </a:extLst>
              </p:cNvPr>
              <p:cNvSpPr/>
              <p:nvPr/>
            </p:nvSpPr>
            <p:spPr>
              <a:xfrm>
                <a:off x="643334" y="4026116"/>
                <a:ext cx="6032769" cy="1057119"/>
              </a:xfrm>
              <a:prstGeom prst="flowChartAlternateProcess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𝐸𝑣𝑒𝑛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1800" b="0" dirty="0"/>
                  <a:t>d) Classical (Theoretical) Probability</a:t>
                </a:r>
                <a:endParaRPr lang="en-US" sz="1800" dirty="0"/>
              </a:p>
            </p:txBody>
          </p:sp>
        </mc:Choice>
        <mc:Fallback xmlns="">
          <p:sp>
            <p:nvSpPr>
              <p:cNvPr id="11" name="Alternate Process 10">
                <a:extLst>
                  <a:ext uri="{FF2B5EF4-FFF2-40B4-BE49-F238E27FC236}">
                    <a16:creationId xmlns:a16="http://schemas.microsoft.com/office/drawing/2014/main" id="{75042BC0-BE00-2440-A29B-4DDC2D221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4" y="4026116"/>
                <a:ext cx="6032769" cy="1057119"/>
              </a:xfrm>
              <a:prstGeom prst="flowChartAlternateProcess">
                <a:avLst/>
              </a:prstGeom>
              <a:blipFill>
                <a:blip r:embed="rId2"/>
                <a:stretch>
                  <a:fillRect t="-1149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423831" y="194224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821703-3C11-5E8E-57EE-249A92632D56}"/>
              </a:ext>
            </a:extLst>
          </p:cNvPr>
          <p:cNvGrpSpPr/>
          <p:nvPr/>
        </p:nvGrpSpPr>
        <p:grpSpPr>
          <a:xfrm>
            <a:off x="7501482" y="268391"/>
            <a:ext cx="1399349" cy="562200"/>
            <a:chOff x="7218250" y="126225"/>
            <a:chExt cx="1399349" cy="562200"/>
          </a:xfrm>
        </p:grpSpPr>
        <p:sp>
          <p:nvSpPr>
            <p:cNvPr id="18" name="Google Shape;272;p18">
              <a:extLst>
                <a:ext uri="{FF2B5EF4-FFF2-40B4-BE49-F238E27FC236}">
                  <a16:creationId xmlns:a16="http://schemas.microsoft.com/office/drawing/2014/main" id="{324C17F4-89D5-8342-8651-51EBF8C6845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9" name="Google Shape;281;p18">
              <a:extLst>
                <a:ext uri="{FF2B5EF4-FFF2-40B4-BE49-F238E27FC236}">
                  <a16:creationId xmlns:a16="http://schemas.microsoft.com/office/drawing/2014/main" id="{358D0C5E-9949-B5F5-8BCC-D521BAAFC019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1" name="Google Shape;283;p18">
              <a:extLst>
                <a:ext uri="{FF2B5EF4-FFF2-40B4-BE49-F238E27FC236}">
                  <a16:creationId xmlns:a16="http://schemas.microsoft.com/office/drawing/2014/main" id="{68B71A52-AA12-88B2-9C36-466C0C4AD666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r>
              <a:rPr lang="en-US" dirty="0"/>
              <a:t>An </a:t>
            </a:r>
            <a:r>
              <a:rPr lang="en-US" b="1" u="sng" dirty="0"/>
              <a:t>experiment</a:t>
            </a:r>
            <a:r>
              <a:rPr lang="en-US" dirty="0"/>
              <a:t> or </a:t>
            </a:r>
            <a:r>
              <a:rPr lang="en-US" b="1" u="sng" dirty="0"/>
              <a:t>trial</a:t>
            </a:r>
            <a:r>
              <a:rPr lang="en-US" dirty="0"/>
              <a:t> is the process by which a random observation or outcome is generated.</a:t>
            </a:r>
          </a:p>
          <a:p>
            <a:pPr lvl="1"/>
            <a:r>
              <a:rPr lang="en-US" sz="2000" dirty="0"/>
              <a:t>Ex: Flipping a coin, rolling a die, determining the sex of a baby</a:t>
            </a:r>
          </a:p>
          <a:p>
            <a:r>
              <a:rPr lang="en-US" dirty="0"/>
              <a:t>An </a:t>
            </a:r>
            <a:r>
              <a:rPr lang="en-US" b="1" u="sng" dirty="0"/>
              <a:t>outcome</a:t>
            </a:r>
            <a:r>
              <a:rPr lang="en-US" dirty="0"/>
              <a:t> is any possible individual observation of that experiment</a:t>
            </a:r>
          </a:p>
          <a:p>
            <a:pPr lvl="1"/>
            <a:r>
              <a:rPr lang="en-US" sz="2000" dirty="0"/>
              <a:t>Ex: If you flip a coin, you have two possible outcomes: heads, or tails. Heads is an outcome, and tails is another outcome.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" name="Google Shape;235;p14">
              <a:extLst>
                <a:ext uri="{FF2B5EF4-FFF2-40B4-BE49-F238E27FC236}">
                  <a16:creationId xmlns:a16="http://schemas.microsoft.com/office/drawing/2014/main" id="{FEFE4CFD-EAF5-844F-B782-F1B8CD3EFA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8" y="1455089"/>
                <a:ext cx="4104592" cy="3217457"/>
              </a:xfrm>
            </p:spPr>
            <p:txBody>
              <a:bodyPr anchor="t"/>
              <a:lstStyle/>
              <a:p>
                <a:r>
                  <a:rPr lang="en-US" b="1" u="sng" dirty="0"/>
                  <a:t>Sample space </a:t>
                </a:r>
                <a:r>
                  <a:rPr lang="en-US" b="1" i="1" u="sng" dirty="0"/>
                  <a:t>(S)</a:t>
                </a:r>
                <a:r>
                  <a:rPr lang="en-US" i="1" dirty="0"/>
                  <a:t>,</a:t>
                </a:r>
                <a:r>
                  <a:rPr lang="en-US" dirty="0"/>
                  <a:t> which is the set of all possible outcomes of an experiment/trial.</a:t>
                </a:r>
              </a:p>
              <a:p>
                <a:pPr lvl="1"/>
                <a:r>
                  <a:rPr lang="en-US" sz="2000" dirty="0"/>
                  <a:t>EX: If you flip a coin twice,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8" y="1455089"/>
                <a:ext cx="4104592" cy="3217457"/>
              </a:xfr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150935-16CE-B745-B103-815C8C93B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849" y="1724394"/>
            <a:ext cx="2678845" cy="2678845"/>
          </a:xfrm>
          <a:prstGeom prst="rect">
            <a:avLst/>
          </a:prstGeom>
        </p:spPr>
      </p:pic>
      <p:grpSp>
        <p:nvGrpSpPr>
          <p:cNvPr id="19" name="Google Shape;231;p14">
            <a:extLst>
              <a:ext uri="{FF2B5EF4-FFF2-40B4-BE49-F238E27FC236}">
                <a16:creationId xmlns:a16="http://schemas.microsoft.com/office/drawing/2014/main" id="{F78CDBC2-DBC8-3B46-ACF6-6158AAF6F74A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0" name="Google Shape;232;p14">
              <a:extLst>
                <a:ext uri="{FF2B5EF4-FFF2-40B4-BE49-F238E27FC236}">
                  <a16:creationId xmlns:a16="http://schemas.microsoft.com/office/drawing/2014/main" id="{A3FA90A6-274D-814C-AF95-22CB6B9FFDC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" name="Google Shape;233;p14">
              <a:extLst>
                <a:ext uri="{FF2B5EF4-FFF2-40B4-BE49-F238E27FC236}">
                  <a16:creationId xmlns:a16="http://schemas.microsoft.com/office/drawing/2014/main" id="{6D8A1D4B-7052-BD47-AA5F-2FD3C54D34A7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Google Shape;235;p14">
              <a:extLst>
                <a:ext uri="{FF2B5EF4-FFF2-40B4-BE49-F238E27FC236}">
                  <a16:creationId xmlns:a16="http://schemas.microsoft.com/office/drawing/2014/main" id="{FF43DB02-64CC-834F-8D96-F50378C33A79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1" name="Google Shape;236;p14">
            <a:extLst>
              <a:ext uri="{FF2B5EF4-FFF2-40B4-BE49-F238E27FC236}">
                <a16:creationId xmlns:a16="http://schemas.microsoft.com/office/drawing/2014/main" id="{10577349-B28A-EA4C-A464-9FC5C1151D4B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926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5492400" cy="3217457"/>
              </a:xfrm>
            </p:spPr>
            <p:txBody>
              <a:bodyPr anchor="t"/>
              <a:lstStyle/>
              <a:p>
                <a:r>
                  <a:rPr lang="en-US" dirty="0"/>
                  <a:t>An </a:t>
                </a:r>
                <a:r>
                  <a:rPr lang="en-US" b="1" u="sng" dirty="0"/>
                  <a:t>event </a:t>
                </a:r>
                <a:r>
                  <a:rPr lang="en-US" b="1" i="1" u="sng" dirty="0"/>
                  <a:t>(E)</a:t>
                </a:r>
                <a:r>
                  <a:rPr lang="en-US" i="1" dirty="0"/>
                  <a:t>, </a:t>
                </a:r>
                <a:r>
                  <a:rPr lang="en-US" dirty="0"/>
                  <a:t>is any collection of possible outcomes of an experiment (i.e., any subset of </a:t>
                </a:r>
                <a:r>
                  <a:rPr lang="en-US" i="1" dirty="0"/>
                  <a:t>S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sz="2000" dirty="0"/>
                  <a:t>Ex: If you flip a coin twice, you might be interested in getting two heads, which would be notated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Ex: …getting at least one head, which is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5492400" cy="3217457"/>
              </a:xfrm>
              <a:blipFill>
                <a:blip r:embed="rId3"/>
                <a:stretch>
                  <a:fillRect l="-691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03CA08A-C832-854E-9951-CB19DF37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32" y="1828800"/>
            <a:ext cx="2180301" cy="2180301"/>
          </a:xfrm>
          <a:prstGeom prst="rect">
            <a:avLst/>
          </a:prstGeom>
        </p:spPr>
      </p:pic>
      <p:grpSp>
        <p:nvGrpSpPr>
          <p:cNvPr id="18" name="Google Shape;231;p14">
            <a:extLst>
              <a:ext uri="{FF2B5EF4-FFF2-40B4-BE49-F238E27FC236}">
                <a16:creationId xmlns:a16="http://schemas.microsoft.com/office/drawing/2014/main" id="{ECEB0EF7-24EF-994F-8C5D-35132C8689BC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19" name="Google Shape;232;p14">
              <a:extLst>
                <a:ext uri="{FF2B5EF4-FFF2-40B4-BE49-F238E27FC236}">
                  <a16:creationId xmlns:a16="http://schemas.microsoft.com/office/drawing/2014/main" id="{E11EB41F-5F12-F746-9092-EB958839B3C7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0" name="Google Shape;233;p14">
              <a:extLst>
                <a:ext uri="{FF2B5EF4-FFF2-40B4-BE49-F238E27FC236}">
                  <a16:creationId xmlns:a16="http://schemas.microsoft.com/office/drawing/2014/main" id="{393974C3-55F3-A64E-BD4A-541F20EE8840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9" name="Google Shape;235;p14">
              <a:extLst>
                <a:ext uri="{FF2B5EF4-FFF2-40B4-BE49-F238E27FC236}">
                  <a16:creationId xmlns:a16="http://schemas.microsoft.com/office/drawing/2014/main" id="{F47BEEFD-FA8A-074B-94C1-A2F5AF5B4E0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0" name="Google Shape;236;p14">
            <a:extLst>
              <a:ext uri="{FF2B5EF4-FFF2-40B4-BE49-F238E27FC236}">
                <a16:creationId xmlns:a16="http://schemas.microsoft.com/office/drawing/2014/main" id="{E0505AC4-7E09-C744-99DC-309FD3701273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5174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086C589-F71F-E648-A315-20B2F051FBFC}"/>
              </a:ext>
            </a:extLst>
          </p:cNvPr>
          <p:cNvSpPr txBox="1">
            <a:spLocks/>
          </p:cNvSpPr>
          <p:nvPr/>
        </p:nvSpPr>
        <p:spPr>
          <a:xfrm>
            <a:off x="651721" y="1469464"/>
            <a:ext cx="7988466" cy="321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2000" dirty="0"/>
              <a:t>You are playing a game in which you roll a pair of 4-sided die. To determine your next move, you need to know the sum of the two die.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Using proper notation:</a:t>
            </a:r>
          </a:p>
          <a:p>
            <a:r>
              <a:rPr lang="en-US" sz="2000" dirty="0"/>
              <a:t>Write the sample space:</a:t>
            </a:r>
          </a:p>
          <a:p>
            <a:r>
              <a:rPr lang="en-US" sz="2000" dirty="0"/>
              <a:t>Write the event of rolling a sum that is even:</a:t>
            </a:r>
          </a:p>
          <a:p>
            <a:r>
              <a:rPr lang="en-US" sz="2000" dirty="0"/>
              <a:t>Write the event of rolling a sum that less than 6:	</a:t>
            </a:r>
          </a:p>
        </p:txBody>
      </p:sp>
      <p:grpSp>
        <p:nvGrpSpPr>
          <p:cNvPr id="24" name="Google Shape;231;p14">
            <a:extLst>
              <a:ext uri="{FF2B5EF4-FFF2-40B4-BE49-F238E27FC236}">
                <a16:creationId xmlns:a16="http://schemas.microsoft.com/office/drawing/2014/main" id="{5CA53BFF-543E-0E43-A549-BA7FA74212A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" name="Google Shape;232;p14">
              <a:extLst>
                <a:ext uri="{FF2B5EF4-FFF2-40B4-BE49-F238E27FC236}">
                  <a16:creationId xmlns:a16="http://schemas.microsoft.com/office/drawing/2014/main" id="{6B9DB3CD-ABCE-194E-977D-E8D0B0B77DD0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Google Shape;233;p14">
              <a:extLst>
                <a:ext uri="{FF2B5EF4-FFF2-40B4-BE49-F238E27FC236}">
                  <a16:creationId xmlns:a16="http://schemas.microsoft.com/office/drawing/2014/main" id="{9289BC02-050A-BF46-8036-3FA071AF11AD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" name="Google Shape;235;p14">
              <a:extLst>
                <a:ext uri="{FF2B5EF4-FFF2-40B4-BE49-F238E27FC236}">
                  <a16:creationId xmlns:a16="http://schemas.microsoft.com/office/drawing/2014/main" id="{A9CDF4D2-533D-474D-AF63-56C8E10FFBE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9" name="Google Shape;236;p14">
            <a:extLst>
              <a:ext uri="{FF2B5EF4-FFF2-40B4-BE49-F238E27FC236}">
                <a16:creationId xmlns:a16="http://schemas.microsoft.com/office/drawing/2014/main" id="{19AD3590-DAAA-7D4E-81BB-AF1DAB33514F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FBD8A-C90D-DE1F-64A7-EBADCB45BBB2}"/>
                  </a:ext>
                </a:extLst>
              </p:cNvPr>
              <p:cNvSpPr txBox="1"/>
              <p:nvPr/>
            </p:nvSpPr>
            <p:spPr>
              <a:xfrm>
                <a:off x="3921069" y="3020602"/>
                <a:ext cx="21287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={2,3,4,5,6,7,8}</m:t>
                      </m:r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4FBD8A-C90D-DE1F-64A7-EBADCB45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069" y="3020602"/>
                <a:ext cx="212878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12102-02A6-CF25-C843-5F0E158CBCB2}"/>
                  </a:ext>
                </a:extLst>
              </p:cNvPr>
              <p:cNvSpPr txBox="1"/>
              <p:nvPr/>
            </p:nvSpPr>
            <p:spPr>
              <a:xfrm>
                <a:off x="5576825" y="3390662"/>
                <a:ext cx="17176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={2,4,6,8}</m:t>
                      </m:r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D12102-02A6-CF25-C843-5F0E158C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825" y="3390662"/>
                <a:ext cx="171765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6AF1D2-2BC8-FED1-E097-FE1A3C200F3F}"/>
                  </a:ext>
                </a:extLst>
              </p:cNvPr>
              <p:cNvSpPr txBox="1"/>
              <p:nvPr/>
            </p:nvSpPr>
            <p:spPr>
              <a:xfrm>
                <a:off x="5775467" y="3815639"/>
                <a:ext cx="17568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={2,3,4,5}</m:t>
                      </m:r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6AF1D2-2BC8-FED1-E097-FE1A3C20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467" y="3815639"/>
                <a:ext cx="175689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2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Calculating Probabilities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Probability = likelihood of event occurring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1" dirty="0"/>
                  <a:t>0 </a:t>
                </a:r>
                <a:r>
                  <a:rPr lang="en-US" sz="2000" dirty="0"/>
                  <a:t>= NEVER occurs; </a:t>
                </a:r>
                <a:r>
                  <a:rPr lang="en-US" sz="2000" b="1" dirty="0"/>
                  <a:t>1</a:t>
                </a:r>
                <a:r>
                  <a:rPr lang="en-US" sz="2000" dirty="0"/>
                  <a:t> = ALWAYS occurs</a:t>
                </a:r>
              </a:p>
              <a:p>
                <a:pPr lvl="1"/>
                <a:r>
                  <a:rPr lang="en-US" dirty="0"/>
                  <a:t>The probability of an event </a:t>
                </a:r>
                <a:r>
                  <a:rPr lang="en-US" i="1" dirty="0"/>
                  <a:t>A</a:t>
                </a:r>
                <a:r>
                  <a:rPr lang="en-US" dirty="0"/>
                  <a:t> happening is notated </a:t>
                </a:r>
                <a:r>
                  <a:rPr lang="en-US" i="1" dirty="0"/>
                  <a:t>P(A)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1399349" cy="562200"/>
            <a:chOff x="7218250" y="126225"/>
            <a:chExt cx="1399349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753</Words>
  <Application>Microsoft Macintosh PowerPoint</Application>
  <PresentationFormat>On-screen Show (16:9)</PresentationFormat>
  <Paragraphs>157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Roboto Condensed Light</vt:lpstr>
      <vt:lpstr>Cambria Math</vt:lpstr>
      <vt:lpstr>Arvo</vt:lpstr>
      <vt:lpstr>Roboto Condensed</vt:lpstr>
      <vt:lpstr>Salerio template</vt:lpstr>
      <vt:lpstr>7.1 Intro to  Probability</vt:lpstr>
      <vt:lpstr>Goals for the Day</vt:lpstr>
      <vt:lpstr>Definitions</vt:lpstr>
      <vt:lpstr>Definitions</vt:lpstr>
      <vt:lpstr>Definitions</vt:lpstr>
      <vt:lpstr>Definitions</vt:lpstr>
      <vt:lpstr>Example</vt:lpstr>
      <vt:lpstr>Calculating Probabilities</vt:lpstr>
      <vt:lpstr>Probability</vt:lpstr>
      <vt:lpstr>Classical (Theoretical) Probability</vt:lpstr>
      <vt:lpstr>Classical (Theoretical) Probability</vt:lpstr>
      <vt:lpstr>Classical (Theoretical) Probability</vt:lpstr>
      <vt:lpstr>Classical (Theoretical) Probability</vt:lpstr>
      <vt:lpstr>Empirical Probability</vt:lpstr>
      <vt:lpstr>Empirical Probability</vt:lpstr>
      <vt:lpstr>Empirical Probability</vt:lpstr>
      <vt:lpstr>Empirical Probability</vt:lpstr>
      <vt:lpstr>Empirical Probability</vt:lpstr>
      <vt:lpstr>Examples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8</cp:revision>
  <dcterms:modified xsi:type="dcterms:W3CDTF">2023-10-03T19:12:16Z</dcterms:modified>
</cp:coreProperties>
</file>