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56" r:id="rId2"/>
    <p:sldId id="257" r:id="rId3"/>
    <p:sldId id="258" r:id="rId4"/>
    <p:sldId id="365" r:id="rId5"/>
    <p:sldId id="379" r:id="rId6"/>
    <p:sldId id="344" r:id="rId7"/>
    <p:sldId id="391" r:id="rId8"/>
    <p:sldId id="260" r:id="rId9"/>
    <p:sldId id="392" r:id="rId10"/>
    <p:sldId id="319" r:id="rId11"/>
    <p:sldId id="393" r:id="rId12"/>
    <p:sldId id="394" r:id="rId13"/>
    <p:sldId id="395" r:id="rId14"/>
    <p:sldId id="396" r:id="rId15"/>
    <p:sldId id="262" r:id="rId16"/>
    <p:sldId id="397"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
      <p:font typeface="Roboto Condensed" panose="020F0502020204030204" pitchFamily="34" charset="0"/>
      <p:regular r:id="rId28"/>
      <p:bold r:id="rId29"/>
      <p:italic r:id="rId30"/>
      <p:boldItalic r:id="rId31"/>
    </p:embeddedFont>
    <p:embeddedFont>
      <p:font typeface="Roboto Condensed Light" panose="020F03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8B8B8-0F45-DF46-8B1A-F0F9A5EAF90F}" v="3532" dt="2023-02-23T19:20:03.500"/>
  </p1510:revLst>
</p1510:revInfo>
</file>

<file path=ppt/tableStyles.xml><?xml version="1.0" encoding="utf-8"?>
<a:tblStyleLst xmlns:a="http://schemas.openxmlformats.org/drawingml/2006/main" def="{29EB7706-96CE-42EF-BD35-F457D1AC9942}">
  <a:tblStyle styleId="{29EB7706-96CE-42EF-BD35-F457D1AC99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3DF412-34DF-4908-83DB-EA0FF5B921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2"/>
    <p:restoredTop sz="93734"/>
  </p:normalViewPr>
  <p:slideViewPr>
    <p:cSldViewPr snapToGrid="0">
      <p:cViewPr varScale="1">
        <p:scale>
          <a:sx n="169" d="100"/>
          <a:sy n="169" d="100"/>
        </p:scale>
        <p:origin x="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nix, Josh" userId="67577199-83d9-4857-9803-9b1b12014488" providerId="ADAL" clId="{11C851E9-CB1F-7C4B-9879-4397B56B186F}"/>
    <pc:docChg chg="custSel modSld">
      <pc:chgData name="Mannix, Josh" userId="67577199-83d9-4857-9803-9b1b12014488" providerId="ADAL" clId="{11C851E9-CB1F-7C4B-9879-4397B56B186F}" dt="2023-01-20T17:28:55.654" v="135" actId="1076"/>
      <pc:docMkLst>
        <pc:docMk/>
      </pc:docMkLst>
      <pc:sldChg chg="modSp mod">
        <pc:chgData name="Mannix, Josh" userId="67577199-83d9-4857-9803-9b1b12014488" providerId="ADAL" clId="{11C851E9-CB1F-7C4B-9879-4397B56B186F}" dt="2023-01-20T17:28:55.654" v="135" actId="1076"/>
        <pc:sldMkLst>
          <pc:docMk/>
          <pc:sldMk cId="0" sldId="258"/>
        </pc:sldMkLst>
        <pc:spChg chg="mod">
          <ac:chgData name="Mannix, Josh" userId="67577199-83d9-4857-9803-9b1b12014488" providerId="ADAL" clId="{11C851E9-CB1F-7C4B-9879-4397B56B186F}" dt="2023-01-20T17:28:55.654" v="135" actId="1076"/>
          <ac:spMkLst>
            <pc:docMk/>
            <pc:sldMk cId="0" sldId="258"/>
            <ac:spMk id="216" creationId="{00000000-0000-0000-0000-000000000000}"/>
          </ac:spMkLst>
        </pc:spChg>
      </pc:sldChg>
      <pc:sldChg chg="modSp mod">
        <pc:chgData name="Mannix, Josh" userId="67577199-83d9-4857-9803-9b1b12014488" providerId="ADAL" clId="{11C851E9-CB1F-7C4B-9879-4397B56B186F}" dt="2023-01-20T17:28:48.071" v="134" actId="1076"/>
        <pc:sldMkLst>
          <pc:docMk/>
          <pc:sldMk cId="0" sldId="260"/>
        </pc:sldMkLst>
        <pc:spChg chg="mod">
          <ac:chgData name="Mannix, Josh" userId="67577199-83d9-4857-9803-9b1b12014488" providerId="ADAL" clId="{11C851E9-CB1F-7C4B-9879-4397B56B186F}" dt="2023-01-20T17:28:48.071" v="134" actId="1076"/>
          <ac:spMkLst>
            <pc:docMk/>
            <pc:sldMk cId="0" sldId="260"/>
            <ac:spMk id="243" creationId="{00000000-0000-0000-0000-000000000000}"/>
          </ac:spMkLst>
        </pc:spChg>
      </pc:sldChg>
      <pc:sldChg chg="modSp">
        <pc:chgData name="Mannix, Josh" userId="67577199-83d9-4857-9803-9b1b12014488" providerId="ADAL" clId="{11C851E9-CB1F-7C4B-9879-4397B56B186F}" dt="2023-01-20T14:06:39.299" v="8" actId="20577"/>
        <pc:sldMkLst>
          <pc:docMk/>
          <pc:sldMk cId="1441348668" sldId="320"/>
        </pc:sldMkLst>
        <pc:spChg chg="mod">
          <ac:chgData name="Mannix, Josh" userId="67577199-83d9-4857-9803-9b1b12014488" providerId="ADAL" clId="{11C851E9-CB1F-7C4B-9879-4397B56B186F}" dt="2023-01-20T14:06:39.299" v="8" actId="20577"/>
          <ac:spMkLst>
            <pc:docMk/>
            <pc:sldMk cId="1441348668" sldId="320"/>
            <ac:spMk id="2" creationId="{ADC04ADF-3C89-B545-B3AC-998590695FDC}"/>
          </ac:spMkLst>
        </pc:spChg>
      </pc:sldChg>
      <pc:sldChg chg="modSp mod">
        <pc:chgData name="Mannix, Josh" userId="67577199-83d9-4857-9803-9b1b12014488" providerId="ADAL" clId="{11C851E9-CB1F-7C4B-9879-4397B56B186F}" dt="2023-01-20T17:25:50.860" v="133" actId="1076"/>
        <pc:sldMkLst>
          <pc:docMk/>
          <pc:sldMk cId="3164844292" sldId="327"/>
        </pc:sldMkLst>
        <pc:spChg chg="mod">
          <ac:chgData name="Mannix, Josh" userId="67577199-83d9-4857-9803-9b1b12014488" providerId="ADAL" clId="{11C851E9-CB1F-7C4B-9879-4397B56B186F}" dt="2023-01-20T17:25:50.860" v="133" actId="1076"/>
          <ac:spMkLst>
            <pc:docMk/>
            <pc:sldMk cId="3164844292" sldId="327"/>
            <ac:spMk id="3" creationId="{98C170D8-6670-404A-99F3-45DC21C886F9}"/>
          </ac:spMkLst>
        </pc:spChg>
      </pc:sldChg>
    </pc:docChg>
  </pc:docChgLst>
  <pc:docChgLst>
    <pc:chgData name="Mannix, Josh" userId="67577199-83d9-4857-9803-9b1b12014488" providerId="ADAL" clId="{1D48B8B8-0F45-DF46-8B1A-F0F9A5EAF90F}"/>
    <pc:docChg chg="undo custSel addSld delSld modSld sldOrd">
      <pc:chgData name="Mannix, Josh" userId="67577199-83d9-4857-9803-9b1b12014488" providerId="ADAL" clId="{1D48B8B8-0F45-DF46-8B1A-F0F9A5EAF90F}" dt="2023-02-23T19:20:03.500" v="5995"/>
      <pc:docMkLst>
        <pc:docMk/>
      </pc:docMkLst>
      <pc:sldChg chg="delSp modSp mod">
        <pc:chgData name="Mannix, Josh" userId="67577199-83d9-4857-9803-9b1b12014488" providerId="ADAL" clId="{1D48B8B8-0F45-DF46-8B1A-F0F9A5EAF90F}" dt="2023-02-23T15:34:38.492" v="47" actId="20577"/>
        <pc:sldMkLst>
          <pc:docMk/>
          <pc:sldMk cId="0" sldId="256"/>
        </pc:sldMkLst>
        <pc:spChg chg="del">
          <ac:chgData name="Mannix, Josh" userId="67577199-83d9-4857-9803-9b1b12014488" providerId="ADAL" clId="{1D48B8B8-0F45-DF46-8B1A-F0F9A5EAF90F}" dt="2023-02-23T15:34:13.810" v="0" actId="478"/>
          <ac:spMkLst>
            <pc:docMk/>
            <pc:sldMk cId="0" sldId="256"/>
            <ac:spMk id="2" creationId="{15D20E5D-3A3E-4EDB-0295-1CBE53F7CEE2}"/>
          </ac:spMkLst>
        </pc:spChg>
        <pc:spChg chg="mod">
          <ac:chgData name="Mannix, Josh" userId="67577199-83d9-4857-9803-9b1b12014488" providerId="ADAL" clId="{1D48B8B8-0F45-DF46-8B1A-F0F9A5EAF90F}" dt="2023-02-23T15:34:38.492" v="47" actId="20577"/>
          <ac:spMkLst>
            <pc:docMk/>
            <pc:sldMk cId="0" sldId="256"/>
            <ac:spMk id="184" creationId="{00000000-0000-0000-0000-000000000000}"/>
          </ac:spMkLst>
        </pc:spChg>
        <pc:spChg chg="mod">
          <ac:chgData name="Mannix, Josh" userId="67577199-83d9-4857-9803-9b1b12014488" providerId="ADAL" clId="{1D48B8B8-0F45-DF46-8B1A-F0F9A5EAF90F}" dt="2023-02-23T15:34:23.819" v="8" actId="20577"/>
          <ac:spMkLst>
            <pc:docMk/>
            <pc:sldMk cId="0" sldId="256"/>
            <ac:spMk id="185" creationId="{00000000-0000-0000-0000-000000000000}"/>
          </ac:spMkLst>
        </pc:spChg>
      </pc:sldChg>
      <pc:sldChg chg="addSp delSp modSp mod">
        <pc:chgData name="Mannix, Josh" userId="67577199-83d9-4857-9803-9b1b12014488" providerId="ADAL" clId="{1D48B8B8-0F45-DF46-8B1A-F0F9A5EAF90F}" dt="2023-02-23T19:11:08.084" v="5263" actId="20577"/>
        <pc:sldMkLst>
          <pc:docMk/>
          <pc:sldMk cId="0" sldId="257"/>
        </pc:sldMkLst>
        <pc:spChg chg="add del mod">
          <ac:chgData name="Mannix, Josh" userId="67577199-83d9-4857-9803-9b1b12014488" providerId="ADAL" clId="{1D48B8B8-0F45-DF46-8B1A-F0F9A5EAF90F}" dt="2023-02-23T15:42:31.712" v="398"/>
          <ac:spMkLst>
            <pc:docMk/>
            <pc:sldMk cId="0" sldId="257"/>
            <ac:spMk id="2" creationId="{DF14319A-6708-0F42-8CC3-525966A2EFD7}"/>
          </ac:spMkLst>
        </pc:spChg>
        <pc:spChg chg="mod">
          <ac:chgData name="Mannix, Josh" userId="67577199-83d9-4857-9803-9b1b12014488" providerId="ADAL" clId="{1D48B8B8-0F45-DF46-8B1A-F0F9A5EAF90F}" dt="2023-02-23T15:41:45.014" v="288" actId="20577"/>
          <ac:spMkLst>
            <pc:docMk/>
            <pc:sldMk cId="0" sldId="257"/>
            <ac:spMk id="192" creationId="{00000000-0000-0000-0000-000000000000}"/>
          </ac:spMkLst>
        </pc:spChg>
        <pc:spChg chg="mod">
          <ac:chgData name="Mannix, Josh" userId="67577199-83d9-4857-9803-9b1b12014488" providerId="ADAL" clId="{1D48B8B8-0F45-DF46-8B1A-F0F9A5EAF90F}" dt="2023-02-23T15:41:58.268" v="321" actId="20577"/>
          <ac:spMkLst>
            <pc:docMk/>
            <pc:sldMk cId="0" sldId="257"/>
            <ac:spMk id="193" creationId="{00000000-0000-0000-0000-000000000000}"/>
          </ac:spMkLst>
        </pc:spChg>
        <pc:spChg chg="mod">
          <ac:chgData name="Mannix, Josh" userId="67577199-83d9-4857-9803-9b1b12014488" providerId="ADAL" clId="{1D48B8B8-0F45-DF46-8B1A-F0F9A5EAF90F}" dt="2023-02-23T19:11:08.084" v="5263" actId="20577"/>
          <ac:spMkLst>
            <pc:docMk/>
            <pc:sldMk cId="0" sldId="257"/>
            <ac:spMk id="194" creationId="{00000000-0000-0000-0000-000000000000}"/>
          </ac:spMkLst>
        </pc:spChg>
        <pc:spChg chg="mod">
          <ac:chgData name="Mannix, Josh" userId="67577199-83d9-4857-9803-9b1b12014488" providerId="ADAL" clId="{1D48B8B8-0F45-DF46-8B1A-F0F9A5EAF90F}" dt="2023-02-23T18:47:47.878" v="3778" actId="20577"/>
          <ac:spMkLst>
            <pc:docMk/>
            <pc:sldMk cId="0" sldId="257"/>
            <ac:spMk id="195" creationId="{00000000-0000-0000-0000-000000000000}"/>
          </ac:spMkLst>
        </pc:spChg>
      </pc:sldChg>
      <pc:sldChg chg="modSp mod">
        <pc:chgData name="Mannix, Josh" userId="67577199-83d9-4857-9803-9b1b12014488" providerId="ADAL" clId="{1D48B8B8-0F45-DF46-8B1A-F0F9A5EAF90F}" dt="2023-02-23T15:42:10.191" v="356" actId="1076"/>
        <pc:sldMkLst>
          <pc:docMk/>
          <pc:sldMk cId="0" sldId="258"/>
        </pc:sldMkLst>
        <pc:spChg chg="mod">
          <ac:chgData name="Mannix, Josh" userId="67577199-83d9-4857-9803-9b1b12014488" providerId="ADAL" clId="{1D48B8B8-0F45-DF46-8B1A-F0F9A5EAF90F}" dt="2023-02-23T15:42:10.191" v="356" actId="1076"/>
          <ac:spMkLst>
            <pc:docMk/>
            <pc:sldMk cId="0" sldId="258"/>
            <ac:spMk id="216" creationId="{00000000-0000-0000-0000-000000000000}"/>
          </ac:spMkLst>
        </pc:spChg>
      </pc:sldChg>
      <pc:sldChg chg="modSp mod">
        <pc:chgData name="Mannix, Josh" userId="67577199-83d9-4857-9803-9b1b12014488" providerId="ADAL" clId="{1D48B8B8-0F45-DF46-8B1A-F0F9A5EAF90F}" dt="2023-02-23T15:42:19.740" v="367" actId="1076"/>
        <pc:sldMkLst>
          <pc:docMk/>
          <pc:sldMk cId="0" sldId="260"/>
        </pc:sldMkLst>
        <pc:spChg chg="mod">
          <ac:chgData name="Mannix, Josh" userId="67577199-83d9-4857-9803-9b1b12014488" providerId="ADAL" clId="{1D48B8B8-0F45-DF46-8B1A-F0F9A5EAF90F}" dt="2023-02-23T15:42:19.740" v="367" actId="1076"/>
          <ac:spMkLst>
            <pc:docMk/>
            <pc:sldMk cId="0" sldId="260"/>
            <ac:spMk id="241" creationId="{00000000-0000-0000-0000-000000000000}"/>
          </ac:spMkLst>
        </pc:spChg>
      </pc:sldChg>
      <pc:sldChg chg="modSp mod">
        <pc:chgData name="Mannix, Josh" userId="67577199-83d9-4857-9803-9b1b12014488" providerId="ADAL" clId="{1D48B8B8-0F45-DF46-8B1A-F0F9A5EAF90F}" dt="2023-02-23T18:47:39.476" v="3754" actId="20577"/>
        <pc:sldMkLst>
          <pc:docMk/>
          <pc:sldMk cId="0" sldId="262"/>
        </pc:sldMkLst>
        <pc:spChg chg="mod">
          <ac:chgData name="Mannix, Josh" userId="67577199-83d9-4857-9803-9b1b12014488" providerId="ADAL" clId="{1D48B8B8-0F45-DF46-8B1A-F0F9A5EAF90F}" dt="2023-02-23T18:47:39.476" v="3754" actId="20577"/>
          <ac:spMkLst>
            <pc:docMk/>
            <pc:sldMk cId="0" sldId="262"/>
            <ac:spMk id="265" creationId="{00000000-0000-0000-0000-000000000000}"/>
          </ac:spMkLst>
        </pc:spChg>
      </pc:sldChg>
      <pc:sldChg chg="modSp mod">
        <pc:chgData name="Mannix, Josh" userId="67577199-83d9-4857-9803-9b1b12014488" providerId="ADAL" clId="{1D48B8B8-0F45-DF46-8B1A-F0F9A5EAF90F}" dt="2023-02-23T19:10:54.866" v="5260" actId="20577"/>
        <pc:sldMkLst>
          <pc:docMk/>
          <pc:sldMk cId="0" sldId="264"/>
        </pc:sldMkLst>
        <pc:spChg chg="mod">
          <ac:chgData name="Mannix, Josh" userId="67577199-83d9-4857-9803-9b1b12014488" providerId="ADAL" clId="{1D48B8B8-0F45-DF46-8B1A-F0F9A5EAF90F}" dt="2023-02-23T19:10:54.866" v="5260" actId="20577"/>
          <ac:spMkLst>
            <pc:docMk/>
            <pc:sldMk cId="0" sldId="264"/>
            <ac:spMk id="289" creationId="{00000000-0000-0000-0000-000000000000}"/>
          </ac:spMkLst>
        </pc:spChg>
      </pc:sldChg>
      <pc:sldChg chg="addSp delSp modSp mod">
        <pc:chgData name="Mannix, Josh" userId="67577199-83d9-4857-9803-9b1b12014488" providerId="ADAL" clId="{1D48B8B8-0F45-DF46-8B1A-F0F9A5EAF90F}" dt="2023-02-23T18:44:27.140" v="3296"/>
        <pc:sldMkLst>
          <pc:docMk/>
          <pc:sldMk cId="2744040277" sldId="307"/>
        </pc:sldMkLst>
        <pc:spChg chg="mod">
          <ac:chgData name="Mannix, Josh" userId="67577199-83d9-4857-9803-9b1b12014488" providerId="ADAL" clId="{1D48B8B8-0F45-DF46-8B1A-F0F9A5EAF90F}" dt="2023-02-23T18:44:27.140" v="3296"/>
          <ac:spMkLst>
            <pc:docMk/>
            <pc:sldMk cId="2744040277" sldId="307"/>
            <ac:spMk id="13" creationId="{362C834C-7C61-DD4F-ACC9-2D50C7F609EA}"/>
          </ac:spMkLst>
        </pc:spChg>
        <pc:spChg chg="mod">
          <ac:chgData name="Mannix, Josh" userId="67577199-83d9-4857-9803-9b1b12014488" providerId="ADAL" clId="{1D48B8B8-0F45-DF46-8B1A-F0F9A5EAF90F}" dt="2023-02-23T18:44:27.140" v="3296"/>
          <ac:spMkLst>
            <pc:docMk/>
            <pc:sldMk cId="2744040277" sldId="307"/>
            <ac:spMk id="14" creationId="{A88F8E45-2B3B-1B42-8896-75C713F304CB}"/>
          </ac:spMkLst>
        </pc:spChg>
        <pc:spChg chg="mod">
          <ac:chgData name="Mannix, Josh" userId="67577199-83d9-4857-9803-9b1b12014488" providerId="ADAL" clId="{1D48B8B8-0F45-DF46-8B1A-F0F9A5EAF90F}" dt="2023-02-23T18:44:27.140" v="3296"/>
          <ac:spMkLst>
            <pc:docMk/>
            <pc:sldMk cId="2744040277" sldId="307"/>
            <ac:spMk id="15" creationId="{8E77645C-233E-AD45-92E2-0E87EFAFCE9B}"/>
          </ac:spMkLst>
        </pc:spChg>
        <pc:spChg chg="mod">
          <ac:chgData name="Mannix, Josh" userId="67577199-83d9-4857-9803-9b1b12014488" providerId="ADAL" clId="{1D48B8B8-0F45-DF46-8B1A-F0F9A5EAF90F}" dt="2023-02-23T18:44:27.140" v="3296"/>
          <ac:spMkLst>
            <pc:docMk/>
            <pc:sldMk cId="2744040277" sldId="307"/>
            <ac:spMk id="16" creationId="{29678735-A54E-294F-8E50-5A88890D0F52}"/>
          </ac:spMkLst>
        </pc:spChg>
        <pc:spChg chg="add mod">
          <ac:chgData name="Mannix, Josh" userId="67577199-83d9-4857-9803-9b1b12014488" providerId="ADAL" clId="{1D48B8B8-0F45-DF46-8B1A-F0F9A5EAF90F}" dt="2023-02-23T18:44:27.140" v="3296"/>
          <ac:spMkLst>
            <pc:docMk/>
            <pc:sldMk cId="2744040277" sldId="307"/>
            <ac:spMk id="17" creationId="{B6FC12D7-F2C4-2B49-925B-964FEFDD9C94}"/>
          </ac:spMkLst>
        </pc:spChg>
        <pc:grpChg chg="del">
          <ac:chgData name="Mannix, Josh" userId="67577199-83d9-4857-9803-9b1b12014488" providerId="ADAL" clId="{1D48B8B8-0F45-DF46-8B1A-F0F9A5EAF90F}" dt="2023-02-23T18:44:25.996" v="3295" actId="478"/>
          <ac:grpSpMkLst>
            <pc:docMk/>
            <pc:sldMk cId="2744040277" sldId="307"/>
            <ac:grpSpMk id="6" creationId="{ECDE8BB0-ADAE-874B-9A7C-86D5E4B57550}"/>
          </ac:grpSpMkLst>
        </pc:grpChg>
        <pc:grpChg chg="add mod">
          <ac:chgData name="Mannix, Josh" userId="67577199-83d9-4857-9803-9b1b12014488" providerId="ADAL" clId="{1D48B8B8-0F45-DF46-8B1A-F0F9A5EAF90F}" dt="2023-02-23T18:44:27.140" v="3296"/>
          <ac:grpSpMkLst>
            <pc:docMk/>
            <pc:sldMk cId="2744040277" sldId="307"/>
            <ac:grpSpMk id="12" creationId="{5609E50A-824B-AD46-9C4B-7BEB8AD657C7}"/>
          </ac:grpSpMkLst>
        </pc:grpChg>
      </pc:sldChg>
      <pc:sldChg chg="modSp mod">
        <pc:chgData name="Mannix, Josh" userId="67577199-83d9-4857-9803-9b1b12014488" providerId="ADAL" clId="{1D48B8B8-0F45-DF46-8B1A-F0F9A5EAF90F}" dt="2023-02-23T19:10:37.361" v="5259" actId="20577"/>
        <pc:sldMkLst>
          <pc:docMk/>
          <pc:sldMk cId="1525334266" sldId="312"/>
        </pc:sldMkLst>
        <pc:spChg chg="mod">
          <ac:chgData name="Mannix, Josh" userId="67577199-83d9-4857-9803-9b1b12014488" providerId="ADAL" clId="{1D48B8B8-0F45-DF46-8B1A-F0F9A5EAF90F}" dt="2023-02-23T19:10:37.361" v="5259" actId="20577"/>
          <ac:spMkLst>
            <pc:docMk/>
            <pc:sldMk cId="1525334266" sldId="312"/>
            <ac:spMk id="3" creationId="{174A2818-11F1-9527-987C-744698490DA5}"/>
          </ac:spMkLst>
        </pc:spChg>
      </pc:sldChg>
      <pc:sldChg chg="modSp mod">
        <pc:chgData name="Mannix, Josh" userId="67577199-83d9-4857-9803-9b1b12014488" providerId="ADAL" clId="{1D48B8B8-0F45-DF46-8B1A-F0F9A5EAF90F}" dt="2023-02-23T18:43:32.032" v="3282" actId="20577"/>
        <pc:sldMkLst>
          <pc:docMk/>
          <pc:sldMk cId="2742753983" sldId="319"/>
        </pc:sldMkLst>
        <pc:spChg chg="mod">
          <ac:chgData name="Mannix, Josh" userId="67577199-83d9-4857-9803-9b1b12014488" providerId="ADAL" clId="{1D48B8B8-0F45-DF46-8B1A-F0F9A5EAF90F}" dt="2023-02-23T18:43:32.032" v="3282" actId="20577"/>
          <ac:spMkLst>
            <pc:docMk/>
            <pc:sldMk cId="2742753983" sldId="319"/>
            <ac:spMk id="2" creationId="{ADC04ADF-3C89-B545-B3AC-998590695FDC}"/>
          </ac:spMkLst>
        </pc:spChg>
        <pc:spChg chg="mod">
          <ac:chgData name="Mannix, Josh" userId="67577199-83d9-4857-9803-9b1b12014488" providerId="ADAL" clId="{1D48B8B8-0F45-DF46-8B1A-F0F9A5EAF90F}" dt="2023-02-23T18:39:35.395" v="2751" actId="20577"/>
          <ac:spMkLst>
            <pc:docMk/>
            <pc:sldMk cId="2742753983" sldId="319"/>
            <ac:spMk id="248" creationId="{00000000-0000-0000-0000-000000000000}"/>
          </ac:spMkLst>
        </pc:spChg>
      </pc:sldChg>
      <pc:sldChg chg="del">
        <pc:chgData name="Mannix, Josh" userId="67577199-83d9-4857-9803-9b1b12014488" providerId="ADAL" clId="{1D48B8B8-0F45-DF46-8B1A-F0F9A5EAF90F}" dt="2023-02-23T19:10:59.158" v="5261" actId="2696"/>
        <pc:sldMkLst>
          <pc:docMk/>
          <pc:sldMk cId="3174111468" sldId="333"/>
        </pc:sldMkLst>
      </pc:sldChg>
      <pc:sldChg chg="modSp mod modAnim">
        <pc:chgData name="Mannix, Josh" userId="67577199-83d9-4857-9803-9b1b12014488" providerId="ADAL" clId="{1D48B8B8-0F45-DF46-8B1A-F0F9A5EAF90F}" dt="2023-02-23T15:45:23.421" v="788" actId="1076"/>
        <pc:sldMkLst>
          <pc:docMk/>
          <pc:sldMk cId="1511853694" sldId="344"/>
        </pc:sldMkLst>
        <pc:spChg chg="mod">
          <ac:chgData name="Mannix, Josh" userId="67577199-83d9-4857-9803-9b1b12014488" providerId="ADAL" clId="{1D48B8B8-0F45-DF46-8B1A-F0F9A5EAF90F}" dt="2023-02-23T15:45:23.421" v="788" actId="1076"/>
          <ac:spMkLst>
            <pc:docMk/>
            <pc:sldMk cId="1511853694" sldId="344"/>
            <ac:spMk id="2" creationId="{ADC04ADF-3C89-B545-B3AC-998590695FDC}"/>
          </ac:spMkLst>
        </pc:spChg>
        <pc:spChg chg="mod">
          <ac:chgData name="Mannix, Josh" userId="67577199-83d9-4857-9803-9b1b12014488" providerId="ADAL" clId="{1D48B8B8-0F45-DF46-8B1A-F0F9A5EAF90F}" dt="2023-02-23T15:43:10.956" v="450" actId="20577"/>
          <ac:spMkLst>
            <pc:docMk/>
            <pc:sldMk cId="1511853694" sldId="344"/>
            <ac:spMk id="248" creationId="{00000000-0000-0000-0000-000000000000}"/>
          </ac:spMkLst>
        </pc:spChg>
      </pc:sldChg>
      <pc:sldChg chg="del">
        <pc:chgData name="Mannix, Josh" userId="67577199-83d9-4857-9803-9b1b12014488" providerId="ADAL" clId="{1D48B8B8-0F45-DF46-8B1A-F0F9A5EAF90F}" dt="2023-02-23T16:08:37.498" v="2209" actId="2696"/>
        <pc:sldMkLst>
          <pc:docMk/>
          <pc:sldMk cId="780264670" sldId="345"/>
        </pc:sldMkLst>
      </pc:sldChg>
      <pc:sldChg chg="modSp mod modAnim">
        <pc:chgData name="Mannix, Josh" userId="67577199-83d9-4857-9803-9b1b12014488" providerId="ADAL" clId="{1D48B8B8-0F45-DF46-8B1A-F0F9A5EAF90F}" dt="2023-02-23T18:47:15.445" v="3730" actId="20577"/>
        <pc:sldMkLst>
          <pc:docMk/>
          <pc:sldMk cId="3407391310" sldId="357"/>
        </pc:sldMkLst>
        <pc:spChg chg="mod">
          <ac:chgData name="Mannix, Josh" userId="67577199-83d9-4857-9803-9b1b12014488" providerId="ADAL" clId="{1D48B8B8-0F45-DF46-8B1A-F0F9A5EAF90F}" dt="2023-02-23T18:47:15.445" v="3730" actId="20577"/>
          <ac:spMkLst>
            <pc:docMk/>
            <pc:sldMk cId="3407391310" sldId="357"/>
            <ac:spMk id="2" creationId="{ADC04ADF-3C89-B545-B3AC-998590695FDC}"/>
          </ac:spMkLst>
        </pc:spChg>
        <pc:spChg chg="mod">
          <ac:chgData name="Mannix, Josh" userId="67577199-83d9-4857-9803-9b1b12014488" providerId="ADAL" clId="{1D48B8B8-0F45-DF46-8B1A-F0F9A5EAF90F}" dt="2023-02-23T18:44:49.836" v="3343" actId="20577"/>
          <ac:spMkLst>
            <pc:docMk/>
            <pc:sldMk cId="3407391310" sldId="357"/>
            <ac:spMk id="248" creationId="{00000000-0000-0000-0000-000000000000}"/>
          </ac:spMkLst>
        </pc:spChg>
      </pc:sldChg>
      <pc:sldChg chg="del">
        <pc:chgData name="Mannix, Josh" userId="67577199-83d9-4857-9803-9b1b12014488" providerId="ADAL" clId="{1D48B8B8-0F45-DF46-8B1A-F0F9A5EAF90F}" dt="2023-02-23T16:08:37.498" v="2209" actId="2696"/>
        <pc:sldMkLst>
          <pc:docMk/>
          <pc:sldMk cId="1159261390" sldId="362"/>
        </pc:sldMkLst>
      </pc:sldChg>
      <pc:sldChg chg="del">
        <pc:chgData name="Mannix, Josh" userId="67577199-83d9-4857-9803-9b1b12014488" providerId="ADAL" clId="{1D48B8B8-0F45-DF46-8B1A-F0F9A5EAF90F}" dt="2023-02-23T16:08:37.498" v="2209" actId="2696"/>
        <pc:sldMkLst>
          <pc:docMk/>
          <pc:sldMk cId="2451748813" sldId="364"/>
        </pc:sldMkLst>
      </pc:sldChg>
      <pc:sldChg chg="del">
        <pc:chgData name="Mannix, Josh" userId="67577199-83d9-4857-9803-9b1b12014488" providerId="ADAL" clId="{1D48B8B8-0F45-DF46-8B1A-F0F9A5EAF90F}" dt="2023-02-23T18:43:39.169" v="3283" actId="2696"/>
        <pc:sldMkLst>
          <pc:docMk/>
          <pc:sldMk cId="4187480846" sldId="365"/>
        </pc:sldMkLst>
      </pc:sldChg>
      <pc:sldChg chg="del">
        <pc:chgData name="Mannix, Josh" userId="67577199-83d9-4857-9803-9b1b12014488" providerId="ADAL" clId="{1D48B8B8-0F45-DF46-8B1A-F0F9A5EAF90F}" dt="2023-02-23T18:43:39.169" v="3283" actId="2696"/>
        <pc:sldMkLst>
          <pc:docMk/>
          <pc:sldMk cId="2320482910" sldId="366"/>
        </pc:sldMkLst>
      </pc:sldChg>
      <pc:sldChg chg="del">
        <pc:chgData name="Mannix, Josh" userId="67577199-83d9-4857-9803-9b1b12014488" providerId="ADAL" clId="{1D48B8B8-0F45-DF46-8B1A-F0F9A5EAF90F}" dt="2023-02-23T18:43:39.169" v="3283" actId="2696"/>
        <pc:sldMkLst>
          <pc:docMk/>
          <pc:sldMk cId="2700936267" sldId="367"/>
        </pc:sldMkLst>
      </pc:sldChg>
      <pc:sldChg chg="del">
        <pc:chgData name="Mannix, Josh" userId="67577199-83d9-4857-9803-9b1b12014488" providerId="ADAL" clId="{1D48B8B8-0F45-DF46-8B1A-F0F9A5EAF90F}" dt="2023-02-23T18:43:39.169" v="3283" actId="2696"/>
        <pc:sldMkLst>
          <pc:docMk/>
          <pc:sldMk cId="1603344562" sldId="368"/>
        </pc:sldMkLst>
      </pc:sldChg>
      <pc:sldChg chg="del">
        <pc:chgData name="Mannix, Josh" userId="67577199-83d9-4857-9803-9b1b12014488" providerId="ADAL" clId="{1D48B8B8-0F45-DF46-8B1A-F0F9A5EAF90F}" dt="2023-02-23T18:43:39.169" v="3283" actId="2696"/>
        <pc:sldMkLst>
          <pc:docMk/>
          <pc:sldMk cId="1122798935" sldId="369"/>
        </pc:sldMkLst>
      </pc:sldChg>
      <pc:sldChg chg="del">
        <pc:chgData name="Mannix, Josh" userId="67577199-83d9-4857-9803-9b1b12014488" providerId="ADAL" clId="{1D48B8B8-0F45-DF46-8B1A-F0F9A5EAF90F}" dt="2023-02-23T18:43:39.169" v="3283" actId="2696"/>
        <pc:sldMkLst>
          <pc:docMk/>
          <pc:sldMk cId="771489125" sldId="370"/>
        </pc:sldMkLst>
      </pc:sldChg>
      <pc:sldChg chg="addSp delSp modSp mod modAnim">
        <pc:chgData name="Mannix, Josh" userId="67577199-83d9-4857-9803-9b1b12014488" providerId="ADAL" clId="{1D48B8B8-0F45-DF46-8B1A-F0F9A5EAF90F}" dt="2023-02-23T18:59:03.493" v="4472" actId="20577"/>
        <pc:sldMkLst>
          <pc:docMk/>
          <pc:sldMk cId="2790023374" sldId="371"/>
        </pc:sldMkLst>
        <pc:spChg chg="mod">
          <ac:chgData name="Mannix, Josh" userId="67577199-83d9-4857-9803-9b1b12014488" providerId="ADAL" clId="{1D48B8B8-0F45-DF46-8B1A-F0F9A5EAF90F}" dt="2023-02-23T18:59:03.493" v="4472" actId="20577"/>
          <ac:spMkLst>
            <pc:docMk/>
            <pc:sldMk cId="2790023374" sldId="371"/>
            <ac:spMk id="2" creationId="{ADC04ADF-3C89-B545-B3AC-998590695FDC}"/>
          </ac:spMkLst>
        </pc:spChg>
        <pc:spChg chg="add mod">
          <ac:chgData name="Mannix, Josh" userId="67577199-83d9-4857-9803-9b1b12014488" providerId="ADAL" clId="{1D48B8B8-0F45-DF46-8B1A-F0F9A5EAF90F}" dt="2023-02-23T18:55:04.931" v="4205" actId="207"/>
          <ac:spMkLst>
            <pc:docMk/>
            <pc:sldMk cId="2790023374" sldId="371"/>
            <ac:spMk id="5" creationId="{0CBDA3D1-6B94-9F46-B59F-7E9EF55E1DFC}"/>
          </ac:spMkLst>
        </pc:spChg>
        <pc:spChg chg="mod">
          <ac:chgData name="Mannix, Josh" userId="67577199-83d9-4857-9803-9b1b12014488" providerId="ADAL" clId="{1D48B8B8-0F45-DF46-8B1A-F0F9A5EAF90F}" dt="2023-02-23T18:47:55.675" v="3790" actId="20577"/>
          <ac:spMkLst>
            <pc:docMk/>
            <pc:sldMk cId="2790023374" sldId="371"/>
            <ac:spMk id="248" creationId="{00000000-0000-0000-0000-000000000000}"/>
          </ac:spMkLst>
        </pc:spChg>
        <pc:graphicFrameChg chg="del">
          <ac:chgData name="Mannix, Josh" userId="67577199-83d9-4857-9803-9b1b12014488" providerId="ADAL" clId="{1D48B8B8-0F45-DF46-8B1A-F0F9A5EAF90F}" dt="2023-02-23T18:47:57.510" v="3791" actId="478"/>
          <ac:graphicFrameMkLst>
            <pc:docMk/>
            <pc:sldMk cId="2790023374" sldId="371"/>
            <ac:graphicFrameMk id="4" creationId="{6E13F14E-775B-A846-AFB8-F673616257AE}"/>
          </ac:graphicFrameMkLst>
        </pc:graphicFrameChg>
        <pc:picChg chg="add mod">
          <ac:chgData name="Mannix, Josh" userId="67577199-83d9-4857-9803-9b1b12014488" providerId="ADAL" clId="{1D48B8B8-0F45-DF46-8B1A-F0F9A5EAF90F}" dt="2023-02-23T18:54:43.816" v="4180" actId="1076"/>
          <ac:picMkLst>
            <pc:docMk/>
            <pc:sldMk cId="2790023374" sldId="371"/>
            <ac:picMk id="17" creationId="{9C623AE6-810F-A94F-9E01-9E02A1759C8D}"/>
          </ac:picMkLst>
        </pc:picChg>
        <pc:picChg chg="add del mod">
          <ac:chgData name="Mannix, Josh" userId="67577199-83d9-4857-9803-9b1b12014488" providerId="ADAL" clId="{1D48B8B8-0F45-DF46-8B1A-F0F9A5EAF90F}" dt="2023-02-23T18:57:00.325" v="4348" actId="478"/>
          <ac:picMkLst>
            <pc:docMk/>
            <pc:sldMk cId="2790023374" sldId="371"/>
            <ac:picMk id="19" creationId="{750D3F8F-8B88-5242-BA92-9223B3E0DDF1}"/>
          </ac:picMkLst>
        </pc:picChg>
      </pc:sldChg>
      <pc:sldChg chg="del">
        <pc:chgData name="Mannix, Josh" userId="67577199-83d9-4857-9803-9b1b12014488" providerId="ADAL" clId="{1D48B8B8-0F45-DF46-8B1A-F0F9A5EAF90F}" dt="2023-02-23T18:59:56.922" v="4523" actId="2696"/>
        <pc:sldMkLst>
          <pc:docMk/>
          <pc:sldMk cId="2872574644" sldId="372"/>
        </pc:sldMkLst>
      </pc:sldChg>
      <pc:sldChg chg="del">
        <pc:chgData name="Mannix, Josh" userId="67577199-83d9-4857-9803-9b1b12014488" providerId="ADAL" clId="{1D48B8B8-0F45-DF46-8B1A-F0F9A5EAF90F}" dt="2023-02-23T18:59:56.922" v="4523" actId="2696"/>
        <pc:sldMkLst>
          <pc:docMk/>
          <pc:sldMk cId="466391632" sldId="375"/>
        </pc:sldMkLst>
      </pc:sldChg>
      <pc:sldChg chg="addSp delSp modSp del mod">
        <pc:chgData name="Mannix, Josh" userId="67577199-83d9-4857-9803-9b1b12014488" providerId="ADAL" clId="{1D48B8B8-0F45-DF46-8B1A-F0F9A5EAF90F}" dt="2023-02-23T18:59:56.922" v="4523" actId="2696"/>
        <pc:sldMkLst>
          <pc:docMk/>
          <pc:sldMk cId="3691747362" sldId="376"/>
        </pc:sldMkLst>
        <pc:spChg chg="mod">
          <ac:chgData name="Mannix, Josh" userId="67577199-83d9-4857-9803-9b1b12014488" providerId="ADAL" clId="{1D48B8B8-0F45-DF46-8B1A-F0F9A5EAF90F}" dt="2023-02-23T18:43:58.110" v="3288"/>
          <ac:spMkLst>
            <pc:docMk/>
            <pc:sldMk cId="3691747362" sldId="376"/>
            <ac:spMk id="18" creationId="{BEA76CF9-C5F5-0442-9FE2-C415390BD669}"/>
          </ac:spMkLst>
        </pc:spChg>
        <pc:spChg chg="mod">
          <ac:chgData name="Mannix, Josh" userId="67577199-83d9-4857-9803-9b1b12014488" providerId="ADAL" clId="{1D48B8B8-0F45-DF46-8B1A-F0F9A5EAF90F}" dt="2023-02-23T18:43:58.110" v="3288"/>
          <ac:spMkLst>
            <pc:docMk/>
            <pc:sldMk cId="3691747362" sldId="376"/>
            <ac:spMk id="19" creationId="{8C9A7FEF-A8F1-2146-83C9-B2FB139B6CCB}"/>
          </ac:spMkLst>
        </pc:spChg>
        <pc:spChg chg="mod">
          <ac:chgData name="Mannix, Josh" userId="67577199-83d9-4857-9803-9b1b12014488" providerId="ADAL" clId="{1D48B8B8-0F45-DF46-8B1A-F0F9A5EAF90F}" dt="2023-02-23T18:43:58.110" v="3288"/>
          <ac:spMkLst>
            <pc:docMk/>
            <pc:sldMk cId="3691747362" sldId="376"/>
            <ac:spMk id="20" creationId="{57445814-20D0-D146-BE0E-51EE40988CDB}"/>
          </ac:spMkLst>
        </pc:spChg>
        <pc:spChg chg="mod">
          <ac:chgData name="Mannix, Josh" userId="67577199-83d9-4857-9803-9b1b12014488" providerId="ADAL" clId="{1D48B8B8-0F45-DF46-8B1A-F0F9A5EAF90F}" dt="2023-02-23T18:43:58.110" v="3288"/>
          <ac:spMkLst>
            <pc:docMk/>
            <pc:sldMk cId="3691747362" sldId="376"/>
            <ac:spMk id="21" creationId="{65FDDFBC-BE85-DE4B-858C-12DA91773B48}"/>
          </ac:spMkLst>
        </pc:spChg>
        <pc:spChg chg="add del mod">
          <ac:chgData name="Mannix, Josh" userId="67577199-83d9-4857-9803-9b1b12014488" providerId="ADAL" clId="{1D48B8B8-0F45-DF46-8B1A-F0F9A5EAF90F}" dt="2023-02-23T18:43:59.206" v="3289"/>
          <ac:spMkLst>
            <pc:docMk/>
            <pc:sldMk cId="3691747362" sldId="376"/>
            <ac:spMk id="22" creationId="{27CFFC08-7485-6E48-8C38-9F7DADA8D43F}"/>
          </ac:spMkLst>
        </pc:spChg>
        <pc:grpChg chg="mod">
          <ac:chgData name="Mannix, Josh" userId="67577199-83d9-4857-9803-9b1b12014488" providerId="ADAL" clId="{1D48B8B8-0F45-DF46-8B1A-F0F9A5EAF90F}" dt="2023-02-23T18:44:05.912" v="3292" actId="1076"/>
          <ac:grpSpMkLst>
            <pc:docMk/>
            <pc:sldMk cId="3691747362" sldId="376"/>
            <ac:grpSpMk id="3" creationId="{C35A99C7-A52A-9E44-8B45-58A768AD7C8C}"/>
          </ac:grpSpMkLst>
        </pc:grpChg>
        <pc:grpChg chg="add del mod">
          <ac:chgData name="Mannix, Josh" userId="67577199-83d9-4857-9803-9b1b12014488" providerId="ADAL" clId="{1D48B8B8-0F45-DF46-8B1A-F0F9A5EAF90F}" dt="2023-02-23T18:43:59.206" v="3289"/>
          <ac:grpSpMkLst>
            <pc:docMk/>
            <pc:sldMk cId="3691747362" sldId="376"/>
            <ac:grpSpMk id="17" creationId="{27B7D1D5-41AF-7A40-9627-20EA0D272B8C}"/>
          </ac:grpSpMkLst>
        </pc:grpChg>
      </pc:sldChg>
      <pc:sldChg chg="new del">
        <pc:chgData name="Mannix, Josh" userId="67577199-83d9-4857-9803-9b1b12014488" providerId="ADAL" clId="{1D48B8B8-0F45-DF46-8B1A-F0F9A5EAF90F}" dt="2023-02-23T15:45:41.533" v="790" actId="2696"/>
        <pc:sldMkLst>
          <pc:docMk/>
          <pc:sldMk cId="1694585279" sldId="377"/>
        </pc:sldMkLst>
      </pc:sldChg>
      <pc:sldChg chg="addSp delSp modSp add mod delAnim modAnim">
        <pc:chgData name="Mannix, Josh" userId="67577199-83d9-4857-9803-9b1b12014488" providerId="ADAL" clId="{1D48B8B8-0F45-DF46-8B1A-F0F9A5EAF90F}" dt="2023-02-23T15:57:35.192" v="1224" actId="1076"/>
        <pc:sldMkLst>
          <pc:docMk/>
          <pc:sldMk cId="2346800070" sldId="377"/>
        </pc:sldMkLst>
        <pc:spChg chg="mod">
          <ac:chgData name="Mannix, Josh" userId="67577199-83d9-4857-9803-9b1b12014488" providerId="ADAL" clId="{1D48B8B8-0F45-DF46-8B1A-F0F9A5EAF90F}" dt="2023-02-23T15:45:59.223" v="811" actId="20577"/>
          <ac:spMkLst>
            <pc:docMk/>
            <pc:sldMk cId="2346800070" sldId="377"/>
            <ac:spMk id="2" creationId="{ADC04ADF-3C89-B545-B3AC-998590695FDC}"/>
          </ac:spMkLst>
        </pc:spChg>
        <pc:spChg chg="add mod">
          <ac:chgData name="Mannix, Josh" userId="67577199-83d9-4857-9803-9b1b12014488" providerId="ADAL" clId="{1D48B8B8-0F45-DF46-8B1A-F0F9A5EAF90F}" dt="2023-02-23T15:57:35.192" v="1224" actId="1076"/>
          <ac:spMkLst>
            <pc:docMk/>
            <pc:sldMk cId="2346800070" sldId="377"/>
            <ac:spMk id="4" creationId="{03BD2E08-15A3-F749-A9C1-1732B14AFA46}"/>
          </ac:spMkLst>
        </pc:spChg>
        <pc:spChg chg="add del mod">
          <ac:chgData name="Mannix, Josh" userId="67577199-83d9-4857-9803-9b1b12014488" providerId="ADAL" clId="{1D48B8B8-0F45-DF46-8B1A-F0F9A5EAF90F}" dt="2023-02-23T15:56:21.208" v="1165" actId="478"/>
          <ac:spMkLst>
            <pc:docMk/>
            <pc:sldMk cId="2346800070" sldId="377"/>
            <ac:spMk id="19" creationId="{B1C15ADB-9DED-1248-AF8D-EDE0CE2F053E}"/>
          </ac:spMkLst>
        </pc:spChg>
        <pc:spChg chg="add mod">
          <ac:chgData name="Mannix, Josh" userId="67577199-83d9-4857-9803-9b1b12014488" providerId="ADAL" clId="{1D48B8B8-0F45-DF46-8B1A-F0F9A5EAF90F}" dt="2023-02-23T15:57:35.192" v="1224" actId="1076"/>
          <ac:spMkLst>
            <pc:docMk/>
            <pc:sldMk cId="2346800070" sldId="377"/>
            <ac:spMk id="21" creationId="{9CC40485-46ED-0E42-BBA1-B59AC60257C2}"/>
          </ac:spMkLst>
        </pc:spChg>
        <pc:spChg chg="mod">
          <ac:chgData name="Mannix, Josh" userId="67577199-83d9-4857-9803-9b1b12014488" providerId="ADAL" clId="{1D48B8B8-0F45-DF46-8B1A-F0F9A5EAF90F}" dt="2023-02-23T15:45:51.280" v="808" actId="20577"/>
          <ac:spMkLst>
            <pc:docMk/>
            <pc:sldMk cId="2346800070" sldId="377"/>
            <ac:spMk id="248" creationId="{00000000-0000-0000-0000-000000000000}"/>
          </ac:spMkLst>
        </pc:spChg>
        <pc:graphicFrameChg chg="add mod modGraphic">
          <ac:chgData name="Mannix, Josh" userId="67577199-83d9-4857-9803-9b1b12014488" providerId="ADAL" clId="{1D48B8B8-0F45-DF46-8B1A-F0F9A5EAF90F}" dt="2023-02-23T15:49:01.893" v="893" actId="14100"/>
          <ac:graphicFrameMkLst>
            <pc:docMk/>
            <pc:sldMk cId="2346800070" sldId="377"/>
            <ac:graphicFrameMk id="3" creationId="{E137F264-6A5F-9445-B47F-429B50609202}"/>
          </ac:graphicFrameMkLst>
        </pc:graphicFrameChg>
        <pc:graphicFrameChg chg="add mod">
          <ac:chgData name="Mannix, Josh" userId="67577199-83d9-4857-9803-9b1b12014488" providerId="ADAL" clId="{1D48B8B8-0F45-DF46-8B1A-F0F9A5EAF90F}" dt="2023-02-23T15:49:29.948" v="966" actId="1037"/>
          <ac:graphicFrameMkLst>
            <pc:docMk/>
            <pc:sldMk cId="2346800070" sldId="377"/>
            <ac:graphicFrameMk id="17" creationId="{2B81BBDB-4AC5-BC4C-9402-86CA843BD678}"/>
          </ac:graphicFrameMkLst>
        </pc:graphicFrameChg>
        <pc:graphicFrameChg chg="add mod">
          <ac:chgData name="Mannix, Josh" userId="67577199-83d9-4857-9803-9b1b12014488" providerId="ADAL" clId="{1D48B8B8-0F45-DF46-8B1A-F0F9A5EAF90F}" dt="2023-02-23T15:49:39.792" v="976" actId="20577"/>
          <ac:graphicFrameMkLst>
            <pc:docMk/>
            <pc:sldMk cId="2346800070" sldId="377"/>
            <ac:graphicFrameMk id="18" creationId="{9377492A-D90F-C142-8BD1-BBC5374CDF22}"/>
          </ac:graphicFrameMkLst>
        </pc:graphicFrameChg>
      </pc:sldChg>
      <pc:sldChg chg="addSp delSp modSp add mod ord modAnim">
        <pc:chgData name="Mannix, Josh" userId="67577199-83d9-4857-9803-9b1b12014488" providerId="ADAL" clId="{1D48B8B8-0F45-DF46-8B1A-F0F9A5EAF90F}" dt="2023-02-23T15:55:26.602" v="1128" actId="20578"/>
        <pc:sldMkLst>
          <pc:docMk/>
          <pc:sldMk cId="3567327497" sldId="378"/>
        </pc:sldMkLst>
        <pc:spChg chg="add mod">
          <ac:chgData name="Mannix, Josh" userId="67577199-83d9-4857-9803-9b1b12014488" providerId="ADAL" clId="{1D48B8B8-0F45-DF46-8B1A-F0F9A5EAF90F}" dt="2023-02-23T15:52:20.514" v="1071" actId="207"/>
          <ac:spMkLst>
            <pc:docMk/>
            <pc:sldMk cId="3567327497" sldId="378"/>
            <ac:spMk id="4" creationId="{B583C4CC-0F51-2044-9F5A-04A97DC36703}"/>
          </ac:spMkLst>
        </pc:spChg>
        <pc:spChg chg="add mod">
          <ac:chgData name="Mannix, Josh" userId="67577199-83d9-4857-9803-9b1b12014488" providerId="ADAL" clId="{1D48B8B8-0F45-DF46-8B1A-F0F9A5EAF90F}" dt="2023-02-23T15:54:03.165" v="1121" actId="1037"/>
          <ac:spMkLst>
            <pc:docMk/>
            <pc:sldMk cId="3567327497" sldId="378"/>
            <ac:spMk id="5" creationId="{828BF3BE-48F9-5241-8B4B-58292099A06C}"/>
          </ac:spMkLst>
        </pc:spChg>
        <pc:spChg chg="add mod">
          <ac:chgData name="Mannix, Josh" userId="67577199-83d9-4857-9803-9b1b12014488" providerId="ADAL" clId="{1D48B8B8-0F45-DF46-8B1A-F0F9A5EAF90F}" dt="2023-02-23T15:53:59.689" v="1117" actId="1038"/>
          <ac:spMkLst>
            <pc:docMk/>
            <pc:sldMk cId="3567327497" sldId="378"/>
            <ac:spMk id="21" creationId="{C6EDF1E3-23B3-5941-B66E-A3722636F5FD}"/>
          </ac:spMkLst>
        </pc:spChg>
        <pc:spChg chg="add mod">
          <ac:chgData name="Mannix, Josh" userId="67577199-83d9-4857-9803-9b1b12014488" providerId="ADAL" clId="{1D48B8B8-0F45-DF46-8B1A-F0F9A5EAF90F}" dt="2023-02-23T15:53:54.986" v="1113" actId="1037"/>
          <ac:spMkLst>
            <pc:docMk/>
            <pc:sldMk cId="3567327497" sldId="378"/>
            <ac:spMk id="28" creationId="{1D74FF46-D36D-644F-AF43-3C6F93B32501}"/>
          </ac:spMkLst>
        </pc:spChg>
        <pc:spChg chg="add mod">
          <ac:chgData name="Mannix, Josh" userId="67577199-83d9-4857-9803-9b1b12014488" providerId="ADAL" clId="{1D48B8B8-0F45-DF46-8B1A-F0F9A5EAF90F}" dt="2023-02-23T15:53:28.188" v="1095" actId="20577"/>
          <ac:spMkLst>
            <pc:docMk/>
            <pc:sldMk cId="3567327497" sldId="378"/>
            <ac:spMk id="29" creationId="{21B3DF23-1674-9C4A-BA8E-2E1EB07B4BFE}"/>
          </ac:spMkLst>
        </pc:spChg>
        <pc:spChg chg="add mod">
          <ac:chgData name="Mannix, Josh" userId="67577199-83d9-4857-9803-9b1b12014488" providerId="ADAL" clId="{1D48B8B8-0F45-DF46-8B1A-F0F9A5EAF90F}" dt="2023-02-23T15:53:50.250" v="1110" actId="1038"/>
          <ac:spMkLst>
            <pc:docMk/>
            <pc:sldMk cId="3567327497" sldId="378"/>
            <ac:spMk id="30" creationId="{1E5F75AE-F29C-D640-9A5E-E36F6723BB18}"/>
          </ac:spMkLst>
        </pc:spChg>
        <pc:spChg chg="add mod">
          <ac:chgData name="Mannix, Josh" userId="67577199-83d9-4857-9803-9b1b12014488" providerId="ADAL" clId="{1D48B8B8-0F45-DF46-8B1A-F0F9A5EAF90F}" dt="2023-02-23T15:53:47.829" v="1106" actId="1076"/>
          <ac:spMkLst>
            <pc:docMk/>
            <pc:sldMk cId="3567327497" sldId="378"/>
            <ac:spMk id="31" creationId="{0CB43ED8-33F7-E04D-9D51-C676FE6D1456}"/>
          </ac:spMkLst>
        </pc:spChg>
        <pc:graphicFrameChg chg="mod">
          <ac:chgData name="Mannix, Josh" userId="67577199-83d9-4857-9803-9b1b12014488" providerId="ADAL" clId="{1D48B8B8-0F45-DF46-8B1A-F0F9A5EAF90F}" dt="2023-02-23T15:50:08.533" v="982" actId="1076"/>
          <ac:graphicFrameMkLst>
            <pc:docMk/>
            <pc:sldMk cId="3567327497" sldId="378"/>
            <ac:graphicFrameMk id="3" creationId="{E137F264-6A5F-9445-B47F-429B50609202}"/>
          </ac:graphicFrameMkLst>
        </pc:graphicFrameChg>
        <pc:graphicFrameChg chg="del">
          <ac:chgData name="Mannix, Josh" userId="67577199-83d9-4857-9803-9b1b12014488" providerId="ADAL" clId="{1D48B8B8-0F45-DF46-8B1A-F0F9A5EAF90F}" dt="2023-02-23T15:49:55.477" v="978" actId="478"/>
          <ac:graphicFrameMkLst>
            <pc:docMk/>
            <pc:sldMk cId="3567327497" sldId="378"/>
            <ac:graphicFrameMk id="17" creationId="{2B81BBDB-4AC5-BC4C-9402-86CA843BD678}"/>
          </ac:graphicFrameMkLst>
        </pc:graphicFrameChg>
        <pc:graphicFrameChg chg="del">
          <ac:chgData name="Mannix, Josh" userId="67577199-83d9-4857-9803-9b1b12014488" providerId="ADAL" clId="{1D48B8B8-0F45-DF46-8B1A-F0F9A5EAF90F}" dt="2023-02-23T15:49:57.981" v="979" actId="478"/>
          <ac:graphicFrameMkLst>
            <pc:docMk/>
            <pc:sldMk cId="3567327497" sldId="378"/>
            <ac:graphicFrameMk id="18" creationId="{9377492A-D90F-C142-8BD1-BBC5374CDF22}"/>
          </ac:graphicFrameMkLst>
        </pc:graphicFrameChg>
      </pc:sldChg>
      <pc:sldChg chg="delSp modSp add mod delAnim modAnim">
        <pc:chgData name="Mannix, Josh" userId="67577199-83d9-4857-9803-9b1b12014488" providerId="ADAL" clId="{1D48B8B8-0F45-DF46-8B1A-F0F9A5EAF90F}" dt="2023-02-23T16:05:07.544" v="1936"/>
        <pc:sldMkLst>
          <pc:docMk/>
          <pc:sldMk cId="1299399436" sldId="379"/>
        </pc:sldMkLst>
        <pc:spChg chg="mod">
          <ac:chgData name="Mannix, Josh" userId="67577199-83d9-4857-9803-9b1b12014488" providerId="ADAL" clId="{1D48B8B8-0F45-DF46-8B1A-F0F9A5EAF90F}" dt="2023-02-23T16:04:45.965" v="1934" actId="20577"/>
          <ac:spMkLst>
            <pc:docMk/>
            <pc:sldMk cId="1299399436" sldId="379"/>
            <ac:spMk id="2" creationId="{ADC04ADF-3C89-B545-B3AC-998590695FDC}"/>
          </ac:spMkLst>
        </pc:spChg>
        <pc:spChg chg="del">
          <ac:chgData name="Mannix, Josh" userId="67577199-83d9-4857-9803-9b1b12014488" providerId="ADAL" clId="{1D48B8B8-0F45-DF46-8B1A-F0F9A5EAF90F}" dt="2023-02-23T16:01:23.883" v="1293" actId="478"/>
          <ac:spMkLst>
            <pc:docMk/>
            <pc:sldMk cId="1299399436" sldId="379"/>
            <ac:spMk id="4" creationId="{03BD2E08-15A3-F749-A9C1-1732B14AFA46}"/>
          </ac:spMkLst>
        </pc:spChg>
        <pc:spChg chg="del">
          <ac:chgData name="Mannix, Josh" userId="67577199-83d9-4857-9803-9b1b12014488" providerId="ADAL" clId="{1D48B8B8-0F45-DF46-8B1A-F0F9A5EAF90F}" dt="2023-02-23T16:01:23.883" v="1293" actId="478"/>
          <ac:spMkLst>
            <pc:docMk/>
            <pc:sldMk cId="1299399436" sldId="379"/>
            <ac:spMk id="21" creationId="{9CC40485-46ED-0E42-BBA1-B59AC60257C2}"/>
          </ac:spMkLst>
        </pc:spChg>
        <pc:spChg chg="mod">
          <ac:chgData name="Mannix, Josh" userId="67577199-83d9-4857-9803-9b1b12014488" providerId="ADAL" clId="{1D48B8B8-0F45-DF46-8B1A-F0F9A5EAF90F}" dt="2023-02-23T16:01:46.896" v="1396" actId="20577"/>
          <ac:spMkLst>
            <pc:docMk/>
            <pc:sldMk cId="1299399436" sldId="379"/>
            <ac:spMk id="248" creationId="{00000000-0000-0000-0000-000000000000}"/>
          </ac:spMkLst>
        </pc:spChg>
        <pc:graphicFrameChg chg="del">
          <ac:chgData name="Mannix, Josh" userId="67577199-83d9-4857-9803-9b1b12014488" providerId="ADAL" clId="{1D48B8B8-0F45-DF46-8B1A-F0F9A5EAF90F}" dt="2023-02-23T16:01:23.883" v="1293" actId="478"/>
          <ac:graphicFrameMkLst>
            <pc:docMk/>
            <pc:sldMk cId="1299399436" sldId="379"/>
            <ac:graphicFrameMk id="3" creationId="{E137F264-6A5F-9445-B47F-429B50609202}"/>
          </ac:graphicFrameMkLst>
        </pc:graphicFrameChg>
        <pc:graphicFrameChg chg="del">
          <ac:chgData name="Mannix, Josh" userId="67577199-83d9-4857-9803-9b1b12014488" providerId="ADAL" clId="{1D48B8B8-0F45-DF46-8B1A-F0F9A5EAF90F}" dt="2023-02-23T16:01:23.883" v="1293" actId="478"/>
          <ac:graphicFrameMkLst>
            <pc:docMk/>
            <pc:sldMk cId="1299399436" sldId="379"/>
            <ac:graphicFrameMk id="17" creationId="{2B81BBDB-4AC5-BC4C-9402-86CA843BD678}"/>
          </ac:graphicFrameMkLst>
        </pc:graphicFrameChg>
        <pc:graphicFrameChg chg="del">
          <ac:chgData name="Mannix, Josh" userId="67577199-83d9-4857-9803-9b1b12014488" providerId="ADAL" clId="{1D48B8B8-0F45-DF46-8B1A-F0F9A5EAF90F}" dt="2023-02-23T16:01:23.883" v="1293" actId="478"/>
          <ac:graphicFrameMkLst>
            <pc:docMk/>
            <pc:sldMk cId="1299399436" sldId="379"/>
            <ac:graphicFrameMk id="18" creationId="{9377492A-D90F-C142-8BD1-BBC5374CDF22}"/>
          </ac:graphicFrameMkLst>
        </pc:graphicFrameChg>
      </pc:sldChg>
      <pc:sldChg chg="addSp modSp new del mod">
        <pc:chgData name="Mannix, Josh" userId="67577199-83d9-4857-9803-9b1b12014488" providerId="ADAL" clId="{1D48B8B8-0F45-DF46-8B1A-F0F9A5EAF90F}" dt="2023-02-23T16:01:14.405" v="1291" actId="2696"/>
        <pc:sldMkLst>
          <pc:docMk/>
          <pc:sldMk cId="2930362674" sldId="379"/>
        </pc:sldMkLst>
        <pc:spChg chg="add mod">
          <ac:chgData name="Mannix, Josh" userId="67577199-83d9-4857-9803-9b1b12014488" providerId="ADAL" clId="{1D48B8B8-0F45-DF46-8B1A-F0F9A5EAF90F}" dt="2023-02-23T16:00:39.831" v="1244" actId="20577"/>
          <ac:spMkLst>
            <pc:docMk/>
            <pc:sldMk cId="2930362674" sldId="379"/>
            <ac:spMk id="3" creationId="{086A5DCC-604C-6940-A7DC-719B61EDDEF2}"/>
          </ac:spMkLst>
        </pc:spChg>
        <pc:spChg chg="add mod">
          <ac:chgData name="Mannix, Josh" userId="67577199-83d9-4857-9803-9b1b12014488" providerId="ADAL" clId="{1D48B8B8-0F45-DF46-8B1A-F0F9A5EAF90F}" dt="2023-02-23T16:01:11.342" v="1290" actId="3062"/>
          <ac:spMkLst>
            <pc:docMk/>
            <pc:sldMk cId="2930362674" sldId="379"/>
            <ac:spMk id="4" creationId="{7D587192-2D4B-7F46-A059-271E3A3080A6}"/>
          </ac:spMkLst>
        </pc:spChg>
      </pc:sldChg>
      <pc:sldChg chg="modSp add mod modAnim">
        <pc:chgData name="Mannix, Josh" userId="67577199-83d9-4857-9803-9b1b12014488" providerId="ADAL" clId="{1D48B8B8-0F45-DF46-8B1A-F0F9A5EAF90F}" dt="2023-02-23T16:08:16.100" v="2208"/>
        <pc:sldMkLst>
          <pc:docMk/>
          <pc:sldMk cId="1250431817" sldId="380"/>
        </pc:sldMkLst>
        <pc:spChg chg="mod">
          <ac:chgData name="Mannix, Josh" userId="67577199-83d9-4857-9803-9b1b12014488" providerId="ADAL" clId="{1D48B8B8-0F45-DF46-8B1A-F0F9A5EAF90F}" dt="2023-02-23T16:08:05.736" v="2207" actId="20577"/>
          <ac:spMkLst>
            <pc:docMk/>
            <pc:sldMk cId="1250431817" sldId="380"/>
            <ac:spMk id="2" creationId="{ADC04ADF-3C89-B545-B3AC-998590695FDC}"/>
          </ac:spMkLst>
        </pc:spChg>
      </pc:sldChg>
      <pc:sldChg chg="addSp delSp modSp add mod modAnim">
        <pc:chgData name="Mannix, Josh" userId="67577199-83d9-4857-9803-9b1b12014488" providerId="ADAL" clId="{1D48B8B8-0F45-DF46-8B1A-F0F9A5EAF90F}" dt="2023-02-23T16:15:48.071" v="2741"/>
        <pc:sldMkLst>
          <pc:docMk/>
          <pc:sldMk cId="890418597" sldId="381"/>
        </pc:sldMkLst>
        <pc:spChg chg="mod">
          <ac:chgData name="Mannix, Josh" userId="67577199-83d9-4857-9803-9b1b12014488" providerId="ADAL" clId="{1D48B8B8-0F45-DF46-8B1A-F0F9A5EAF90F}" dt="2023-02-23T16:11:41.054" v="2608" actId="20577"/>
          <ac:spMkLst>
            <pc:docMk/>
            <pc:sldMk cId="890418597" sldId="381"/>
            <ac:spMk id="2" creationId="{ADC04ADF-3C89-B545-B3AC-998590695FDC}"/>
          </ac:spMkLst>
        </pc:spChg>
        <pc:spChg chg="add del mod">
          <ac:chgData name="Mannix, Josh" userId="67577199-83d9-4857-9803-9b1b12014488" providerId="ADAL" clId="{1D48B8B8-0F45-DF46-8B1A-F0F9A5EAF90F}" dt="2023-02-23T16:14:48.449" v="2710" actId="478"/>
          <ac:spMkLst>
            <pc:docMk/>
            <pc:sldMk cId="890418597" sldId="381"/>
            <ac:spMk id="3" creationId="{B01379E5-B438-7D4A-9D7F-B65D22F09116}"/>
          </ac:spMkLst>
        </pc:spChg>
        <pc:spChg chg="add mod">
          <ac:chgData name="Mannix, Josh" userId="67577199-83d9-4857-9803-9b1b12014488" providerId="ADAL" clId="{1D48B8B8-0F45-DF46-8B1A-F0F9A5EAF90F}" dt="2023-02-23T16:15:24.018" v="2731" actId="1076"/>
          <ac:spMkLst>
            <pc:docMk/>
            <pc:sldMk cId="890418597" sldId="381"/>
            <ac:spMk id="4" creationId="{05AC96ED-098A-1743-BFAE-30EA6D0EDA4C}"/>
          </ac:spMkLst>
        </pc:spChg>
        <pc:spChg chg="add mod">
          <ac:chgData name="Mannix, Josh" userId="67577199-83d9-4857-9803-9b1b12014488" providerId="ADAL" clId="{1D48B8B8-0F45-DF46-8B1A-F0F9A5EAF90F}" dt="2023-02-23T16:13:44.626" v="2683" actId="1035"/>
          <ac:spMkLst>
            <pc:docMk/>
            <pc:sldMk cId="890418597" sldId="381"/>
            <ac:spMk id="16" creationId="{CD000EA7-0FFE-8D41-AC22-2DD6D7F7CD32}"/>
          </ac:spMkLst>
        </pc:spChg>
        <pc:spChg chg="add del mod">
          <ac:chgData name="Mannix, Josh" userId="67577199-83d9-4857-9803-9b1b12014488" providerId="ADAL" clId="{1D48B8B8-0F45-DF46-8B1A-F0F9A5EAF90F}" dt="2023-02-23T16:14:46.570" v="2709" actId="478"/>
          <ac:spMkLst>
            <pc:docMk/>
            <pc:sldMk cId="890418597" sldId="381"/>
            <ac:spMk id="18" creationId="{547669C5-D76B-D04A-A7FC-0EBDD69060AA}"/>
          </ac:spMkLst>
        </pc:spChg>
        <pc:spChg chg="add mod">
          <ac:chgData name="Mannix, Josh" userId="67577199-83d9-4857-9803-9b1b12014488" providerId="ADAL" clId="{1D48B8B8-0F45-DF46-8B1A-F0F9A5EAF90F}" dt="2023-02-23T16:15:39.334" v="2740" actId="1076"/>
          <ac:spMkLst>
            <pc:docMk/>
            <pc:sldMk cId="890418597" sldId="381"/>
            <ac:spMk id="20" creationId="{5982CEE4-83E3-4241-8626-1277A1BE3809}"/>
          </ac:spMkLst>
        </pc:spChg>
        <pc:spChg chg="mod">
          <ac:chgData name="Mannix, Josh" userId="67577199-83d9-4857-9803-9b1b12014488" providerId="ADAL" clId="{1D48B8B8-0F45-DF46-8B1A-F0F9A5EAF90F}" dt="2023-02-23T16:09:49.168" v="2221" actId="20577"/>
          <ac:spMkLst>
            <pc:docMk/>
            <pc:sldMk cId="890418597" sldId="381"/>
            <ac:spMk id="248" creationId="{00000000-0000-0000-0000-000000000000}"/>
          </ac:spMkLst>
        </pc:spChg>
      </pc:sldChg>
      <pc:sldChg chg="modSp add mod modAnim">
        <pc:chgData name="Mannix, Josh" userId="67577199-83d9-4857-9803-9b1b12014488" providerId="ADAL" clId="{1D48B8B8-0F45-DF46-8B1A-F0F9A5EAF90F}" dt="2023-02-23T18:44:57.942" v="3345"/>
        <pc:sldMkLst>
          <pc:docMk/>
          <pc:sldMk cId="2441485081" sldId="382"/>
        </pc:sldMkLst>
        <pc:spChg chg="mod">
          <ac:chgData name="Mannix, Josh" userId="67577199-83d9-4857-9803-9b1b12014488" providerId="ADAL" clId="{1D48B8B8-0F45-DF46-8B1A-F0F9A5EAF90F}" dt="2023-02-23T18:42:28.062" v="3113" actId="20577"/>
          <ac:spMkLst>
            <pc:docMk/>
            <pc:sldMk cId="2441485081" sldId="382"/>
            <ac:spMk id="2" creationId="{ADC04ADF-3C89-B545-B3AC-998590695FDC}"/>
          </ac:spMkLst>
        </pc:spChg>
      </pc:sldChg>
      <pc:sldChg chg="addSp delSp modSp add mod">
        <pc:chgData name="Mannix, Josh" userId="67577199-83d9-4857-9803-9b1b12014488" providerId="ADAL" clId="{1D48B8B8-0F45-DF46-8B1A-F0F9A5EAF90F}" dt="2023-02-23T18:43:50.289" v="3287"/>
        <pc:sldMkLst>
          <pc:docMk/>
          <pc:sldMk cId="465146345" sldId="383"/>
        </pc:sldMkLst>
        <pc:spChg chg="mod">
          <ac:chgData name="Mannix, Josh" userId="67577199-83d9-4857-9803-9b1b12014488" providerId="ADAL" clId="{1D48B8B8-0F45-DF46-8B1A-F0F9A5EAF90F}" dt="2023-02-23T18:43:50.289" v="3287"/>
          <ac:spMkLst>
            <pc:docMk/>
            <pc:sldMk cId="465146345" sldId="383"/>
            <ac:spMk id="13" creationId="{A5268BB1-DCF2-FC42-9669-DFCD5985EAEC}"/>
          </ac:spMkLst>
        </pc:spChg>
        <pc:spChg chg="mod">
          <ac:chgData name="Mannix, Josh" userId="67577199-83d9-4857-9803-9b1b12014488" providerId="ADAL" clId="{1D48B8B8-0F45-DF46-8B1A-F0F9A5EAF90F}" dt="2023-02-23T18:43:50.289" v="3287"/>
          <ac:spMkLst>
            <pc:docMk/>
            <pc:sldMk cId="465146345" sldId="383"/>
            <ac:spMk id="14" creationId="{F582AD0E-4B51-EC47-9555-6374DD5D08DC}"/>
          </ac:spMkLst>
        </pc:spChg>
        <pc:spChg chg="mod">
          <ac:chgData name="Mannix, Josh" userId="67577199-83d9-4857-9803-9b1b12014488" providerId="ADAL" clId="{1D48B8B8-0F45-DF46-8B1A-F0F9A5EAF90F}" dt="2023-02-23T18:43:50.289" v="3287"/>
          <ac:spMkLst>
            <pc:docMk/>
            <pc:sldMk cId="465146345" sldId="383"/>
            <ac:spMk id="15" creationId="{C12F9C86-F94E-7F40-8F5B-8DD733678BF9}"/>
          </ac:spMkLst>
        </pc:spChg>
        <pc:spChg chg="mod">
          <ac:chgData name="Mannix, Josh" userId="67577199-83d9-4857-9803-9b1b12014488" providerId="ADAL" clId="{1D48B8B8-0F45-DF46-8B1A-F0F9A5EAF90F}" dt="2023-02-23T18:43:50.289" v="3287"/>
          <ac:spMkLst>
            <pc:docMk/>
            <pc:sldMk cId="465146345" sldId="383"/>
            <ac:spMk id="16" creationId="{D729D744-BBEF-1A41-82BE-A319C1BA474A}"/>
          </ac:spMkLst>
        </pc:spChg>
        <pc:spChg chg="add mod">
          <ac:chgData name="Mannix, Josh" userId="67577199-83d9-4857-9803-9b1b12014488" providerId="ADAL" clId="{1D48B8B8-0F45-DF46-8B1A-F0F9A5EAF90F}" dt="2023-02-23T18:43:50.289" v="3287"/>
          <ac:spMkLst>
            <pc:docMk/>
            <pc:sldMk cId="465146345" sldId="383"/>
            <ac:spMk id="17" creationId="{55B3F2C2-10D3-F345-A628-974D2525FB30}"/>
          </ac:spMkLst>
        </pc:spChg>
        <pc:grpChg chg="del mod">
          <ac:chgData name="Mannix, Josh" userId="67577199-83d9-4857-9803-9b1b12014488" providerId="ADAL" clId="{1D48B8B8-0F45-DF46-8B1A-F0F9A5EAF90F}" dt="2023-02-23T18:43:50.119" v="3286" actId="478"/>
          <ac:grpSpMkLst>
            <pc:docMk/>
            <pc:sldMk cId="465146345" sldId="383"/>
            <ac:grpSpMk id="6" creationId="{ECDE8BB0-ADAE-874B-9A7C-86D5E4B57550}"/>
          </ac:grpSpMkLst>
        </pc:grpChg>
        <pc:grpChg chg="add mod">
          <ac:chgData name="Mannix, Josh" userId="67577199-83d9-4857-9803-9b1b12014488" providerId="ADAL" clId="{1D48B8B8-0F45-DF46-8B1A-F0F9A5EAF90F}" dt="2023-02-23T18:43:50.289" v="3287"/>
          <ac:grpSpMkLst>
            <pc:docMk/>
            <pc:sldMk cId="465146345" sldId="383"/>
            <ac:grpSpMk id="12" creationId="{771E3EA8-C01A-8D4F-BC75-49A00B2C0D3C}"/>
          </ac:grpSpMkLst>
        </pc:grpChg>
      </pc:sldChg>
      <pc:sldChg chg="addSp delSp modSp add mod">
        <pc:chgData name="Mannix, Josh" userId="67577199-83d9-4857-9803-9b1b12014488" providerId="ADAL" clId="{1D48B8B8-0F45-DF46-8B1A-F0F9A5EAF90F}" dt="2023-02-23T18:44:10.368" v="3294"/>
        <pc:sldMkLst>
          <pc:docMk/>
          <pc:sldMk cId="2071503639" sldId="384"/>
        </pc:sldMkLst>
        <pc:spChg chg="mod">
          <ac:chgData name="Mannix, Josh" userId="67577199-83d9-4857-9803-9b1b12014488" providerId="ADAL" clId="{1D48B8B8-0F45-DF46-8B1A-F0F9A5EAF90F}" dt="2023-02-23T18:44:10.368" v="3294"/>
          <ac:spMkLst>
            <pc:docMk/>
            <pc:sldMk cId="2071503639" sldId="384"/>
            <ac:spMk id="13" creationId="{F549A2DD-16F8-0C4E-9D97-D0135AADCE17}"/>
          </ac:spMkLst>
        </pc:spChg>
        <pc:spChg chg="mod">
          <ac:chgData name="Mannix, Josh" userId="67577199-83d9-4857-9803-9b1b12014488" providerId="ADAL" clId="{1D48B8B8-0F45-DF46-8B1A-F0F9A5EAF90F}" dt="2023-02-23T18:44:10.368" v="3294"/>
          <ac:spMkLst>
            <pc:docMk/>
            <pc:sldMk cId="2071503639" sldId="384"/>
            <ac:spMk id="14" creationId="{C8C08423-4B02-574D-83E4-2D77A1627613}"/>
          </ac:spMkLst>
        </pc:spChg>
        <pc:spChg chg="mod">
          <ac:chgData name="Mannix, Josh" userId="67577199-83d9-4857-9803-9b1b12014488" providerId="ADAL" clId="{1D48B8B8-0F45-DF46-8B1A-F0F9A5EAF90F}" dt="2023-02-23T18:44:10.368" v="3294"/>
          <ac:spMkLst>
            <pc:docMk/>
            <pc:sldMk cId="2071503639" sldId="384"/>
            <ac:spMk id="15" creationId="{3746E58B-F83A-0D46-A01A-0F6317A2B6D9}"/>
          </ac:spMkLst>
        </pc:spChg>
        <pc:spChg chg="mod">
          <ac:chgData name="Mannix, Josh" userId="67577199-83d9-4857-9803-9b1b12014488" providerId="ADAL" clId="{1D48B8B8-0F45-DF46-8B1A-F0F9A5EAF90F}" dt="2023-02-23T18:44:10.368" v="3294"/>
          <ac:spMkLst>
            <pc:docMk/>
            <pc:sldMk cId="2071503639" sldId="384"/>
            <ac:spMk id="16" creationId="{46394C16-B992-E745-9662-CF496072A28D}"/>
          </ac:spMkLst>
        </pc:spChg>
        <pc:spChg chg="add mod">
          <ac:chgData name="Mannix, Josh" userId="67577199-83d9-4857-9803-9b1b12014488" providerId="ADAL" clId="{1D48B8B8-0F45-DF46-8B1A-F0F9A5EAF90F}" dt="2023-02-23T18:44:10.368" v="3294"/>
          <ac:spMkLst>
            <pc:docMk/>
            <pc:sldMk cId="2071503639" sldId="384"/>
            <ac:spMk id="17" creationId="{9D714CE6-1DCA-4A4C-AEDF-0A838745681A}"/>
          </ac:spMkLst>
        </pc:spChg>
        <pc:grpChg chg="del">
          <ac:chgData name="Mannix, Josh" userId="67577199-83d9-4857-9803-9b1b12014488" providerId="ADAL" clId="{1D48B8B8-0F45-DF46-8B1A-F0F9A5EAF90F}" dt="2023-02-23T18:44:10.009" v="3293" actId="478"/>
          <ac:grpSpMkLst>
            <pc:docMk/>
            <pc:sldMk cId="2071503639" sldId="384"/>
            <ac:grpSpMk id="6" creationId="{ECDE8BB0-ADAE-874B-9A7C-86D5E4B57550}"/>
          </ac:grpSpMkLst>
        </pc:grpChg>
        <pc:grpChg chg="add mod">
          <ac:chgData name="Mannix, Josh" userId="67577199-83d9-4857-9803-9b1b12014488" providerId="ADAL" clId="{1D48B8B8-0F45-DF46-8B1A-F0F9A5EAF90F}" dt="2023-02-23T18:44:10.368" v="3294"/>
          <ac:grpSpMkLst>
            <pc:docMk/>
            <pc:sldMk cId="2071503639" sldId="384"/>
            <ac:grpSpMk id="12" creationId="{C81EEC03-2C95-2244-8DA2-AFCD7F684D45}"/>
          </ac:grpSpMkLst>
        </pc:grpChg>
      </pc:sldChg>
      <pc:sldChg chg="addSp delSp modSp add mod delAnim modAnim">
        <pc:chgData name="Mannix, Josh" userId="67577199-83d9-4857-9803-9b1b12014488" providerId="ADAL" clId="{1D48B8B8-0F45-DF46-8B1A-F0F9A5EAF90F}" dt="2023-02-23T18:59:21.778" v="4522" actId="20577"/>
        <pc:sldMkLst>
          <pc:docMk/>
          <pc:sldMk cId="1485316586" sldId="385"/>
        </pc:sldMkLst>
        <pc:spChg chg="mod">
          <ac:chgData name="Mannix, Josh" userId="67577199-83d9-4857-9803-9b1b12014488" providerId="ADAL" clId="{1D48B8B8-0F45-DF46-8B1A-F0F9A5EAF90F}" dt="2023-02-23T18:59:21.778" v="4522" actId="20577"/>
          <ac:spMkLst>
            <pc:docMk/>
            <pc:sldMk cId="1485316586" sldId="385"/>
            <ac:spMk id="2" creationId="{ADC04ADF-3C89-B545-B3AC-998590695FDC}"/>
          </ac:spMkLst>
        </pc:spChg>
        <pc:spChg chg="mod">
          <ac:chgData name="Mannix, Josh" userId="67577199-83d9-4857-9803-9b1b12014488" providerId="ADAL" clId="{1D48B8B8-0F45-DF46-8B1A-F0F9A5EAF90F}" dt="2023-02-23T18:53:34.681" v="4005" actId="20577"/>
          <ac:spMkLst>
            <pc:docMk/>
            <pc:sldMk cId="1485316586" sldId="385"/>
            <ac:spMk id="248" creationId="{00000000-0000-0000-0000-000000000000}"/>
          </ac:spMkLst>
        </pc:spChg>
        <pc:picChg chg="del">
          <ac:chgData name="Mannix, Josh" userId="67577199-83d9-4857-9803-9b1b12014488" providerId="ADAL" clId="{1D48B8B8-0F45-DF46-8B1A-F0F9A5EAF90F}" dt="2023-02-23T18:56:17.565" v="4278" actId="478"/>
          <ac:picMkLst>
            <pc:docMk/>
            <pc:sldMk cId="1485316586" sldId="385"/>
            <ac:picMk id="17" creationId="{9C623AE6-810F-A94F-9E01-9E02A1759C8D}"/>
          </ac:picMkLst>
        </pc:picChg>
        <pc:picChg chg="add del mod">
          <ac:chgData name="Mannix, Josh" userId="67577199-83d9-4857-9803-9b1b12014488" providerId="ADAL" clId="{1D48B8B8-0F45-DF46-8B1A-F0F9A5EAF90F}" dt="2023-02-23T18:57:03.745" v="4349" actId="478"/>
          <ac:picMkLst>
            <pc:docMk/>
            <pc:sldMk cId="1485316586" sldId="385"/>
            <ac:picMk id="18" creationId="{5C3351A8-9B39-1E49-BD21-BA583F3516E3}"/>
          </ac:picMkLst>
        </pc:picChg>
        <pc:picChg chg="add mod">
          <ac:chgData name="Mannix, Josh" userId="67577199-83d9-4857-9803-9b1b12014488" providerId="ADAL" clId="{1D48B8B8-0F45-DF46-8B1A-F0F9A5EAF90F}" dt="2023-02-23T18:57:20.514" v="4357" actId="1076"/>
          <ac:picMkLst>
            <pc:docMk/>
            <pc:sldMk cId="1485316586" sldId="385"/>
            <ac:picMk id="19" creationId="{4FAD519E-F0FA-8A4D-BC6F-AD781E1D6DC8}"/>
          </ac:picMkLst>
        </pc:picChg>
      </pc:sldChg>
      <pc:sldChg chg="delSp modSp add mod delAnim modAnim">
        <pc:chgData name="Mannix, Josh" userId="67577199-83d9-4857-9803-9b1b12014488" providerId="ADAL" clId="{1D48B8B8-0F45-DF46-8B1A-F0F9A5EAF90F}" dt="2023-02-23T19:02:23.896" v="4724"/>
        <pc:sldMkLst>
          <pc:docMk/>
          <pc:sldMk cId="2097348689" sldId="386"/>
        </pc:sldMkLst>
        <pc:spChg chg="mod">
          <ac:chgData name="Mannix, Josh" userId="67577199-83d9-4857-9803-9b1b12014488" providerId="ADAL" clId="{1D48B8B8-0F45-DF46-8B1A-F0F9A5EAF90F}" dt="2023-02-23T19:02:04.685" v="4721" actId="20577"/>
          <ac:spMkLst>
            <pc:docMk/>
            <pc:sldMk cId="2097348689" sldId="386"/>
            <ac:spMk id="2" creationId="{ADC04ADF-3C89-B545-B3AC-998590695FDC}"/>
          </ac:spMkLst>
        </pc:spChg>
        <pc:spChg chg="mod">
          <ac:chgData name="Mannix, Josh" userId="67577199-83d9-4857-9803-9b1b12014488" providerId="ADAL" clId="{1D48B8B8-0F45-DF46-8B1A-F0F9A5EAF90F}" dt="2023-02-23T19:00:04.897" v="4545" actId="20577"/>
          <ac:spMkLst>
            <pc:docMk/>
            <pc:sldMk cId="2097348689" sldId="386"/>
            <ac:spMk id="248" creationId="{00000000-0000-0000-0000-000000000000}"/>
          </ac:spMkLst>
        </pc:spChg>
        <pc:picChg chg="del">
          <ac:chgData name="Mannix, Josh" userId="67577199-83d9-4857-9803-9b1b12014488" providerId="ADAL" clId="{1D48B8B8-0F45-DF46-8B1A-F0F9A5EAF90F}" dt="2023-02-23T19:00:07.206" v="4546" actId="478"/>
          <ac:picMkLst>
            <pc:docMk/>
            <pc:sldMk cId="2097348689" sldId="386"/>
            <ac:picMk id="19" creationId="{4FAD519E-F0FA-8A4D-BC6F-AD781E1D6DC8}"/>
          </ac:picMkLst>
        </pc:picChg>
      </pc:sldChg>
      <pc:sldChg chg="modSp add modAnim">
        <pc:chgData name="Mannix, Josh" userId="67577199-83d9-4857-9803-9b1b12014488" providerId="ADAL" clId="{1D48B8B8-0F45-DF46-8B1A-F0F9A5EAF90F}" dt="2023-02-23T19:05:31.025" v="4914"/>
        <pc:sldMkLst>
          <pc:docMk/>
          <pc:sldMk cId="696138832" sldId="387"/>
        </pc:sldMkLst>
        <pc:spChg chg="mod">
          <ac:chgData name="Mannix, Josh" userId="67577199-83d9-4857-9803-9b1b12014488" providerId="ADAL" clId="{1D48B8B8-0F45-DF46-8B1A-F0F9A5EAF90F}" dt="2023-02-23T19:05:14.016" v="4913" actId="403"/>
          <ac:spMkLst>
            <pc:docMk/>
            <pc:sldMk cId="696138832" sldId="387"/>
            <ac:spMk id="2" creationId="{ADC04ADF-3C89-B545-B3AC-998590695FDC}"/>
          </ac:spMkLst>
        </pc:spChg>
      </pc:sldChg>
      <pc:sldChg chg="modSp add modAnim">
        <pc:chgData name="Mannix, Josh" userId="67577199-83d9-4857-9803-9b1b12014488" providerId="ADAL" clId="{1D48B8B8-0F45-DF46-8B1A-F0F9A5EAF90F}" dt="2023-02-23T19:08:09.160" v="5200"/>
        <pc:sldMkLst>
          <pc:docMk/>
          <pc:sldMk cId="2151950531" sldId="388"/>
        </pc:sldMkLst>
        <pc:spChg chg="mod">
          <ac:chgData name="Mannix, Josh" userId="67577199-83d9-4857-9803-9b1b12014488" providerId="ADAL" clId="{1D48B8B8-0F45-DF46-8B1A-F0F9A5EAF90F}" dt="2023-02-23T19:08:04.196" v="5199" actId="404"/>
          <ac:spMkLst>
            <pc:docMk/>
            <pc:sldMk cId="2151950531" sldId="388"/>
            <ac:spMk id="2" creationId="{ADC04ADF-3C89-B545-B3AC-998590695FDC}"/>
          </ac:spMkLst>
        </pc:spChg>
      </pc:sldChg>
      <pc:sldChg chg="modSp add modAnim">
        <pc:chgData name="Mannix, Josh" userId="67577199-83d9-4857-9803-9b1b12014488" providerId="ADAL" clId="{1D48B8B8-0F45-DF46-8B1A-F0F9A5EAF90F}" dt="2023-02-23T19:17:17.003" v="5905" actId="20577"/>
        <pc:sldMkLst>
          <pc:docMk/>
          <pc:sldMk cId="101310169" sldId="389"/>
        </pc:sldMkLst>
        <pc:spChg chg="mod">
          <ac:chgData name="Mannix, Josh" userId="67577199-83d9-4857-9803-9b1b12014488" providerId="ADAL" clId="{1D48B8B8-0F45-DF46-8B1A-F0F9A5EAF90F}" dt="2023-02-23T19:17:17.003" v="5905" actId="20577"/>
          <ac:spMkLst>
            <pc:docMk/>
            <pc:sldMk cId="101310169" sldId="389"/>
            <ac:spMk id="2" creationId="{ADC04ADF-3C89-B545-B3AC-998590695FDC}"/>
          </ac:spMkLst>
        </pc:spChg>
      </pc:sldChg>
      <pc:sldChg chg="modSp add mod modAnim">
        <pc:chgData name="Mannix, Josh" userId="67577199-83d9-4857-9803-9b1b12014488" providerId="ADAL" clId="{1D48B8B8-0F45-DF46-8B1A-F0F9A5EAF90F}" dt="2023-02-23T19:20:03.500" v="5995"/>
        <pc:sldMkLst>
          <pc:docMk/>
          <pc:sldMk cId="286359747" sldId="390"/>
        </pc:sldMkLst>
        <pc:spChg chg="mod">
          <ac:chgData name="Mannix, Josh" userId="67577199-83d9-4857-9803-9b1b12014488" providerId="ADAL" clId="{1D48B8B8-0F45-DF46-8B1A-F0F9A5EAF90F}" dt="2023-02-23T19:19:55.300" v="5994" actId="404"/>
          <ac:spMkLst>
            <pc:docMk/>
            <pc:sldMk cId="286359747" sldId="390"/>
            <ac:spMk id="2" creationId="{ADC04ADF-3C89-B545-B3AC-998590695FDC}"/>
          </ac:spMkLst>
        </pc:spChg>
      </pc:sldChg>
    </pc:docChg>
  </pc:docChgLst>
  <pc:docChgLst>
    <pc:chgData name="Mannix, Josh" userId="67577199-83d9-4857-9803-9b1b12014488" providerId="ADAL" clId="{017C6DB9-5FBD-BF49-9CA3-2F157D54A71C}"/>
    <pc:docChg chg="undo custSel modSld">
      <pc:chgData name="Mannix, Josh" userId="67577199-83d9-4857-9803-9b1b12014488" providerId="ADAL" clId="{017C6DB9-5FBD-BF49-9CA3-2F157D54A71C}" dt="2023-01-01T20:11:44.379" v="73" actId="1076"/>
      <pc:docMkLst>
        <pc:docMk/>
      </pc:docMkLst>
      <pc:sldChg chg="modSp mod">
        <pc:chgData name="Mannix, Josh" userId="67577199-83d9-4857-9803-9b1b12014488" providerId="ADAL" clId="{017C6DB9-5FBD-BF49-9CA3-2F157D54A71C}" dt="2023-01-01T20:09:46.098" v="10" actId="20577"/>
        <pc:sldMkLst>
          <pc:docMk/>
          <pc:sldMk cId="0" sldId="256"/>
        </pc:sldMkLst>
        <pc:spChg chg="mod">
          <ac:chgData name="Mannix, Josh" userId="67577199-83d9-4857-9803-9b1b12014488" providerId="ADAL" clId="{017C6DB9-5FBD-BF49-9CA3-2F157D54A71C}" dt="2023-01-01T20:09:46.098" v="10" actId="20577"/>
          <ac:spMkLst>
            <pc:docMk/>
            <pc:sldMk cId="0" sldId="256"/>
            <ac:spMk id="185" creationId="{00000000-0000-0000-0000-000000000000}"/>
          </ac:spMkLst>
        </pc:spChg>
      </pc:sldChg>
      <pc:sldChg chg="modSp mod">
        <pc:chgData name="Mannix, Josh" userId="67577199-83d9-4857-9803-9b1b12014488" providerId="ADAL" clId="{017C6DB9-5FBD-BF49-9CA3-2F157D54A71C}" dt="2023-01-01T20:10:59.499" v="38" actId="404"/>
        <pc:sldMkLst>
          <pc:docMk/>
          <pc:sldMk cId="3383633691" sldId="305"/>
        </pc:sldMkLst>
        <pc:spChg chg="mod">
          <ac:chgData name="Mannix, Josh" userId="67577199-83d9-4857-9803-9b1b12014488" providerId="ADAL" clId="{017C6DB9-5FBD-BF49-9CA3-2F157D54A71C}" dt="2023-01-01T20:10:59.499" v="38" actId="404"/>
          <ac:spMkLst>
            <pc:docMk/>
            <pc:sldMk cId="3383633691" sldId="305"/>
            <ac:spMk id="3" creationId="{57C1841A-3E74-C14E-BD69-B67D1D24DCCA}"/>
          </ac:spMkLst>
        </pc:spChg>
      </pc:sldChg>
      <pc:sldChg chg="addSp delSp modSp mod">
        <pc:chgData name="Mannix, Josh" userId="67577199-83d9-4857-9803-9b1b12014488" providerId="ADAL" clId="{017C6DB9-5FBD-BF49-9CA3-2F157D54A71C}" dt="2023-01-01T20:11:44.379" v="73" actId="1076"/>
        <pc:sldMkLst>
          <pc:docMk/>
          <pc:sldMk cId="843801443" sldId="306"/>
        </pc:sldMkLst>
        <pc:spChg chg="mod">
          <ac:chgData name="Mannix, Josh" userId="67577199-83d9-4857-9803-9b1b12014488" providerId="ADAL" clId="{017C6DB9-5FBD-BF49-9CA3-2F157D54A71C}" dt="2023-01-01T20:11:25.305" v="70" actId="20577"/>
          <ac:spMkLst>
            <pc:docMk/>
            <pc:sldMk cId="843801443" sldId="306"/>
            <ac:spMk id="3" creationId="{6739A668-3076-3441-BA71-59BC04D4BB53}"/>
          </ac:spMkLst>
        </pc:spChg>
        <pc:spChg chg="del">
          <ac:chgData name="Mannix, Josh" userId="67577199-83d9-4857-9803-9b1b12014488" providerId="ADAL" clId="{017C6DB9-5FBD-BF49-9CA3-2F157D54A71C}" dt="2023-01-01T20:11:37.622" v="71" actId="478"/>
          <ac:spMkLst>
            <pc:docMk/>
            <pc:sldMk cId="843801443" sldId="306"/>
            <ac:spMk id="4" creationId="{039CEAAA-F396-BA44-99F0-252F9C52430B}"/>
          </ac:spMkLst>
        </pc:spChg>
        <pc:spChg chg="add del mod">
          <ac:chgData name="Mannix, Josh" userId="67577199-83d9-4857-9803-9b1b12014488" providerId="ADAL" clId="{017C6DB9-5FBD-BF49-9CA3-2F157D54A71C}" dt="2023-01-01T20:11:39.999" v="72" actId="478"/>
          <ac:spMkLst>
            <pc:docMk/>
            <pc:sldMk cId="843801443" sldId="306"/>
            <ac:spMk id="13" creationId="{B5F002A5-FB8F-1C55-82C9-F802A838DD3F}"/>
          </ac:spMkLst>
        </pc:spChg>
        <pc:picChg chg="mod">
          <ac:chgData name="Mannix, Josh" userId="67577199-83d9-4857-9803-9b1b12014488" providerId="ADAL" clId="{017C6DB9-5FBD-BF49-9CA3-2F157D54A71C}" dt="2023-01-01T20:11:44.379" v="73" actId="1076"/>
          <ac:picMkLst>
            <pc:docMk/>
            <pc:sldMk cId="843801443" sldId="306"/>
            <ac:picMk id="3074" creationId="{A9A43E0A-B593-E647-968B-0F62024C0CD6}"/>
          </ac:picMkLst>
        </pc:picChg>
      </pc:sldChg>
    </pc:docChg>
  </pc:docChgLst>
  <pc:docChgLst>
    <pc:chgData name="Mannix, Josh" userId="67577199-83d9-4857-9803-9b1b12014488" providerId="ADAL" clId="{F86A7495-3C09-1447-B65B-25D3EB6FD444}"/>
    <pc:docChg chg="undo custSel addSld delSld modSld modMainMaster">
      <pc:chgData name="Mannix, Josh" userId="67577199-83d9-4857-9803-9b1b12014488" providerId="ADAL" clId="{F86A7495-3C09-1447-B65B-25D3EB6FD444}" dt="2023-02-19T18:04:44.758" v="5784" actId="20577"/>
      <pc:docMkLst>
        <pc:docMk/>
      </pc:docMkLst>
      <pc:sldChg chg="addSp delSp modSp mod modTransition">
        <pc:chgData name="Mannix, Josh" userId="67577199-83d9-4857-9803-9b1b12014488" providerId="ADAL" clId="{F86A7495-3C09-1447-B65B-25D3EB6FD444}" dt="2023-02-19T17:05:14.737" v="3297" actId="1076"/>
        <pc:sldMkLst>
          <pc:docMk/>
          <pc:sldMk cId="0" sldId="256"/>
        </pc:sldMkLst>
        <pc:spChg chg="mod">
          <ac:chgData name="Mannix, Josh" userId="67577199-83d9-4857-9803-9b1b12014488" providerId="ADAL" clId="{F86A7495-3C09-1447-B65B-25D3EB6FD444}" dt="2023-02-19T15:53:16.374" v="28" actId="20577"/>
          <ac:spMkLst>
            <pc:docMk/>
            <pc:sldMk cId="0" sldId="256"/>
            <ac:spMk id="184" creationId="{00000000-0000-0000-0000-000000000000}"/>
          </ac:spMkLst>
        </pc:spChg>
        <pc:spChg chg="mod">
          <ac:chgData name="Mannix, Josh" userId="67577199-83d9-4857-9803-9b1b12014488" providerId="ADAL" clId="{F86A7495-3C09-1447-B65B-25D3EB6FD444}" dt="2023-02-19T15:53:19.534" v="31" actId="20577"/>
          <ac:spMkLst>
            <pc:docMk/>
            <pc:sldMk cId="0" sldId="256"/>
            <ac:spMk id="185" creationId="{00000000-0000-0000-0000-000000000000}"/>
          </ac:spMkLst>
        </pc:spChg>
        <pc:picChg chg="del">
          <ac:chgData name="Mannix, Josh" userId="67577199-83d9-4857-9803-9b1b12014488" providerId="ADAL" clId="{F86A7495-3C09-1447-B65B-25D3EB6FD444}" dt="2023-02-19T17:04:54.859" v="3293" actId="478"/>
          <ac:picMkLst>
            <pc:docMk/>
            <pc:sldMk cId="0" sldId="256"/>
            <ac:picMk id="2" creationId="{79DF98E2-A59C-AE4D-A8CB-C469C2B4C3FA}"/>
          </ac:picMkLst>
        </pc:picChg>
        <pc:picChg chg="add del mod">
          <ac:chgData name="Mannix, Josh" userId="67577199-83d9-4857-9803-9b1b12014488" providerId="ADAL" clId="{F86A7495-3C09-1447-B65B-25D3EB6FD444}" dt="2023-02-19T17:04:46.983" v="3291" actId="478"/>
          <ac:picMkLst>
            <pc:docMk/>
            <pc:sldMk cId="0" sldId="256"/>
            <ac:picMk id="3" creationId="{F370D1CF-8FC3-2D4E-B5D4-D170C7FD1001}"/>
          </ac:picMkLst>
        </pc:picChg>
        <pc:picChg chg="add mod">
          <ac:chgData name="Mannix, Josh" userId="67577199-83d9-4857-9803-9b1b12014488" providerId="ADAL" clId="{F86A7495-3C09-1447-B65B-25D3EB6FD444}" dt="2023-02-19T17:05:14.737" v="3297" actId="1076"/>
          <ac:picMkLst>
            <pc:docMk/>
            <pc:sldMk cId="0" sldId="256"/>
            <ac:picMk id="4" creationId="{A4AF2FCE-69D9-2540-B99E-B674B7E55165}"/>
          </ac:picMkLst>
        </pc:picChg>
      </pc:sldChg>
      <pc:sldChg chg="modSp mod modTransition">
        <pc:chgData name="Mannix, Josh" userId="67577199-83d9-4857-9803-9b1b12014488" providerId="ADAL" clId="{F86A7495-3C09-1447-B65B-25D3EB6FD444}" dt="2023-02-19T16:18:59.438" v="1430"/>
        <pc:sldMkLst>
          <pc:docMk/>
          <pc:sldMk cId="0" sldId="257"/>
        </pc:sldMkLst>
        <pc:spChg chg="mod">
          <ac:chgData name="Mannix, Josh" userId="67577199-83d9-4857-9803-9b1b12014488" providerId="ADAL" clId="{F86A7495-3C09-1447-B65B-25D3EB6FD444}" dt="2023-02-19T15:59:40.187" v="262" actId="20577"/>
          <ac:spMkLst>
            <pc:docMk/>
            <pc:sldMk cId="0" sldId="257"/>
            <ac:spMk id="192" creationId="{00000000-0000-0000-0000-000000000000}"/>
          </ac:spMkLst>
        </pc:spChg>
        <pc:spChg chg="mod">
          <ac:chgData name="Mannix, Josh" userId="67577199-83d9-4857-9803-9b1b12014488" providerId="ADAL" clId="{F86A7495-3C09-1447-B65B-25D3EB6FD444}" dt="2023-02-19T15:59:15.053" v="217" actId="20577"/>
          <ac:spMkLst>
            <pc:docMk/>
            <pc:sldMk cId="0" sldId="257"/>
            <ac:spMk id="193" creationId="{00000000-0000-0000-0000-000000000000}"/>
          </ac:spMkLst>
        </pc:spChg>
        <pc:spChg chg="mod">
          <ac:chgData name="Mannix, Josh" userId="67577199-83d9-4857-9803-9b1b12014488" providerId="ADAL" clId="{F86A7495-3C09-1447-B65B-25D3EB6FD444}" dt="2023-02-19T15:59:42.077" v="263" actId="20577"/>
          <ac:spMkLst>
            <pc:docMk/>
            <pc:sldMk cId="0" sldId="257"/>
            <ac:spMk id="195" creationId="{00000000-0000-0000-0000-000000000000}"/>
          </ac:spMkLst>
        </pc:spChg>
      </pc:sldChg>
      <pc:sldChg chg="modSp mod modTransition">
        <pc:chgData name="Mannix, Josh" userId="67577199-83d9-4857-9803-9b1b12014488" providerId="ADAL" clId="{F86A7495-3C09-1447-B65B-25D3EB6FD444}" dt="2023-02-19T16:17:20.932" v="1428"/>
        <pc:sldMkLst>
          <pc:docMk/>
          <pc:sldMk cId="0" sldId="258"/>
        </pc:sldMkLst>
        <pc:spChg chg="mod">
          <ac:chgData name="Mannix, Josh" userId="67577199-83d9-4857-9803-9b1b12014488" providerId="ADAL" clId="{F86A7495-3C09-1447-B65B-25D3EB6FD444}" dt="2023-02-19T16:00:10.788" v="283" actId="20577"/>
          <ac:spMkLst>
            <pc:docMk/>
            <pc:sldMk cId="0" sldId="258"/>
            <ac:spMk id="216" creationId="{00000000-0000-0000-0000-000000000000}"/>
          </ac:spMkLst>
        </pc:spChg>
      </pc:sldChg>
      <pc:sldChg chg="modSp mod modTransition">
        <pc:chgData name="Mannix, Josh" userId="67577199-83d9-4857-9803-9b1b12014488" providerId="ADAL" clId="{F86A7495-3C09-1447-B65B-25D3EB6FD444}" dt="2023-02-19T16:27:48.064" v="1974" actId="20577"/>
        <pc:sldMkLst>
          <pc:docMk/>
          <pc:sldMk cId="0" sldId="260"/>
        </pc:sldMkLst>
        <pc:spChg chg="mod">
          <ac:chgData name="Mannix, Josh" userId="67577199-83d9-4857-9803-9b1b12014488" providerId="ADAL" clId="{F86A7495-3C09-1447-B65B-25D3EB6FD444}" dt="2023-02-19T16:27:48.064" v="1974" actId="20577"/>
          <ac:spMkLst>
            <pc:docMk/>
            <pc:sldMk cId="0" sldId="260"/>
            <ac:spMk id="241" creationId="{00000000-0000-0000-0000-000000000000}"/>
          </ac:spMkLst>
        </pc:spChg>
      </pc:sldChg>
      <pc:sldChg chg="modSp mod modTransition">
        <pc:chgData name="Mannix, Josh" userId="67577199-83d9-4857-9803-9b1b12014488" providerId="ADAL" clId="{F86A7495-3C09-1447-B65B-25D3EB6FD444}" dt="2023-02-19T17:20:05.450" v="3976" actId="20577"/>
        <pc:sldMkLst>
          <pc:docMk/>
          <pc:sldMk cId="0" sldId="262"/>
        </pc:sldMkLst>
        <pc:spChg chg="mod">
          <ac:chgData name="Mannix, Josh" userId="67577199-83d9-4857-9803-9b1b12014488" providerId="ADAL" clId="{F86A7495-3C09-1447-B65B-25D3EB6FD444}" dt="2023-02-19T17:20:05.450" v="3976" actId="20577"/>
          <ac:spMkLst>
            <pc:docMk/>
            <pc:sldMk cId="0" sldId="262"/>
            <ac:spMk id="265" creationId="{00000000-0000-0000-0000-000000000000}"/>
          </ac:spMkLst>
        </pc:spChg>
      </pc:sldChg>
      <pc:sldChg chg="modTransition">
        <pc:chgData name="Mannix, Josh" userId="67577199-83d9-4857-9803-9b1b12014488" providerId="ADAL" clId="{F86A7495-3C09-1447-B65B-25D3EB6FD444}" dt="2023-02-19T16:17:20.932" v="1428"/>
        <pc:sldMkLst>
          <pc:docMk/>
          <pc:sldMk cId="0" sldId="264"/>
        </pc:sldMkLst>
      </pc:sldChg>
      <pc:sldChg chg="modTransition">
        <pc:chgData name="Mannix, Josh" userId="67577199-83d9-4857-9803-9b1b12014488" providerId="ADAL" clId="{F86A7495-3C09-1447-B65B-25D3EB6FD444}" dt="2023-02-19T16:17:20.932" v="1428"/>
        <pc:sldMkLst>
          <pc:docMk/>
          <pc:sldMk cId="2744040277" sldId="307"/>
        </pc:sldMkLst>
      </pc:sldChg>
      <pc:sldChg chg="addSp delSp modSp mod modTransition">
        <pc:chgData name="Mannix, Josh" userId="67577199-83d9-4857-9803-9b1b12014488" providerId="ADAL" clId="{F86A7495-3C09-1447-B65B-25D3EB6FD444}" dt="2023-02-19T17:45:14.054" v="5712" actId="164"/>
        <pc:sldMkLst>
          <pc:docMk/>
          <pc:sldMk cId="1525334266" sldId="312"/>
        </pc:sldMkLst>
        <pc:spChg chg="mod">
          <ac:chgData name="Mannix, Josh" userId="67577199-83d9-4857-9803-9b1b12014488" providerId="ADAL" clId="{F86A7495-3C09-1447-B65B-25D3EB6FD444}" dt="2023-02-19T15:58:50.886" v="206" actId="1076"/>
          <ac:spMkLst>
            <pc:docMk/>
            <pc:sldMk cId="1525334266" sldId="312"/>
            <ac:spMk id="3" creationId="{174A2818-11F1-9527-987C-744698490DA5}"/>
          </ac:spMkLst>
        </pc:spChg>
        <pc:spChg chg="topLvl">
          <ac:chgData name="Mannix, Josh" userId="67577199-83d9-4857-9803-9b1b12014488" providerId="ADAL" clId="{F86A7495-3C09-1447-B65B-25D3EB6FD444}" dt="2023-02-19T17:45:04.036" v="5709" actId="165"/>
          <ac:spMkLst>
            <pc:docMk/>
            <pc:sldMk cId="1525334266" sldId="312"/>
            <ac:spMk id="6" creationId="{285E42D2-97F5-7646-80A7-5CCFD3A6C2E3}"/>
          </ac:spMkLst>
        </pc:spChg>
        <pc:spChg chg="mod topLvl">
          <ac:chgData name="Mannix, Josh" userId="67577199-83d9-4857-9803-9b1b12014488" providerId="ADAL" clId="{F86A7495-3C09-1447-B65B-25D3EB6FD444}" dt="2023-02-19T17:45:06.864" v="5711" actId="1076"/>
          <ac:spMkLst>
            <pc:docMk/>
            <pc:sldMk cId="1525334266" sldId="312"/>
            <ac:spMk id="7" creationId="{54591AC2-EC92-BB4C-AF90-6249333DA036}"/>
          </ac:spMkLst>
        </pc:spChg>
        <pc:spChg chg="topLvl">
          <ac:chgData name="Mannix, Josh" userId="67577199-83d9-4857-9803-9b1b12014488" providerId="ADAL" clId="{F86A7495-3C09-1447-B65B-25D3EB6FD444}" dt="2023-02-19T17:45:04.036" v="5709" actId="165"/>
          <ac:spMkLst>
            <pc:docMk/>
            <pc:sldMk cId="1525334266" sldId="312"/>
            <ac:spMk id="8" creationId="{8BECB7DB-3279-7E48-A562-5B027769D2C7}"/>
          </ac:spMkLst>
        </pc:spChg>
        <pc:spChg chg="topLvl">
          <ac:chgData name="Mannix, Josh" userId="67577199-83d9-4857-9803-9b1b12014488" providerId="ADAL" clId="{F86A7495-3C09-1447-B65B-25D3EB6FD444}" dt="2023-02-19T17:45:04.036" v="5709" actId="165"/>
          <ac:spMkLst>
            <pc:docMk/>
            <pc:sldMk cId="1525334266" sldId="312"/>
            <ac:spMk id="9" creationId="{D8774DA8-AA7F-9B44-B70C-FCF5C067763C}"/>
          </ac:spMkLst>
        </pc:spChg>
        <pc:spChg chg="topLvl">
          <ac:chgData name="Mannix, Josh" userId="67577199-83d9-4857-9803-9b1b12014488" providerId="ADAL" clId="{F86A7495-3C09-1447-B65B-25D3EB6FD444}" dt="2023-02-19T17:45:04.036" v="5709" actId="165"/>
          <ac:spMkLst>
            <pc:docMk/>
            <pc:sldMk cId="1525334266" sldId="312"/>
            <ac:spMk id="10" creationId="{05C6C1D0-FA94-F04E-BCB1-406980FA6B06}"/>
          </ac:spMkLst>
        </pc:spChg>
        <pc:grpChg chg="del">
          <ac:chgData name="Mannix, Josh" userId="67577199-83d9-4857-9803-9b1b12014488" providerId="ADAL" clId="{F86A7495-3C09-1447-B65B-25D3EB6FD444}" dt="2023-02-19T17:45:04.036" v="5709" actId="165"/>
          <ac:grpSpMkLst>
            <pc:docMk/>
            <pc:sldMk cId="1525334266" sldId="312"/>
            <ac:grpSpMk id="5" creationId="{E892483C-5B4C-F747-B6C8-389796780303}"/>
          </ac:grpSpMkLst>
        </pc:grpChg>
        <pc:grpChg chg="add">
          <ac:chgData name="Mannix, Josh" userId="67577199-83d9-4857-9803-9b1b12014488" providerId="ADAL" clId="{F86A7495-3C09-1447-B65B-25D3EB6FD444}" dt="2023-02-19T17:45:14.054" v="5712" actId="164"/>
          <ac:grpSpMkLst>
            <pc:docMk/>
            <pc:sldMk cId="1525334266" sldId="312"/>
            <ac:grpSpMk id="11" creationId="{22118A4E-3CFF-9B45-9B82-DB0D070E9E28}"/>
          </ac:grpSpMkLst>
        </pc:grpChg>
      </pc:sldChg>
      <pc:sldChg chg="addSp delSp modSp mod modTransition">
        <pc:chgData name="Mannix, Josh" userId="67577199-83d9-4857-9803-9b1b12014488" providerId="ADAL" clId="{F86A7495-3C09-1447-B65B-25D3EB6FD444}" dt="2023-02-19T16:36:19.384" v="2431" actId="20577"/>
        <pc:sldMkLst>
          <pc:docMk/>
          <pc:sldMk cId="2742753983" sldId="319"/>
        </pc:sldMkLst>
        <pc:spChg chg="mod">
          <ac:chgData name="Mannix, Josh" userId="67577199-83d9-4857-9803-9b1b12014488" providerId="ADAL" clId="{F86A7495-3C09-1447-B65B-25D3EB6FD444}" dt="2023-02-19T16:36:19.384" v="2431" actId="20577"/>
          <ac:spMkLst>
            <pc:docMk/>
            <pc:sldMk cId="2742753983" sldId="319"/>
            <ac:spMk id="2" creationId="{ADC04ADF-3C89-B545-B3AC-998590695FDC}"/>
          </ac:spMkLst>
        </pc:spChg>
        <pc:spChg chg="mod">
          <ac:chgData name="Mannix, Josh" userId="67577199-83d9-4857-9803-9b1b12014488" providerId="ADAL" clId="{F86A7495-3C09-1447-B65B-25D3EB6FD444}" dt="2023-02-19T16:28:00.698" v="2021" actId="20577"/>
          <ac:spMkLst>
            <pc:docMk/>
            <pc:sldMk cId="2742753983" sldId="319"/>
            <ac:spMk id="248"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6"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7"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8"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59" creationId="{00000000-0000-0000-0000-000000000000}"/>
          </ac:spMkLst>
        </pc:spChg>
        <pc:spChg chg="topLvl">
          <ac:chgData name="Mannix, Josh" userId="67577199-83d9-4857-9803-9b1b12014488" providerId="ADAL" clId="{F86A7495-3C09-1447-B65B-25D3EB6FD444}" dt="2023-02-19T16:29:00.674" v="2026" actId="165"/>
          <ac:spMkLst>
            <pc:docMk/>
            <pc:sldMk cId="2742753983" sldId="319"/>
            <ac:spMk id="260" creationId="{00000000-0000-0000-0000-000000000000}"/>
          </ac:spMkLst>
        </pc:spChg>
        <pc:grpChg chg="add">
          <ac:chgData name="Mannix, Josh" userId="67577199-83d9-4857-9803-9b1b12014488" providerId="ADAL" clId="{F86A7495-3C09-1447-B65B-25D3EB6FD444}" dt="2023-02-19T16:29:14.475" v="2027" actId="164"/>
          <ac:grpSpMkLst>
            <pc:docMk/>
            <pc:sldMk cId="2742753983" sldId="319"/>
            <ac:grpSpMk id="3" creationId="{99831F0D-C8E2-B840-BC4A-D8C184DFA567}"/>
          </ac:grpSpMkLst>
        </pc:grpChg>
        <pc:grpChg chg="add del mod">
          <ac:chgData name="Mannix, Josh" userId="67577199-83d9-4857-9803-9b1b12014488" providerId="ADAL" clId="{F86A7495-3C09-1447-B65B-25D3EB6FD444}" dt="2023-02-19T16:29:00.674" v="2026" actId="165"/>
          <ac:grpSpMkLst>
            <pc:docMk/>
            <pc:sldMk cId="2742753983" sldId="319"/>
            <ac:grpSpMk id="4" creationId="{11703149-2179-114C-BEBA-C280511D2FA9}"/>
          </ac:grpSpMkLst>
        </pc:grpChg>
      </pc:sldChg>
      <pc:sldChg chg="addSp delSp modSp mod modTransition">
        <pc:chgData name="Mannix, Josh" userId="67577199-83d9-4857-9803-9b1b12014488" providerId="ADAL" clId="{F86A7495-3C09-1447-B65B-25D3EB6FD444}" dt="2023-02-19T17:45:21.835" v="5714"/>
        <pc:sldMkLst>
          <pc:docMk/>
          <pc:sldMk cId="3174111468" sldId="333"/>
        </pc:sldMkLst>
        <pc:spChg chg="mod">
          <ac:chgData name="Mannix, Josh" userId="67577199-83d9-4857-9803-9b1b12014488" providerId="ADAL" clId="{F86A7495-3C09-1447-B65B-25D3EB6FD444}" dt="2023-02-19T17:39:28.172" v="4956" actId="20577"/>
          <ac:spMkLst>
            <pc:docMk/>
            <pc:sldMk cId="3174111468" sldId="333"/>
            <ac:spMk id="2" creationId="{43B37B89-5678-C5A8-D4CB-B663D415F34B}"/>
          </ac:spMkLst>
        </pc:spChg>
        <pc:spChg chg="mod">
          <ac:chgData name="Mannix, Josh" userId="67577199-83d9-4857-9803-9b1b12014488" providerId="ADAL" clId="{F86A7495-3C09-1447-B65B-25D3EB6FD444}" dt="2023-02-19T17:42:08.548" v="5542" actId="404"/>
          <ac:spMkLst>
            <pc:docMk/>
            <pc:sldMk cId="3174111468" sldId="333"/>
            <ac:spMk id="3" creationId="{174A2818-11F1-9527-987C-744698490DA5}"/>
          </ac:spMkLst>
        </pc:spChg>
        <pc:spChg chg="mod">
          <ac:chgData name="Mannix, Josh" userId="67577199-83d9-4857-9803-9b1b12014488" providerId="ADAL" clId="{F86A7495-3C09-1447-B65B-25D3EB6FD444}" dt="2023-02-19T17:44:29.608" v="5708" actId="20577"/>
          <ac:spMkLst>
            <pc:docMk/>
            <pc:sldMk cId="3174111468" sldId="333"/>
            <ac:spMk id="11" creationId="{75042BC0-BE00-2440-A29B-4DDC2D2211E1}"/>
          </ac:spMkLst>
        </pc:spChg>
        <pc:spChg chg="mod">
          <ac:chgData name="Mannix, Josh" userId="67577199-83d9-4857-9803-9b1b12014488" providerId="ADAL" clId="{F86A7495-3C09-1447-B65B-25D3EB6FD444}" dt="2023-02-19T17:45:21.835" v="5714"/>
          <ac:spMkLst>
            <pc:docMk/>
            <pc:sldMk cId="3174111468" sldId="333"/>
            <ac:spMk id="13" creationId="{4A6B4400-3106-9848-AD9C-0180A6E61CAD}"/>
          </ac:spMkLst>
        </pc:spChg>
        <pc:spChg chg="mod">
          <ac:chgData name="Mannix, Josh" userId="67577199-83d9-4857-9803-9b1b12014488" providerId="ADAL" clId="{F86A7495-3C09-1447-B65B-25D3EB6FD444}" dt="2023-02-19T17:45:21.835" v="5714"/>
          <ac:spMkLst>
            <pc:docMk/>
            <pc:sldMk cId="3174111468" sldId="333"/>
            <ac:spMk id="14" creationId="{40896E37-832F-F647-88DA-2D2949A56D72}"/>
          </ac:spMkLst>
        </pc:spChg>
        <pc:spChg chg="mod">
          <ac:chgData name="Mannix, Josh" userId="67577199-83d9-4857-9803-9b1b12014488" providerId="ADAL" clId="{F86A7495-3C09-1447-B65B-25D3EB6FD444}" dt="2023-02-19T17:45:21.835" v="5714"/>
          <ac:spMkLst>
            <pc:docMk/>
            <pc:sldMk cId="3174111468" sldId="333"/>
            <ac:spMk id="15" creationId="{1F86357B-7661-0847-B941-F58410521CB4}"/>
          </ac:spMkLst>
        </pc:spChg>
        <pc:spChg chg="mod">
          <ac:chgData name="Mannix, Josh" userId="67577199-83d9-4857-9803-9b1b12014488" providerId="ADAL" clId="{F86A7495-3C09-1447-B65B-25D3EB6FD444}" dt="2023-02-19T17:45:21.835" v="5714"/>
          <ac:spMkLst>
            <pc:docMk/>
            <pc:sldMk cId="3174111468" sldId="333"/>
            <ac:spMk id="16" creationId="{6A07B4C9-521D-624A-8DDC-A828FB8B267F}"/>
          </ac:spMkLst>
        </pc:spChg>
        <pc:spChg chg="add mod">
          <ac:chgData name="Mannix, Josh" userId="67577199-83d9-4857-9803-9b1b12014488" providerId="ADAL" clId="{F86A7495-3C09-1447-B65B-25D3EB6FD444}" dt="2023-02-19T17:45:21.835" v="5714"/>
          <ac:spMkLst>
            <pc:docMk/>
            <pc:sldMk cId="3174111468" sldId="333"/>
            <ac:spMk id="17" creationId="{F7A8ECA2-4414-BA49-ABC9-EED9E962BA31}"/>
          </ac:spMkLst>
        </pc:spChg>
        <pc:grpChg chg="del">
          <ac:chgData name="Mannix, Josh" userId="67577199-83d9-4857-9803-9b1b12014488" providerId="ADAL" clId="{F86A7495-3C09-1447-B65B-25D3EB6FD444}" dt="2023-02-19T17:45:21.476" v="5713" actId="478"/>
          <ac:grpSpMkLst>
            <pc:docMk/>
            <pc:sldMk cId="3174111468" sldId="333"/>
            <ac:grpSpMk id="5" creationId="{E892483C-5B4C-F747-B6C8-389796780303}"/>
          </ac:grpSpMkLst>
        </pc:grpChg>
        <pc:grpChg chg="add mod">
          <ac:chgData name="Mannix, Josh" userId="67577199-83d9-4857-9803-9b1b12014488" providerId="ADAL" clId="{F86A7495-3C09-1447-B65B-25D3EB6FD444}" dt="2023-02-19T17:45:21.835" v="5714"/>
          <ac:grpSpMkLst>
            <pc:docMk/>
            <pc:sldMk cId="3174111468" sldId="333"/>
            <ac:grpSpMk id="12" creationId="{CF8E0F3B-B17D-D848-8C9B-FC4AE1F4C070}"/>
          </ac:grpSpMkLst>
        </pc:grpChg>
      </pc:sldChg>
      <pc:sldChg chg="del modTransition">
        <pc:chgData name="Mannix, Josh" userId="67577199-83d9-4857-9803-9b1b12014488" providerId="ADAL" clId="{F86A7495-3C09-1447-B65B-25D3EB6FD444}" dt="2023-02-19T17:39:20.338" v="4953" actId="2696"/>
        <pc:sldMkLst>
          <pc:docMk/>
          <pc:sldMk cId="3370673050" sldId="334"/>
        </pc:sldMkLst>
      </pc:sldChg>
      <pc:sldChg chg="del">
        <pc:chgData name="Mannix, Josh" userId="67577199-83d9-4857-9803-9b1b12014488" providerId="ADAL" clId="{F86A7495-3C09-1447-B65B-25D3EB6FD444}" dt="2023-02-19T16:00:03.172" v="264" actId="2696"/>
        <pc:sldMkLst>
          <pc:docMk/>
          <pc:sldMk cId="2097593377" sldId="343"/>
        </pc:sldMkLst>
      </pc:sldChg>
      <pc:sldChg chg="addSp delSp modSp mod modTransition modAnim">
        <pc:chgData name="Mannix, Josh" userId="67577199-83d9-4857-9803-9b1b12014488" providerId="ADAL" clId="{F86A7495-3C09-1447-B65B-25D3EB6FD444}" dt="2023-02-19T16:33:52.859" v="2149" actId="20577"/>
        <pc:sldMkLst>
          <pc:docMk/>
          <pc:sldMk cId="1511853694" sldId="344"/>
        </pc:sldMkLst>
        <pc:spChg chg="mod">
          <ac:chgData name="Mannix, Josh" userId="67577199-83d9-4857-9803-9b1b12014488" providerId="ADAL" clId="{F86A7495-3C09-1447-B65B-25D3EB6FD444}" dt="2023-02-19T16:33:52.859" v="2149" actId="20577"/>
          <ac:spMkLst>
            <pc:docMk/>
            <pc:sldMk cId="1511853694" sldId="344"/>
            <ac:spMk id="2" creationId="{ADC04ADF-3C89-B545-B3AC-998590695FDC}"/>
          </ac:spMkLst>
        </pc:spChg>
        <pc:spChg chg="mod">
          <ac:chgData name="Mannix, Josh" userId="67577199-83d9-4857-9803-9b1b12014488" providerId="ADAL" clId="{F86A7495-3C09-1447-B65B-25D3EB6FD444}" dt="2023-02-19T16:04:34.261" v="815"/>
          <ac:spMkLst>
            <pc:docMk/>
            <pc:sldMk cId="1511853694" sldId="344"/>
            <ac:spMk id="17" creationId="{78FFE71D-9F12-1E43-9F60-7B6CF07B36A2}"/>
          </ac:spMkLst>
        </pc:spChg>
        <pc:spChg chg="mod">
          <ac:chgData name="Mannix, Josh" userId="67577199-83d9-4857-9803-9b1b12014488" providerId="ADAL" clId="{F86A7495-3C09-1447-B65B-25D3EB6FD444}" dt="2023-02-19T16:04:34.261" v="815"/>
          <ac:spMkLst>
            <pc:docMk/>
            <pc:sldMk cId="1511853694" sldId="344"/>
            <ac:spMk id="18" creationId="{AD17E928-E4FE-874E-A750-E0CF5D3B0DBE}"/>
          </ac:spMkLst>
        </pc:spChg>
        <pc:spChg chg="mod">
          <ac:chgData name="Mannix, Josh" userId="67577199-83d9-4857-9803-9b1b12014488" providerId="ADAL" clId="{F86A7495-3C09-1447-B65B-25D3EB6FD444}" dt="2023-02-19T16:04:34.261" v="815"/>
          <ac:spMkLst>
            <pc:docMk/>
            <pc:sldMk cId="1511853694" sldId="344"/>
            <ac:spMk id="19" creationId="{9CFCABB4-51C1-424F-ACDD-C39EDBAECD23}"/>
          </ac:spMkLst>
        </pc:spChg>
        <pc:spChg chg="mod">
          <ac:chgData name="Mannix, Josh" userId="67577199-83d9-4857-9803-9b1b12014488" providerId="ADAL" clId="{F86A7495-3C09-1447-B65B-25D3EB6FD444}" dt="2023-02-19T16:04:34.261" v="815"/>
          <ac:spMkLst>
            <pc:docMk/>
            <pc:sldMk cId="1511853694" sldId="344"/>
            <ac:spMk id="20" creationId="{FBCC1A01-E138-E146-A8D3-8BC2DCB15C8A}"/>
          </ac:spMkLst>
        </pc:spChg>
        <pc:spChg chg="mod topLvl">
          <ac:chgData name="Mannix, Josh" userId="67577199-83d9-4857-9803-9b1b12014488" providerId="ADAL" clId="{F86A7495-3C09-1447-B65B-25D3EB6FD444}" dt="2023-02-19T16:29:52.076" v="2028" actId="165"/>
          <ac:spMkLst>
            <pc:docMk/>
            <pc:sldMk cId="1511853694" sldId="344"/>
            <ac:spMk id="23" creationId="{7F3ABCDF-FA7D-2F4F-B143-73A16CEADAC9}"/>
          </ac:spMkLst>
        </pc:spChg>
        <pc:spChg chg="mod">
          <ac:chgData name="Mannix, Josh" userId="67577199-83d9-4857-9803-9b1b12014488" providerId="ADAL" clId="{F86A7495-3C09-1447-B65B-25D3EB6FD444}" dt="2023-02-19T16:04:55.695" v="817"/>
          <ac:spMkLst>
            <pc:docMk/>
            <pc:sldMk cId="1511853694" sldId="344"/>
            <ac:spMk id="24" creationId="{5CC972E3-CF30-0D46-8C44-834BEAD9060E}"/>
          </ac:spMkLst>
        </pc:spChg>
        <pc:spChg chg="mod">
          <ac:chgData name="Mannix, Josh" userId="67577199-83d9-4857-9803-9b1b12014488" providerId="ADAL" clId="{F86A7495-3C09-1447-B65B-25D3EB6FD444}" dt="2023-02-19T16:04:55.695" v="817"/>
          <ac:spMkLst>
            <pc:docMk/>
            <pc:sldMk cId="1511853694" sldId="344"/>
            <ac:spMk id="25" creationId="{403BE9B1-33D2-BD43-9CAD-BC50BE833885}"/>
          </ac:spMkLst>
        </pc:spChg>
        <pc:spChg chg="mod">
          <ac:chgData name="Mannix, Josh" userId="67577199-83d9-4857-9803-9b1b12014488" providerId="ADAL" clId="{F86A7495-3C09-1447-B65B-25D3EB6FD444}" dt="2023-02-19T16:04:55.695" v="817"/>
          <ac:spMkLst>
            <pc:docMk/>
            <pc:sldMk cId="1511853694" sldId="344"/>
            <ac:spMk id="26" creationId="{E8EF9C2C-F394-0544-854C-A0F9ED03E1EB}"/>
          </ac:spMkLst>
        </pc:spChg>
        <pc:spChg chg="mod">
          <ac:chgData name="Mannix, Josh" userId="67577199-83d9-4857-9803-9b1b12014488" providerId="ADAL" clId="{F86A7495-3C09-1447-B65B-25D3EB6FD444}" dt="2023-02-19T16:04:55.695" v="817"/>
          <ac:spMkLst>
            <pc:docMk/>
            <pc:sldMk cId="1511853694" sldId="344"/>
            <ac:spMk id="27" creationId="{FEFE4CFD-EAF5-844F-B782-F1B8CD3EFA22}"/>
          </ac:spMkLst>
        </pc:spChg>
        <pc:spChg chg="mod">
          <ac:chgData name="Mannix, Josh" userId="67577199-83d9-4857-9803-9b1b12014488" providerId="ADAL" clId="{F86A7495-3C09-1447-B65B-25D3EB6FD444}" dt="2023-02-19T16:00:16.379" v="296" actId="20577"/>
          <ac:spMkLst>
            <pc:docMk/>
            <pc:sldMk cId="1511853694" sldId="344"/>
            <ac:spMk id="248" creationId="{00000000-0000-0000-0000-000000000000}"/>
          </ac:spMkLst>
        </pc:spChg>
        <pc:grpChg chg="del">
          <ac:chgData name="Mannix, Josh" userId="67577199-83d9-4857-9803-9b1b12014488" providerId="ADAL" clId="{F86A7495-3C09-1447-B65B-25D3EB6FD444}" dt="2023-02-19T16:04:34.036" v="814" actId="478"/>
          <ac:grpSpMkLst>
            <pc:docMk/>
            <pc:sldMk cId="1511853694" sldId="344"/>
            <ac:grpSpMk id="4" creationId="{11703149-2179-114C-BEBA-C280511D2FA9}"/>
          </ac:grpSpMkLst>
        </pc:grpChg>
        <pc:grpChg chg="add del mod">
          <ac:chgData name="Mannix, Josh" userId="67577199-83d9-4857-9803-9b1b12014488" providerId="ADAL" clId="{F86A7495-3C09-1447-B65B-25D3EB6FD444}" dt="2023-02-19T16:04:55.391" v="816" actId="478"/>
          <ac:grpSpMkLst>
            <pc:docMk/>
            <pc:sldMk cId="1511853694" sldId="344"/>
            <ac:grpSpMk id="16" creationId="{07B7AEDC-4704-D94F-A864-21BB993187E2}"/>
          </ac:grpSpMkLst>
        </pc:grpChg>
        <pc:grpChg chg="add del mod">
          <ac:chgData name="Mannix, Josh" userId="67577199-83d9-4857-9803-9b1b12014488" providerId="ADAL" clId="{F86A7495-3C09-1447-B65B-25D3EB6FD444}" dt="2023-02-19T16:29:52.076" v="2028" actId="165"/>
          <ac:grpSpMkLst>
            <pc:docMk/>
            <pc:sldMk cId="1511853694" sldId="344"/>
            <ac:grpSpMk id="21" creationId="{5869F68A-61FC-5540-81F5-768737AE0007}"/>
          </ac:grpSpMkLst>
        </pc:grpChg>
        <pc:grpChg chg="mod topLvl">
          <ac:chgData name="Mannix, Josh" userId="67577199-83d9-4857-9803-9b1b12014488" providerId="ADAL" clId="{F86A7495-3C09-1447-B65B-25D3EB6FD444}" dt="2023-02-19T16:29:52.076" v="2028" actId="165"/>
          <ac:grpSpMkLst>
            <pc:docMk/>
            <pc:sldMk cId="1511853694" sldId="344"/>
            <ac:grpSpMk id="22" creationId="{4FD7FDDD-C3CC-914D-A82B-7B6A4551245A}"/>
          </ac:grpSpMkLst>
        </pc:grpChg>
      </pc:sldChg>
      <pc:sldChg chg="addSp delSp modSp mod modTransition modAnim">
        <pc:chgData name="Mannix, Josh" userId="67577199-83d9-4857-9803-9b1b12014488" providerId="ADAL" clId="{F86A7495-3C09-1447-B65B-25D3EB6FD444}" dt="2023-02-19T16:57:27.553" v="2837"/>
        <pc:sldMkLst>
          <pc:docMk/>
          <pc:sldMk cId="780264670" sldId="345"/>
        </pc:sldMkLst>
        <pc:spChg chg="mod">
          <ac:chgData name="Mannix, Josh" userId="67577199-83d9-4857-9803-9b1b12014488" providerId="ADAL" clId="{F86A7495-3C09-1447-B65B-25D3EB6FD444}" dt="2023-02-19T16:22:54.595" v="1856" actId="20577"/>
          <ac:spMkLst>
            <pc:docMk/>
            <pc:sldMk cId="780264670" sldId="345"/>
            <ac:spMk id="2" creationId="{ADC04ADF-3C89-B545-B3AC-998590695FDC}"/>
          </ac:spMkLst>
        </pc:spChg>
        <pc:spChg chg="add mod">
          <ac:chgData name="Mannix, Josh" userId="67577199-83d9-4857-9803-9b1b12014488" providerId="ADAL" clId="{F86A7495-3C09-1447-B65B-25D3EB6FD444}" dt="2023-02-19T16:26:24.703" v="1947" actId="113"/>
          <ac:spMkLst>
            <pc:docMk/>
            <pc:sldMk cId="780264670" sldId="345"/>
            <ac:spMk id="16" creationId="{B086C589-F71F-E648-A315-20B2F051FBFC}"/>
          </ac:spMkLst>
        </pc:spChg>
        <pc:spChg chg="mod">
          <ac:chgData name="Mannix, Josh" userId="67577199-83d9-4857-9803-9b1b12014488" providerId="ADAL" clId="{F86A7495-3C09-1447-B65B-25D3EB6FD444}" dt="2023-02-19T16:27:31.095" v="1952"/>
          <ac:spMkLst>
            <pc:docMk/>
            <pc:sldMk cId="780264670" sldId="345"/>
            <ac:spMk id="19" creationId="{B19C7527-DD3B-C347-BFCE-F2CF2A8F2D52}"/>
          </ac:spMkLst>
        </pc:spChg>
        <pc:spChg chg="mod">
          <ac:chgData name="Mannix, Josh" userId="67577199-83d9-4857-9803-9b1b12014488" providerId="ADAL" clId="{F86A7495-3C09-1447-B65B-25D3EB6FD444}" dt="2023-02-19T16:27:31.095" v="1952"/>
          <ac:spMkLst>
            <pc:docMk/>
            <pc:sldMk cId="780264670" sldId="345"/>
            <ac:spMk id="20" creationId="{841978DF-0458-F241-B11C-519497CA9842}"/>
          </ac:spMkLst>
        </pc:spChg>
        <pc:spChg chg="mod">
          <ac:chgData name="Mannix, Josh" userId="67577199-83d9-4857-9803-9b1b12014488" providerId="ADAL" clId="{F86A7495-3C09-1447-B65B-25D3EB6FD444}" dt="2023-02-19T16:27:31.095" v="1952"/>
          <ac:spMkLst>
            <pc:docMk/>
            <pc:sldMk cId="780264670" sldId="345"/>
            <ac:spMk id="21" creationId="{91E14A5D-97C5-0A44-9376-A2653D1BAD77}"/>
          </ac:spMkLst>
        </pc:spChg>
        <pc:spChg chg="mod">
          <ac:chgData name="Mannix, Josh" userId="67577199-83d9-4857-9803-9b1b12014488" providerId="ADAL" clId="{F86A7495-3C09-1447-B65B-25D3EB6FD444}" dt="2023-02-19T16:27:31.095" v="1952"/>
          <ac:spMkLst>
            <pc:docMk/>
            <pc:sldMk cId="780264670" sldId="345"/>
            <ac:spMk id="22" creationId="{C0181D4E-1E65-7E44-8C0D-98B240FE6998}"/>
          </ac:spMkLst>
        </pc:spChg>
        <pc:spChg chg="mod">
          <ac:chgData name="Mannix, Josh" userId="67577199-83d9-4857-9803-9b1b12014488" providerId="ADAL" clId="{F86A7495-3C09-1447-B65B-25D3EB6FD444}" dt="2023-02-19T16:27:31.095" v="1952"/>
          <ac:spMkLst>
            <pc:docMk/>
            <pc:sldMk cId="780264670" sldId="345"/>
            <ac:spMk id="23" creationId="{FDBE8CA9-1139-EF48-BC2F-009040D72477}"/>
          </ac:spMkLst>
        </pc:spChg>
        <pc:spChg chg="mod">
          <ac:chgData name="Mannix, Josh" userId="67577199-83d9-4857-9803-9b1b12014488" providerId="ADAL" clId="{F86A7495-3C09-1447-B65B-25D3EB6FD444}" dt="2023-02-19T16:57:27.553" v="2837"/>
          <ac:spMkLst>
            <pc:docMk/>
            <pc:sldMk cId="780264670" sldId="345"/>
            <ac:spMk id="25" creationId="{6B9DB3CD-ABCE-194E-977D-E8D0B0B77DD0}"/>
          </ac:spMkLst>
        </pc:spChg>
        <pc:spChg chg="mod">
          <ac:chgData name="Mannix, Josh" userId="67577199-83d9-4857-9803-9b1b12014488" providerId="ADAL" clId="{F86A7495-3C09-1447-B65B-25D3EB6FD444}" dt="2023-02-19T16:57:27.553" v="2837"/>
          <ac:spMkLst>
            <pc:docMk/>
            <pc:sldMk cId="780264670" sldId="345"/>
            <ac:spMk id="26" creationId="{9289BC02-050A-BF46-8036-3FA071AF11AD}"/>
          </ac:spMkLst>
        </pc:spChg>
        <pc:spChg chg="mod">
          <ac:chgData name="Mannix, Josh" userId="67577199-83d9-4857-9803-9b1b12014488" providerId="ADAL" clId="{F86A7495-3C09-1447-B65B-25D3EB6FD444}" dt="2023-02-19T16:57:27.553" v="2837"/>
          <ac:spMkLst>
            <pc:docMk/>
            <pc:sldMk cId="780264670" sldId="345"/>
            <ac:spMk id="27" creationId="{8D688A22-6376-284B-8EFA-1AE7FD2CA3DF}"/>
          </ac:spMkLst>
        </pc:spChg>
        <pc:spChg chg="mod">
          <ac:chgData name="Mannix, Josh" userId="67577199-83d9-4857-9803-9b1b12014488" providerId="ADAL" clId="{F86A7495-3C09-1447-B65B-25D3EB6FD444}" dt="2023-02-19T16:57:27.553" v="2837"/>
          <ac:spMkLst>
            <pc:docMk/>
            <pc:sldMk cId="780264670" sldId="345"/>
            <ac:spMk id="28" creationId="{A9CDF4D2-533D-474D-AF63-56C8E10FFBE2}"/>
          </ac:spMkLst>
        </pc:spChg>
        <pc:spChg chg="add mod">
          <ac:chgData name="Mannix, Josh" userId="67577199-83d9-4857-9803-9b1b12014488" providerId="ADAL" clId="{F86A7495-3C09-1447-B65B-25D3EB6FD444}" dt="2023-02-19T16:57:27.553" v="2837"/>
          <ac:spMkLst>
            <pc:docMk/>
            <pc:sldMk cId="780264670" sldId="345"/>
            <ac:spMk id="29" creationId="{19AD3590-DAAA-7D4E-81BB-AF1DAB33514F}"/>
          </ac:spMkLst>
        </pc:spChg>
        <pc:spChg chg="mod">
          <ac:chgData name="Mannix, Josh" userId="67577199-83d9-4857-9803-9b1b12014488" providerId="ADAL" clId="{F86A7495-3C09-1447-B65B-25D3EB6FD444}" dt="2023-02-19T16:19:56.683" v="1437" actId="20577"/>
          <ac:spMkLst>
            <pc:docMk/>
            <pc:sldMk cId="780264670" sldId="345"/>
            <ac:spMk id="248" creationId="{00000000-0000-0000-0000-000000000000}"/>
          </ac:spMkLst>
        </pc:spChg>
        <pc:grpChg chg="del">
          <ac:chgData name="Mannix, Josh" userId="67577199-83d9-4857-9803-9b1b12014488" providerId="ADAL" clId="{F86A7495-3C09-1447-B65B-25D3EB6FD444}" dt="2023-02-19T16:27:30.547" v="1951" actId="478"/>
          <ac:grpSpMkLst>
            <pc:docMk/>
            <pc:sldMk cId="780264670" sldId="345"/>
            <ac:grpSpMk id="4" creationId="{11703149-2179-114C-BEBA-C280511D2FA9}"/>
          </ac:grpSpMkLst>
        </pc:grpChg>
        <pc:grpChg chg="add del mod">
          <ac:chgData name="Mannix, Josh" userId="67577199-83d9-4857-9803-9b1b12014488" providerId="ADAL" clId="{F86A7495-3C09-1447-B65B-25D3EB6FD444}" dt="2023-02-19T16:57:27.310" v="2836" actId="478"/>
          <ac:grpSpMkLst>
            <pc:docMk/>
            <pc:sldMk cId="780264670" sldId="345"/>
            <ac:grpSpMk id="17" creationId="{63D1C26D-71CC-7D42-BD8B-5BFFE04E8546}"/>
          </ac:grpSpMkLst>
        </pc:grpChg>
        <pc:grpChg chg="mod">
          <ac:chgData name="Mannix, Josh" userId="67577199-83d9-4857-9803-9b1b12014488" providerId="ADAL" clId="{F86A7495-3C09-1447-B65B-25D3EB6FD444}" dt="2023-02-19T16:27:31.095" v="1952"/>
          <ac:grpSpMkLst>
            <pc:docMk/>
            <pc:sldMk cId="780264670" sldId="345"/>
            <ac:grpSpMk id="18" creationId="{40114961-8935-9740-B036-68467A0DB323}"/>
          </ac:grpSpMkLst>
        </pc:grpChg>
        <pc:grpChg chg="add mod">
          <ac:chgData name="Mannix, Josh" userId="67577199-83d9-4857-9803-9b1b12014488" providerId="ADAL" clId="{F86A7495-3C09-1447-B65B-25D3EB6FD444}" dt="2023-02-19T16:57:27.553" v="2837"/>
          <ac:grpSpMkLst>
            <pc:docMk/>
            <pc:sldMk cId="780264670" sldId="345"/>
            <ac:grpSpMk id="24" creationId="{5CA53BFF-543E-0E43-A549-BA7FA74212A7}"/>
          </ac:grpSpMkLst>
        </pc:grpChg>
      </pc:sldChg>
      <pc:sldChg chg="del modTransition">
        <pc:chgData name="Mannix, Josh" userId="67577199-83d9-4857-9803-9b1b12014488" providerId="ADAL" clId="{F86A7495-3C09-1447-B65B-25D3EB6FD444}" dt="2023-02-19T16:27:40.946" v="1953" actId="2696"/>
        <pc:sldMkLst>
          <pc:docMk/>
          <pc:sldMk cId="2551219225" sldId="346"/>
        </pc:sldMkLst>
      </pc:sldChg>
      <pc:sldChg chg="del modTransition">
        <pc:chgData name="Mannix, Josh" userId="67577199-83d9-4857-9803-9b1b12014488" providerId="ADAL" clId="{F86A7495-3C09-1447-B65B-25D3EB6FD444}" dt="2023-02-19T16:27:40.946" v="1953" actId="2696"/>
        <pc:sldMkLst>
          <pc:docMk/>
          <pc:sldMk cId="2613500484" sldId="347"/>
        </pc:sldMkLst>
      </pc:sldChg>
      <pc:sldChg chg="del modTransition">
        <pc:chgData name="Mannix, Josh" userId="67577199-83d9-4857-9803-9b1b12014488" providerId="ADAL" clId="{F86A7495-3C09-1447-B65B-25D3EB6FD444}" dt="2023-02-19T16:27:40.946" v="1953" actId="2696"/>
        <pc:sldMkLst>
          <pc:docMk/>
          <pc:sldMk cId="804135539" sldId="348"/>
        </pc:sldMkLst>
      </pc:sldChg>
      <pc:sldChg chg="del modTransition">
        <pc:chgData name="Mannix, Josh" userId="67577199-83d9-4857-9803-9b1b12014488" providerId="ADAL" clId="{F86A7495-3C09-1447-B65B-25D3EB6FD444}" dt="2023-02-19T16:27:40.946" v="1953" actId="2696"/>
        <pc:sldMkLst>
          <pc:docMk/>
          <pc:sldMk cId="90263954" sldId="349"/>
        </pc:sldMkLst>
      </pc:sldChg>
      <pc:sldChg chg="del modTransition">
        <pc:chgData name="Mannix, Josh" userId="67577199-83d9-4857-9803-9b1b12014488" providerId="ADAL" clId="{F86A7495-3C09-1447-B65B-25D3EB6FD444}" dt="2023-02-19T16:27:40.946" v="1953" actId="2696"/>
        <pc:sldMkLst>
          <pc:docMk/>
          <pc:sldMk cId="2307921756" sldId="350"/>
        </pc:sldMkLst>
      </pc:sldChg>
      <pc:sldChg chg="del modTransition">
        <pc:chgData name="Mannix, Josh" userId="67577199-83d9-4857-9803-9b1b12014488" providerId="ADAL" clId="{F86A7495-3C09-1447-B65B-25D3EB6FD444}" dt="2023-02-19T16:27:40.946" v="1953" actId="2696"/>
        <pc:sldMkLst>
          <pc:docMk/>
          <pc:sldMk cId="1160480442" sldId="351"/>
        </pc:sldMkLst>
      </pc:sldChg>
      <pc:sldChg chg="del modTransition">
        <pc:chgData name="Mannix, Josh" userId="67577199-83d9-4857-9803-9b1b12014488" providerId="ADAL" clId="{F86A7495-3C09-1447-B65B-25D3EB6FD444}" dt="2023-02-19T16:27:40.946" v="1953" actId="2696"/>
        <pc:sldMkLst>
          <pc:docMk/>
          <pc:sldMk cId="3973919585" sldId="352"/>
        </pc:sldMkLst>
      </pc:sldChg>
      <pc:sldChg chg="del modTransition">
        <pc:chgData name="Mannix, Josh" userId="67577199-83d9-4857-9803-9b1b12014488" providerId="ADAL" clId="{F86A7495-3C09-1447-B65B-25D3EB6FD444}" dt="2023-02-19T17:02:12.134" v="3174" actId="2696"/>
        <pc:sldMkLst>
          <pc:docMk/>
          <pc:sldMk cId="1388736335" sldId="353"/>
        </pc:sldMkLst>
      </pc:sldChg>
      <pc:sldChg chg="del modTransition">
        <pc:chgData name="Mannix, Josh" userId="67577199-83d9-4857-9803-9b1b12014488" providerId="ADAL" clId="{F86A7495-3C09-1447-B65B-25D3EB6FD444}" dt="2023-02-19T17:02:12.134" v="3174" actId="2696"/>
        <pc:sldMkLst>
          <pc:docMk/>
          <pc:sldMk cId="1287105773" sldId="354"/>
        </pc:sldMkLst>
      </pc:sldChg>
      <pc:sldChg chg="del modTransition">
        <pc:chgData name="Mannix, Josh" userId="67577199-83d9-4857-9803-9b1b12014488" providerId="ADAL" clId="{F86A7495-3C09-1447-B65B-25D3EB6FD444}" dt="2023-02-19T17:02:12.134" v="3174" actId="2696"/>
        <pc:sldMkLst>
          <pc:docMk/>
          <pc:sldMk cId="256539174" sldId="355"/>
        </pc:sldMkLst>
      </pc:sldChg>
      <pc:sldChg chg="addSp delSp modSp mod modTransition modAnim">
        <pc:chgData name="Mannix, Josh" userId="67577199-83d9-4857-9803-9b1b12014488" providerId="ADAL" clId="{F86A7495-3C09-1447-B65B-25D3EB6FD444}" dt="2023-02-19T17:25:51.146" v="4427"/>
        <pc:sldMkLst>
          <pc:docMk/>
          <pc:sldMk cId="3407391310" sldId="357"/>
        </pc:sldMkLst>
        <pc:spChg chg="mod">
          <ac:chgData name="Mannix, Josh" userId="67577199-83d9-4857-9803-9b1b12014488" providerId="ADAL" clId="{F86A7495-3C09-1447-B65B-25D3EB6FD444}" dt="2023-02-19T17:25:38.067" v="4425" actId="20577"/>
          <ac:spMkLst>
            <pc:docMk/>
            <pc:sldMk cId="3407391310" sldId="357"/>
            <ac:spMk id="2" creationId="{ADC04ADF-3C89-B545-B3AC-998590695FDC}"/>
          </ac:spMkLst>
        </pc:spChg>
        <pc:spChg chg="topLvl">
          <ac:chgData name="Mannix, Josh" userId="67577199-83d9-4857-9803-9b1b12014488" providerId="ADAL" clId="{F86A7495-3C09-1447-B65B-25D3EB6FD444}" dt="2023-02-19T17:20:30.177" v="3977" actId="165"/>
          <ac:spMkLst>
            <pc:docMk/>
            <pc:sldMk cId="3407391310" sldId="357"/>
            <ac:spMk id="25" creationId="{A08C022A-6BBB-694D-B7E0-6EACF31BBF18}"/>
          </ac:spMkLst>
        </pc:spChg>
        <pc:spChg chg="topLvl">
          <ac:chgData name="Mannix, Josh" userId="67577199-83d9-4857-9803-9b1b12014488" providerId="ADAL" clId="{F86A7495-3C09-1447-B65B-25D3EB6FD444}" dt="2023-02-19T17:20:30.177" v="3977" actId="165"/>
          <ac:spMkLst>
            <pc:docMk/>
            <pc:sldMk cId="3407391310" sldId="357"/>
            <ac:spMk id="26" creationId="{4012C687-937B-4A42-BCC1-549AC974401F}"/>
          </ac:spMkLst>
        </pc:spChg>
        <pc:spChg chg="topLvl">
          <ac:chgData name="Mannix, Josh" userId="67577199-83d9-4857-9803-9b1b12014488" providerId="ADAL" clId="{F86A7495-3C09-1447-B65B-25D3EB6FD444}" dt="2023-02-19T17:20:30.177" v="3977" actId="165"/>
          <ac:spMkLst>
            <pc:docMk/>
            <pc:sldMk cId="3407391310" sldId="357"/>
            <ac:spMk id="29" creationId="{46BF0AB2-E94D-FA4A-B767-3DD4A117C19C}"/>
          </ac:spMkLst>
        </pc:spChg>
        <pc:spChg chg="topLvl">
          <ac:chgData name="Mannix, Josh" userId="67577199-83d9-4857-9803-9b1b12014488" providerId="ADAL" clId="{F86A7495-3C09-1447-B65B-25D3EB6FD444}" dt="2023-02-19T17:20:30.177" v="3977" actId="165"/>
          <ac:spMkLst>
            <pc:docMk/>
            <pc:sldMk cId="3407391310" sldId="357"/>
            <ac:spMk id="30" creationId="{98AF5EBC-49FD-4E43-AB65-66A73FD4D930}"/>
          </ac:spMkLst>
        </pc:spChg>
        <pc:spChg chg="topLvl">
          <ac:chgData name="Mannix, Josh" userId="67577199-83d9-4857-9803-9b1b12014488" providerId="ADAL" clId="{F86A7495-3C09-1447-B65B-25D3EB6FD444}" dt="2023-02-19T17:20:30.177" v="3977" actId="165"/>
          <ac:spMkLst>
            <pc:docMk/>
            <pc:sldMk cId="3407391310" sldId="357"/>
            <ac:spMk id="31" creationId="{3EAFB95F-6367-2D41-B191-477D0DFFCCA6}"/>
          </ac:spMkLst>
        </pc:spChg>
        <pc:spChg chg="mod">
          <ac:chgData name="Mannix, Josh" userId="67577199-83d9-4857-9803-9b1b12014488" providerId="ADAL" clId="{F86A7495-3C09-1447-B65B-25D3EB6FD444}" dt="2023-02-19T17:21:00.226" v="3999" actId="20577"/>
          <ac:spMkLst>
            <pc:docMk/>
            <pc:sldMk cId="3407391310" sldId="357"/>
            <ac:spMk id="248" creationId="{00000000-0000-0000-0000-000000000000}"/>
          </ac:spMkLst>
        </pc:spChg>
        <pc:grpChg chg="add">
          <ac:chgData name="Mannix, Josh" userId="67577199-83d9-4857-9803-9b1b12014488" providerId="ADAL" clId="{F86A7495-3C09-1447-B65B-25D3EB6FD444}" dt="2023-02-19T17:20:51.526" v="3978" actId="164"/>
          <ac:grpSpMkLst>
            <pc:docMk/>
            <pc:sldMk cId="3407391310" sldId="357"/>
            <ac:grpSpMk id="3" creationId="{C35A99C7-A52A-9E44-8B45-58A768AD7C8C}"/>
          </ac:grpSpMkLst>
        </pc:grpChg>
        <pc:grpChg chg="del">
          <ac:chgData name="Mannix, Josh" userId="67577199-83d9-4857-9803-9b1b12014488" providerId="ADAL" clId="{F86A7495-3C09-1447-B65B-25D3EB6FD444}" dt="2023-02-19T17:20:30.177" v="3977" actId="165"/>
          <ac:grpSpMkLst>
            <pc:docMk/>
            <pc:sldMk cId="3407391310" sldId="357"/>
            <ac:grpSpMk id="24" creationId="{AA51D808-54B9-9647-A42A-10A9B152FEFA}"/>
          </ac:grpSpMkLst>
        </pc:grpChg>
        <pc:picChg chg="del">
          <ac:chgData name="Mannix, Josh" userId="67577199-83d9-4857-9803-9b1b12014488" providerId="ADAL" clId="{F86A7495-3C09-1447-B65B-25D3EB6FD444}" dt="2023-02-19T17:21:06.676" v="4000" actId="478"/>
          <ac:picMkLst>
            <pc:docMk/>
            <pc:sldMk cId="3407391310" sldId="357"/>
            <ac:picMk id="20" creationId="{A579138C-E523-F741-879F-987976DF54CF}"/>
          </ac:picMkLst>
        </pc:picChg>
        <pc:picChg chg="del">
          <ac:chgData name="Mannix, Josh" userId="67577199-83d9-4857-9803-9b1b12014488" providerId="ADAL" clId="{F86A7495-3C09-1447-B65B-25D3EB6FD444}" dt="2023-02-19T17:21:06.676" v="4000" actId="478"/>
          <ac:picMkLst>
            <pc:docMk/>
            <pc:sldMk cId="3407391310" sldId="357"/>
            <ac:picMk id="22" creationId="{6FC5CC1D-8787-2F4C-8D87-73BB5E9699DE}"/>
          </ac:picMkLst>
        </pc:picChg>
        <pc:picChg chg="del">
          <ac:chgData name="Mannix, Josh" userId="67577199-83d9-4857-9803-9b1b12014488" providerId="ADAL" clId="{F86A7495-3C09-1447-B65B-25D3EB6FD444}" dt="2023-02-19T17:21:06.676" v="4000" actId="478"/>
          <ac:picMkLst>
            <pc:docMk/>
            <pc:sldMk cId="3407391310" sldId="357"/>
            <ac:picMk id="27" creationId="{D916CA65-CCD8-DB4A-8BCD-30A1F9DD77C9}"/>
          </ac:picMkLst>
        </pc:picChg>
      </pc:sldChg>
      <pc:sldChg chg="del modTransition">
        <pc:chgData name="Mannix, Josh" userId="67577199-83d9-4857-9803-9b1b12014488" providerId="ADAL" clId="{F86A7495-3C09-1447-B65B-25D3EB6FD444}" dt="2023-02-19T17:26:08.362" v="4428" actId="2696"/>
        <pc:sldMkLst>
          <pc:docMk/>
          <pc:sldMk cId="1984715058" sldId="358"/>
        </pc:sldMkLst>
      </pc:sldChg>
      <pc:sldChg chg="del modTransition">
        <pc:chgData name="Mannix, Josh" userId="67577199-83d9-4857-9803-9b1b12014488" providerId="ADAL" clId="{F86A7495-3C09-1447-B65B-25D3EB6FD444}" dt="2023-02-19T17:26:08.362" v="4428" actId="2696"/>
        <pc:sldMkLst>
          <pc:docMk/>
          <pc:sldMk cId="2212034278" sldId="359"/>
        </pc:sldMkLst>
      </pc:sldChg>
      <pc:sldChg chg="del modTransition">
        <pc:chgData name="Mannix, Josh" userId="67577199-83d9-4857-9803-9b1b12014488" providerId="ADAL" clId="{F86A7495-3C09-1447-B65B-25D3EB6FD444}" dt="2023-02-19T17:26:08.362" v="4428" actId="2696"/>
        <pc:sldMkLst>
          <pc:docMk/>
          <pc:sldMk cId="4136411304" sldId="360"/>
        </pc:sldMkLst>
      </pc:sldChg>
      <pc:sldChg chg="del modTransition">
        <pc:chgData name="Mannix, Josh" userId="67577199-83d9-4857-9803-9b1b12014488" providerId="ADAL" clId="{F86A7495-3C09-1447-B65B-25D3EB6FD444}" dt="2023-02-19T17:26:08.362" v="4428" actId="2696"/>
        <pc:sldMkLst>
          <pc:docMk/>
          <pc:sldMk cId="1636631315" sldId="361"/>
        </pc:sldMkLst>
      </pc:sldChg>
      <pc:sldChg chg="addSp delSp modSp add mod modTransition modAnim">
        <pc:chgData name="Mannix, Josh" userId="67577199-83d9-4857-9803-9b1b12014488" providerId="ADAL" clId="{F86A7495-3C09-1447-B65B-25D3EB6FD444}" dt="2023-02-19T16:57:21.301" v="2833"/>
        <pc:sldMkLst>
          <pc:docMk/>
          <pc:sldMk cId="1159261390" sldId="362"/>
        </pc:sldMkLst>
        <pc:spChg chg="mod">
          <ac:chgData name="Mannix, Josh" userId="67577199-83d9-4857-9803-9b1b12014488" providerId="ADAL" clId="{F86A7495-3C09-1447-B65B-25D3EB6FD444}" dt="2023-02-19T16:12:04.976" v="1265" actId="14100"/>
          <ac:spMkLst>
            <pc:docMk/>
            <pc:sldMk cId="1159261390" sldId="362"/>
            <ac:spMk id="2" creationId="{ADC04ADF-3C89-B545-B3AC-998590695FDC}"/>
          </ac:spMkLst>
        </pc:spChg>
        <pc:spChg chg="mod">
          <ac:chgData name="Mannix, Josh" userId="67577199-83d9-4857-9803-9b1b12014488" providerId="ADAL" clId="{F86A7495-3C09-1447-B65B-25D3EB6FD444}" dt="2023-02-19T16:57:21.301" v="2833"/>
          <ac:spMkLst>
            <pc:docMk/>
            <pc:sldMk cId="1159261390" sldId="362"/>
            <ac:spMk id="20" creationId="{A3FA90A6-274D-814C-AF95-22CB6B9FFDC0}"/>
          </ac:spMkLst>
        </pc:spChg>
        <pc:spChg chg="mod">
          <ac:chgData name="Mannix, Josh" userId="67577199-83d9-4857-9803-9b1b12014488" providerId="ADAL" clId="{F86A7495-3C09-1447-B65B-25D3EB6FD444}" dt="2023-02-19T16:57:21.301" v="2833"/>
          <ac:spMkLst>
            <pc:docMk/>
            <pc:sldMk cId="1159261390" sldId="362"/>
            <ac:spMk id="28" creationId="{6D8A1D4B-7052-BD47-AA5F-2FD3C54D34A7}"/>
          </ac:spMkLst>
        </pc:spChg>
        <pc:spChg chg="mod">
          <ac:chgData name="Mannix, Josh" userId="67577199-83d9-4857-9803-9b1b12014488" providerId="ADAL" clId="{F86A7495-3C09-1447-B65B-25D3EB6FD444}" dt="2023-02-19T16:57:21.301" v="2833"/>
          <ac:spMkLst>
            <pc:docMk/>
            <pc:sldMk cId="1159261390" sldId="362"/>
            <ac:spMk id="29" creationId="{43E88114-4F9C-374E-9B6D-A029D95C5A02}"/>
          </ac:spMkLst>
        </pc:spChg>
        <pc:spChg chg="mod">
          <ac:chgData name="Mannix, Josh" userId="67577199-83d9-4857-9803-9b1b12014488" providerId="ADAL" clId="{F86A7495-3C09-1447-B65B-25D3EB6FD444}" dt="2023-02-19T16:57:21.301" v="2833"/>
          <ac:spMkLst>
            <pc:docMk/>
            <pc:sldMk cId="1159261390" sldId="362"/>
            <ac:spMk id="30" creationId="{FF43DB02-64CC-834F-8D96-F50378C33A79}"/>
          </ac:spMkLst>
        </pc:spChg>
        <pc:spChg chg="add mod">
          <ac:chgData name="Mannix, Josh" userId="67577199-83d9-4857-9803-9b1b12014488" providerId="ADAL" clId="{F86A7495-3C09-1447-B65B-25D3EB6FD444}" dt="2023-02-19T16:57:21.301" v="2833"/>
          <ac:spMkLst>
            <pc:docMk/>
            <pc:sldMk cId="1159261390" sldId="362"/>
            <ac:spMk id="31" creationId="{10577349-B28A-EA4C-A464-9FC5C1151D4B}"/>
          </ac:spMkLst>
        </pc:spChg>
        <pc:grpChg chg="add mod">
          <ac:chgData name="Mannix, Josh" userId="67577199-83d9-4857-9803-9b1b12014488" providerId="ADAL" clId="{F86A7495-3C09-1447-B65B-25D3EB6FD444}" dt="2023-02-19T16:57:21.301" v="2833"/>
          <ac:grpSpMkLst>
            <pc:docMk/>
            <pc:sldMk cId="1159261390" sldId="362"/>
            <ac:grpSpMk id="19" creationId="{F78CDBC2-DBC8-3B46-ACF6-6158AAF6F74A}"/>
          </ac:grpSpMkLst>
        </pc:grpChg>
        <pc:grpChg chg="del mod">
          <ac:chgData name="Mannix, Josh" userId="67577199-83d9-4857-9803-9b1b12014488" providerId="ADAL" clId="{F86A7495-3C09-1447-B65B-25D3EB6FD444}" dt="2023-02-19T16:57:21.166" v="2832" actId="478"/>
          <ac:grpSpMkLst>
            <pc:docMk/>
            <pc:sldMk cId="1159261390" sldId="362"/>
            <ac:grpSpMk id="21" creationId="{5869F68A-61FC-5540-81F5-768737AE0007}"/>
          </ac:grpSpMkLst>
        </pc:grpChg>
        <pc:picChg chg="add del mod">
          <ac:chgData name="Mannix, Josh" userId="67577199-83d9-4857-9803-9b1b12014488" providerId="ADAL" clId="{F86A7495-3C09-1447-B65B-25D3EB6FD444}" dt="2023-02-19T16:11:45.063" v="1261" actId="478"/>
          <ac:picMkLst>
            <pc:docMk/>
            <pc:sldMk cId="1159261390" sldId="362"/>
            <ac:picMk id="3" creationId="{20EDD2D8-53FF-E241-AD54-BE0E4A8D0EC1}"/>
          </ac:picMkLst>
        </pc:picChg>
        <pc:picChg chg="add mod">
          <ac:chgData name="Mannix, Josh" userId="67577199-83d9-4857-9803-9b1b12014488" providerId="ADAL" clId="{F86A7495-3C09-1447-B65B-25D3EB6FD444}" dt="2023-02-19T16:12:08.593" v="1267" actId="1076"/>
          <ac:picMkLst>
            <pc:docMk/>
            <pc:sldMk cId="1159261390" sldId="362"/>
            <ac:picMk id="4" creationId="{8F150935-16CE-B745-B103-815C8C93BF01}"/>
          </ac:picMkLst>
        </pc:picChg>
      </pc:sldChg>
      <pc:sldChg chg="addSp modSp add del mod modTransition">
        <pc:chgData name="Mannix, Josh" userId="67577199-83d9-4857-9803-9b1b12014488" providerId="ADAL" clId="{F86A7495-3C09-1447-B65B-25D3EB6FD444}" dt="2023-02-19T16:16:43.663" v="1426" actId="2696"/>
        <pc:sldMkLst>
          <pc:docMk/>
          <pc:sldMk cId="2699091850" sldId="363"/>
        </pc:sldMkLst>
        <pc:spChg chg="mod">
          <ac:chgData name="Mannix, Josh" userId="67577199-83d9-4857-9803-9b1b12014488" providerId="ADAL" clId="{F86A7495-3C09-1447-B65B-25D3EB6FD444}" dt="2023-02-19T16:14:18.079" v="1415" actId="1076"/>
          <ac:spMkLst>
            <pc:docMk/>
            <pc:sldMk cId="2699091850" sldId="363"/>
            <ac:spMk id="2" creationId="{ADC04ADF-3C89-B545-B3AC-998590695FDC}"/>
          </ac:spMkLst>
        </pc:spChg>
        <pc:picChg chg="add mod">
          <ac:chgData name="Mannix, Josh" userId="67577199-83d9-4857-9803-9b1b12014488" providerId="ADAL" clId="{F86A7495-3C09-1447-B65B-25D3EB6FD444}" dt="2023-02-19T16:14:24.275" v="1418" actId="1076"/>
          <ac:picMkLst>
            <pc:docMk/>
            <pc:sldMk cId="2699091850" sldId="363"/>
            <ac:picMk id="17" creationId="{403CA08A-C832-854E-9951-CB19DF376C9A}"/>
          </ac:picMkLst>
        </pc:picChg>
      </pc:sldChg>
      <pc:sldChg chg="addSp delSp modSp add mod modTransition modAnim">
        <pc:chgData name="Mannix, Josh" userId="67577199-83d9-4857-9803-9b1b12014488" providerId="ADAL" clId="{F86A7495-3C09-1447-B65B-25D3EB6FD444}" dt="2023-02-19T16:57:24.809" v="2835"/>
        <pc:sldMkLst>
          <pc:docMk/>
          <pc:sldMk cId="2451748813" sldId="364"/>
        </pc:sldMkLst>
        <pc:spChg chg="mod">
          <ac:chgData name="Mannix, Josh" userId="67577199-83d9-4857-9803-9b1b12014488" providerId="ADAL" clId="{F86A7495-3C09-1447-B65B-25D3EB6FD444}" dt="2023-02-19T16:57:24.809" v="2835"/>
          <ac:spMkLst>
            <pc:docMk/>
            <pc:sldMk cId="2451748813" sldId="364"/>
            <ac:spMk id="19" creationId="{E11EB41F-5F12-F746-9092-EB958839B3C7}"/>
          </ac:spMkLst>
        </pc:spChg>
        <pc:spChg chg="mod">
          <ac:chgData name="Mannix, Josh" userId="67577199-83d9-4857-9803-9b1b12014488" providerId="ADAL" clId="{F86A7495-3C09-1447-B65B-25D3EB6FD444}" dt="2023-02-19T16:57:24.809" v="2835"/>
          <ac:spMkLst>
            <pc:docMk/>
            <pc:sldMk cId="2451748813" sldId="364"/>
            <ac:spMk id="20" creationId="{393974C3-55F3-A64E-BD4A-541F20EE8840}"/>
          </ac:spMkLst>
        </pc:spChg>
        <pc:spChg chg="mod">
          <ac:chgData name="Mannix, Josh" userId="67577199-83d9-4857-9803-9b1b12014488" providerId="ADAL" clId="{F86A7495-3C09-1447-B65B-25D3EB6FD444}" dt="2023-02-19T16:57:24.809" v="2835"/>
          <ac:spMkLst>
            <pc:docMk/>
            <pc:sldMk cId="2451748813" sldId="364"/>
            <ac:spMk id="28" creationId="{BFA8CE3B-AD88-A248-8BE1-97D7CB934247}"/>
          </ac:spMkLst>
        </pc:spChg>
        <pc:spChg chg="mod">
          <ac:chgData name="Mannix, Josh" userId="67577199-83d9-4857-9803-9b1b12014488" providerId="ADAL" clId="{F86A7495-3C09-1447-B65B-25D3EB6FD444}" dt="2023-02-19T16:57:24.809" v="2835"/>
          <ac:spMkLst>
            <pc:docMk/>
            <pc:sldMk cId="2451748813" sldId="364"/>
            <ac:spMk id="29" creationId="{F47BEEFD-FA8A-074B-94C1-A2F5AF5B4E02}"/>
          </ac:spMkLst>
        </pc:spChg>
        <pc:spChg chg="add mod">
          <ac:chgData name="Mannix, Josh" userId="67577199-83d9-4857-9803-9b1b12014488" providerId="ADAL" clId="{F86A7495-3C09-1447-B65B-25D3EB6FD444}" dt="2023-02-19T16:57:24.809" v="2835"/>
          <ac:spMkLst>
            <pc:docMk/>
            <pc:sldMk cId="2451748813" sldId="364"/>
            <ac:spMk id="30" creationId="{E0505AC4-7E09-C744-99DC-309FD3701273}"/>
          </ac:spMkLst>
        </pc:spChg>
        <pc:grpChg chg="add mod">
          <ac:chgData name="Mannix, Josh" userId="67577199-83d9-4857-9803-9b1b12014488" providerId="ADAL" clId="{F86A7495-3C09-1447-B65B-25D3EB6FD444}" dt="2023-02-19T16:57:24.809" v="2835"/>
          <ac:grpSpMkLst>
            <pc:docMk/>
            <pc:sldMk cId="2451748813" sldId="364"/>
            <ac:grpSpMk id="18" creationId="{ECEB0EF7-24EF-994F-8C5D-35132C8689BC}"/>
          </ac:grpSpMkLst>
        </pc:grpChg>
        <pc:grpChg chg="del mod">
          <ac:chgData name="Mannix, Josh" userId="67577199-83d9-4857-9803-9b1b12014488" providerId="ADAL" clId="{F86A7495-3C09-1447-B65B-25D3EB6FD444}" dt="2023-02-19T16:57:24.553" v="2834" actId="478"/>
          <ac:grpSpMkLst>
            <pc:docMk/>
            <pc:sldMk cId="2451748813" sldId="364"/>
            <ac:grpSpMk id="21" creationId="{5869F68A-61FC-5540-81F5-768737AE0007}"/>
          </ac:grpSpMkLst>
        </pc:grpChg>
      </pc:sldChg>
      <pc:sldChg chg="modSp add mod modAnim">
        <pc:chgData name="Mannix, Josh" userId="67577199-83d9-4857-9803-9b1b12014488" providerId="ADAL" clId="{F86A7495-3C09-1447-B65B-25D3EB6FD444}" dt="2023-02-19T17:18:33.318" v="3944"/>
        <pc:sldMkLst>
          <pc:docMk/>
          <pc:sldMk cId="4187480846" sldId="365"/>
        </pc:sldMkLst>
        <pc:spChg chg="mod">
          <ac:chgData name="Mannix, Josh" userId="67577199-83d9-4857-9803-9b1b12014488" providerId="ADAL" clId="{F86A7495-3C09-1447-B65B-25D3EB6FD444}" dt="2023-02-19T16:41:55.858" v="2828" actId="404"/>
          <ac:spMkLst>
            <pc:docMk/>
            <pc:sldMk cId="4187480846" sldId="365"/>
            <ac:spMk id="2" creationId="{ADC04ADF-3C89-B545-B3AC-998590695FDC}"/>
          </ac:spMkLst>
        </pc:spChg>
        <pc:spChg chg="mod">
          <ac:chgData name="Mannix, Josh" userId="67577199-83d9-4857-9803-9b1b12014488" providerId="ADAL" clId="{F86A7495-3C09-1447-B65B-25D3EB6FD444}" dt="2023-02-19T16:56:56.360" v="2830" actId="1076"/>
          <ac:spMkLst>
            <pc:docMk/>
            <pc:sldMk cId="4187480846" sldId="365"/>
            <ac:spMk id="260" creationId="{00000000-0000-0000-0000-000000000000}"/>
          </ac:spMkLst>
        </pc:spChg>
      </pc:sldChg>
      <pc:sldChg chg="modSp add mod modAnim">
        <pc:chgData name="Mannix, Josh" userId="67577199-83d9-4857-9803-9b1b12014488" providerId="ADAL" clId="{F86A7495-3C09-1447-B65B-25D3EB6FD444}" dt="2023-02-19T17:18:53.271" v="3948"/>
        <pc:sldMkLst>
          <pc:docMk/>
          <pc:sldMk cId="2320482910" sldId="366"/>
        </pc:sldMkLst>
        <pc:spChg chg="mod">
          <ac:chgData name="Mannix, Josh" userId="67577199-83d9-4857-9803-9b1b12014488" providerId="ADAL" clId="{F86A7495-3C09-1447-B65B-25D3EB6FD444}" dt="2023-02-19T17:01:58.334" v="3172" actId="20577"/>
          <ac:spMkLst>
            <pc:docMk/>
            <pc:sldMk cId="2320482910" sldId="366"/>
            <ac:spMk id="2" creationId="{ADC04ADF-3C89-B545-B3AC-998590695FDC}"/>
          </ac:spMkLst>
        </pc:spChg>
      </pc:sldChg>
      <pc:sldChg chg="addSp modSp add mod">
        <pc:chgData name="Mannix, Josh" userId="67577199-83d9-4857-9803-9b1b12014488" providerId="ADAL" clId="{F86A7495-3C09-1447-B65B-25D3EB6FD444}" dt="2023-02-19T17:03:07.722" v="3283" actId="1076"/>
        <pc:sldMkLst>
          <pc:docMk/>
          <pc:sldMk cId="2700936267" sldId="367"/>
        </pc:sldMkLst>
        <pc:spChg chg="mod">
          <ac:chgData name="Mannix, Josh" userId="67577199-83d9-4857-9803-9b1b12014488" providerId="ADAL" clId="{F86A7495-3C09-1447-B65B-25D3EB6FD444}" dt="2023-02-19T17:02:38.973" v="3279" actId="20577"/>
          <ac:spMkLst>
            <pc:docMk/>
            <pc:sldMk cId="2700936267" sldId="367"/>
            <ac:spMk id="2" creationId="{ADC04ADF-3C89-B545-B3AC-998590695FDC}"/>
          </ac:spMkLst>
        </pc:spChg>
        <pc:picChg chg="add mod">
          <ac:chgData name="Mannix, Josh" userId="67577199-83d9-4857-9803-9b1b12014488" providerId="ADAL" clId="{F86A7495-3C09-1447-B65B-25D3EB6FD444}" dt="2023-02-19T17:03:07.722" v="3283" actId="1076"/>
          <ac:picMkLst>
            <pc:docMk/>
            <pc:sldMk cId="2700936267" sldId="367"/>
            <ac:picMk id="4" creationId="{9D20A31B-8F39-4945-A60F-DF33D73FF156}"/>
          </ac:picMkLst>
        </pc:picChg>
      </pc:sldChg>
      <pc:sldChg chg="modSp add mod modAnim">
        <pc:chgData name="Mannix, Josh" userId="67577199-83d9-4857-9803-9b1b12014488" providerId="ADAL" clId="{F86A7495-3C09-1447-B65B-25D3EB6FD444}" dt="2023-02-19T17:19:21.584" v="3952"/>
        <pc:sldMkLst>
          <pc:docMk/>
          <pc:sldMk cId="1603344562" sldId="368"/>
        </pc:sldMkLst>
        <pc:spChg chg="mod">
          <ac:chgData name="Mannix, Josh" userId="67577199-83d9-4857-9803-9b1b12014488" providerId="ADAL" clId="{F86A7495-3C09-1447-B65B-25D3EB6FD444}" dt="2023-02-19T17:15:04.479" v="3704" actId="20577"/>
          <ac:spMkLst>
            <pc:docMk/>
            <pc:sldMk cId="1603344562" sldId="368"/>
            <ac:spMk id="2" creationId="{ADC04ADF-3C89-B545-B3AC-998590695FDC}"/>
          </ac:spMkLst>
        </pc:spChg>
        <pc:picChg chg="mod">
          <ac:chgData name="Mannix, Josh" userId="67577199-83d9-4857-9803-9b1b12014488" providerId="ADAL" clId="{F86A7495-3C09-1447-B65B-25D3EB6FD444}" dt="2023-02-19T17:11:06.782" v="3474" actId="14100"/>
          <ac:picMkLst>
            <pc:docMk/>
            <pc:sldMk cId="1603344562" sldId="368"/>
            <ac:picMk id="4" creationId="{9D20A31B-8F39-4945-A60F-DF33D73FF156}"/>
          </ac:picMkLst>
        </pc:picChg>
      </pc:sldChg>
      <pc:sldChg chg="modSp add mod modAnim">
        <pc:chgData name="Mannix, Josh" userId="67577199-83d9-4857-9803-9b1b12014488" providerId="ADAL" clId="{F86A7495-3C09-1447-B65B-25D3EB6FD444}" dt="2023-02-19T17:19:32.717" v="3954"/>
        <pc:sldMkLst>
          <pc:docMk/>
          <pc:sldMk cId="1122798935" sldId="369"/>
        </pc:sldMkLst>
        <pc:spChg chg="mod">
          <ac:chgData name="Mannix, Josh" userId="67577199-83d9-4857-9803-9b1b12014488" providerId="ADAL" clId="{F86A7495-3C09-1447-B65B-25D3EB6FD444}" dt="2023-02-19T17:16:25.297" v="3797" actId="20577"/>
          <ac:spMkLst>
            <pc:docMk/>
            <pc:sldMk cId="1122798935" sldId="369"/>
            <ac:spMk id="2" creationId="{ADC04ADF-3C89-B545-B3AC-998590695FDC}"/>
          </ac:spMkLst>
        </pc:spChg>
      </pc:sldChg>
      <pc:sldChg chg="modSp add mod modAnim">
        <pc:chgData name="Mannix, Josh" userId="67577199-83d9-4857-9803-9b1b12014488" providerId="ADAL" clId="{F86A7495-3C09-1447-B65B-25D3EB6FD444}" dt="2023-02-19T17:19:55.900" v="3955"/>
        <pc:sldMkLst>
          <pc:docMk/>
          <pc:sldMk cId="771489125" sldId="370"/>
        </pc:sldMkLst>
        <pc:spChg chg="mod">
          <ac:chgData name="Mannix, Josh" userId="67577199-83d9-4857-9803-9b1b12014488" providerId="ADAL" clId="{F86A7495-3C09-1447-B65B-25D3EB6FD444}" dt="2023-02-19T17:17:47.588" v="3942" actId="20577"/>
          <ac:spMkLst>
            <pc:docMk/>
            <pc:sldMk cId="771489125" sldId="370"/>
            <ac:spMk id="2" creationId="{ADC04ADF-3C89-B545-B3AC-998590695FDC}"/>
          </ac:spMkLst>
        </pc:spChg>
        <pc:picChg chg="mod">
          <ac:chgData name="Mannix, Josh" userId="67577199-83d9-4857-9803-9b1b12014488" providerId="ADAL" clId="{F86A7495-3C09-1447-B65B-25D3EB6FD444}" dt="2023-02-19T17:15:48.669" v="3724" actId="14100"/>
          <ac:picMkLst>
            <pc:docMk/>
            <pc:sldMk cId="771489125" sldId="370"/>
            <ac:picMk id="4" creationId="{9D20A31B-8F39-4945-A60F-DF33D73FF156}"/>
          </ac:picMkLst>
        </pc:picChg>
      </pc:sldChg>
      <pc:sldChg chg="addSp delSp modSp add mod modAnim">
        <pc:chgData name="Mannix, Josh" userId="67577199-83d9-4857-9803-9b1b12014488" providerId="ADAL" clId="{F86A7495-3C09-1447-B65B-25D3EB6FD444}" dt="2023-02-19T17:49:52.843" v="5777"/>
        <pc:sldMkLst>
          <pc:docMk/>
          <pc:sldMk cId="2790023374" sldId="371"/>
        </pc:sldMkLst>
        <pc:spChg chg="mod">
          <ac:chgData name="Mannix, Josh" userId="67577199-83d9-4857-9803-9b1b12014488" providerId="ADAL" clId="{F86A7495-3C09-1447-B65B-25D3EB6FD444}" dt="2023-02-19T17:49:31.456" v="5775" actId="20577"/>
          <ac:spMkLst>
            <pc:docMk/>
            <pc:sldMk cId="2790023374" sldId="371"/>
            <ac:spMk id="2" creationId="{ADC04ADF-3C89-B545-B3AC-998590695FDC}"/>
          </ac:spMkLst>
        </pc:spChg>
        <pc:graphicFrameChg chg="add mod modGraphic">
          <ac:chgData name="Mannix, Josh" userId="67577199-83d9-4857-9803-9b1b12014488" providerId="ADAL" clId="{F86A7495-3C09-1447-B65B-25D3EB6FD444}" dt="2023-02-19T17:30:14.993" v="4621" actId="1076"/>
          <ac:graphicFrameMkLst>
            <pc:docMk/>
            <pc:sldMk cId="2790023374" sldId="371"/>
            <ac:graphicFrameMk id="4" creationId="{6E13F14E-775B-A846-AFB8-F673616257AE}"/>
          </ac:graphicFrameMkLst>
        </pc:graphicFrameChg>
        <pc:graphicFrameChg chg="add del mod">
          <ac:chgData name="Mannix, Josh" userId="67577199-83d9-4857-9803-9b1b12014488" providerId="ADAL" clId="{F86A7495-3C09-1447-B65B-25D3EB6FD444}" dt="2023-02-19T17:30:41.344" v="4623"/>
          <ac:graphicFrameMkLst>
            <pc:docMk/>
            <pc:sldMk cId="2790023374" sldId="371"/>
            <ac:graphicFrameMk id="5" creationId="{11403DD3-E8D0-F944-A4BA-C4576AC51794}"/>
          </ac:graphicFrameMkLst>
        </pc:graphicFrameChg>
      </pc:sldChg>
      <pc:sldChg chg="modSp add mod modAnim">
        <pc:chgData name="Mannix, Josh" userId="67577199-83d9-4857-9803-9b1b12014488" providerId="ADAL" clId="{F86A7495-3C09-1447-B65B-25D3EB6FD444}" dt="2023-02-19T17:49:26.001" v="5771" actId="20577"/>
        <pc:sldMkLst>
          <pc:docMk/>
          <pc:sldMk cId="2872574644" sldId="372"/>
        </pc:sldMkLst>
        <pc:spChg chg="mod">
          <ac:chgData name="Mannix, Josh" userId="67577199-83d9-4857-9803-9b1b12014488" providerId="ADAL" clId="{F86A7495-3C09-1447-B65B-25D3EB6FD444}" dt="2023-02-19T17:49:26.001" v="5771" actId="20577"/>
          <ac:spMkLst>
            <pc:docMk/>
            <pc:sldMk cId="2872574644" sldId="372"/>
            <ac:spMk id="2" creationId="{ADC04ADF-3C89-B545-B3AC-998590695FDC}"/>
          </ac:spMkLst>
        </pc:spChg>
        <pc:graphicFrameChg chg="mod">
          <ac:chgData name="Mannix, Josh" userId="67577199-83d9-4857-9803-9b1b12014488" providerId="ADAL" clId="{F86A7495-3C09-1447-B65B-25D3EB6FD444}" dt="2023-02-19T17:31:08.246" v="4637" actId="1076"/>
          <ac:graphicFrameMkLst>
            <pc:docMk/>
            <pc:sldMk cId="2872574644" sldId="372"/>
            <ac:graphicFrameMk id="4" creationId="{6E13F14E-775B-A846-AFB8-F673616257AE}"/>
          </ac:graphicFrameMkLst>
        </pc:graphicFrameChg>
      </pc:sldChg>
      <pc:sldChg chg="add del">
        <pc:chgData name="Mannix, Josh" userId="67577199-83d9-4857-9803-9b1b12014488" providerId="ADAL" clId="{F86A7495-3C09-1447-B65B-25D3EB6FD444}" dt="2023-02-19T17:33:13.975" v="4708" actId="2696"/>
        <pc:sldMkLst>
          <pc:docMk/>
          <pc:sldMk cId="3030284574" sldId="373"/>
        </pc:sldMkLst>
      </pc:sldChg>
      <pc:sldChg chg="add del">
        <pc:chgData name="Mannix, Josh" userId="67577199-83d9-4857-9803-9b1b12014488" providerId="ADAL" clId="{F86A7495-3C09-1447-B65B-25D3EB6FD444}" dt="2023-02-19T17:33:13.975" v="4708" actId="2696"/>
        <pc:sldMkLst>
          <pc:docMk/>
          <pc:sldMk cId="4039768626" sldId="374"/>
        </pc:sldMkLst>
      </pc:sldChg>
      <pc:sldChg chg="modSp add modAnim">
        <pc:chgData name="Mannix, Josh" userId="67577199-83d9-4857-9803-9b1b12014488" providerId="ADAL" clId="{F86A7495-3C09-1447-B65B-25D3EB6FD444}" dt="2023-02-19T17:49:17.901" v="5765" actId="20577"/>
        <pc:sldMkLst>
          <pc:docMk/>
          <pc:sldMk cId="466391632" sldId="375"/>
        </pc:sldMkLst>
        <pc:spChg chg="mod">
          <ac:chgData name="Mannix, Josh" userId="67577199-83d9-4857-9803-9b1b12014488" providerId="ADAL" clId="{F86A7495-3C09-1447-B65B-25D3EB6FD444}" dt="2023-02-19T17:49:17.901" v="5765" actId="20577"/>
          <ac:spMkLst>
            <pc:docMk/>
            <pc:sldMk cId="466391632" sldId="375"/>
            <ac:spMk id="2" creationId="{ADC04ADF-3C89-B545-B3AC-998590695FDC}"/>
          </ac:spMkLst>
        </pc:spChg>
      </pc:sldChg>
      <pc:sldChg chg="modSp add modAnim">
        <pc:chgData name="Mannix, Josh" userId="67577199-83d9-4857-9803-9b1b12014488" providerId="ADAL" clId="{F86A7495-3C09-1447-B65B-25D3EB6FD444}" dt="2023-02-19T18:04:44.758" v="5784" actId="20577"/>
        <pc:sldMkLst>
          <pc:docMk/>
          <pc:sldMk cId="3691747362" sldId="376"/>
        </pc:sldMkLst>
        <pc:spChg chg="mod">
          <ac:chgData name="Mannix, Josh" userId="67577199-83d9-4857-9803-9b1b12014488" providerId="ADAL" clId="{F86A7495-3C09-1447-B65B-25D3EB6FD444}" dt="2023-02-19T18:04:44.758" v="5784" actId="20577"/>
          <ac:spMkLst>
            <pc:docMk/>
            <pc:sldMk cId="3691747362" sldId="376"/>
            <ac:spMk id="2" creationId="{ADC04ADF-3C89-B545-B3AC-998590695FDC}"/>
          </ac:spMkLst>
        </pc:spChg>
      </pc:sldChg>
      <pc:sldChg chg="modSp add del modAnim">
        <pc:chgData name="Mannix, Josh" userId="67577199-83d9-4857-9803-9b1b12014488" providerId="ADAL" clId="{F86A7495-3C09-1447-B65B-25D3EB6FD444}" dt="2023-02-19T17:36:06.227" v="4879" actId="2696"/>
        <pc:sldMkLst>
          <pc:docMk/>
          <pc:sldMk cId="4133663986" sldId="376"/>
        </pc:sldMkLst>
        <pc:spChg chg="mod">
          <ac:chgData name="Mannix, Josh" userId="67577199-83d9-4857-9803-9b1b12014488" providerId="ADAL" clId="{F86A7495-3C09-1447-B65B-25D3EB6FD444}" dt="2023-02-19T17:36:02.581" v="4878" actId="20577"/>
          <ac:spMkLst>
            <pc:docMk/>
            <pc:sldMk cId="4133663986" sldId="376"/>
            <ac:spMk id="2" creationId="{ADC04ADF-3C89-B545-B3AC-998590695FDC}"/>
          </ac:spMkLst>
        </pc:spChg>
      </pc:sldChg>
      <pc:sldMasterChg chg="modTransition modSldLayout">
        <pc:chgData name="Mannix, Josh" userId="67577199-83d9-4857-9803-9b1b12014488" providerId="ADAL" clId="{F86A7495-3C09-1447-B65B-25D3EB6FD444}" dt="2023-02-19T16:17:20.932" v="1428"/>
        <pc:sldMasterMkLst>
          <pc:docMk/>
          <pc:sldMasterMk cId="0" sldId="2147483657"/>
        </pc:sldMasterMkLst>
        <pc:sldLayoutChg chg="modTransition">
          <pc:chgData name="Mannix, Josh" userId="67577199-83d9-4857-9803-9b1b12014488" providerId="ADAL" clId="{F86A7495-3C09-1447-B65B-25D3EB6FD444}" dt="2023-02-19T16:17:20.932" v="1428"/>
          <pc:sldLayoutMkLst>
            <pc:docMk/>
            <pc:sldMasterMk cId="0" sldId="2147483657"/>
            <pc:sldLayoutMk cId="0" sldId="2147483648"/>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49"/>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51"/>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54"/>
          </pc:sldLayoutMkLst>
        </pc:sldLayoutChg>
        <pc:sldLayoutChg chg="modTransition">
          <pc:chgData name="Mannix, Josh" userId="67577199-83d9-4857-9803-9b1b12014488" providerId="ADAL" clId="{F86A7495-3C09-1447-B65B-25D3EB6FD444}" dt="2023-02-19T16:17:20.932" v="1428"/>
          <pc:sldLayoutMkLst>
            <pc:docMk/>
            <pc:sldMasterMk cId="0" sldId="2147483657"/>
            <pc:sldLayoutMk cId="0" sldId="2147483656"/>
          </pc:sldLayoutMkLst>
        </pc:sldLayoutChg>
      </pc:sldMasterChg>
    </pc:docChg>
  </pc:docChgLst>
  <pc:docChgLst>
    <pc:chgData name="Josh Mannix" userId="67577199-83d9-4857-9803-9b1b12014488" providerId="ADAL" clId="{24418697-0009-6F43-A2EE-4262252A0940}"/>
    <pc:docChg chg="undo custSel addSld delSld modSld">
      <pc:chgData name="Josh Mannix" userId="67577199-83d9-4857-9803-9b1b12014488" providerId="ADAL" clId="{24418697-0009-6F43-A2EE-4262252A0940}" dt="2022-08-17T19:56:52.189" v="1312" actId="1076"/>
      <pc:docMkLst>
        <pc:docMk/>
      </pc:docMkLst>
      <pc:sldChg chg="addSp modSp mod">
        <pc:chgData name="Josh Mannix" userId="67577199-83d9-4857-9803-9b1b12014488" providerId="ADAL" clId="{24418697-0009-6F43-A2EE-4262252A0940}" dt="2022-08-17T13:33:48.651" v="516" actId="1076"/>
        <pc:sldMkLst>
          <pc:docMk/>
          <pc:sldMk cId="0" sldId="256"/>
        </pc:sldMkLst>
        <pc:spChg chg="mod">
          <ac:chgData name="Josh Mannix" userId="67577199-83d9-4857-9803-9b1b12014488" providerId="ADAL" clId="{24418697-0009-6F43-A2EE-4262252A0940}" dt="2022-08-17T13:33:21.633" v="514" actId="14100"/>
          <ac:spMkLst>
            <pc:docMk/>
            <pc:sldMk cId="0" sldId="256"/>
            <ac:spMk id="184" creationId="{00000000-0000-0000-0000-000000000000}"/>
          </ac:spMkLst>
        </pc:spChg>
        <pc:picChg chg="add mod">
          <ac:chgData name="Josh Mannix" userId="67577199-83d9-4857-9803-9b1b12014488" providerId="ADAL" clId="{24418697-0009-6F43-A2EE-4262252A0940}" dt="2022-08-17T13:33:48.651" v="516" actId="1076"/>
          <ac:picMkLst>
            <pc:docMk/>
            <pc:sldMk cId="0" sldId="256"/>
            <ac:picMk id="2050" creationId="{88741C6C-8D0D-2345-BBFC-8A52FAB8AC25}"/>
          </ac:picMkLst>
        </pc:picChg>
      </pc:sldChg>
      <pc:sldChg chg="modSp mod">
        <pc:chgData name="Josh Mannix" userId="67577199-83d9-4857-9803-9b1b12014488" providerId="ADAL" clId="{24418697-0009-6F43-A2EE-4262252A0940}" dt="2022-08-17T13:15:53.583" v="30" actId="20577"/>
        <pc:sldMkLst>
          <pc:docMk/>
          <pc:sldMk cId="0" sldId="257"/>
        </pc:sldMkLst>
        <pc:spChg chg="mod">
          <ac:chgData name="Josh Mannix" userId="67577199-83d9-4857-9803-9b1b12014488" providerId="ADAL" clId="{24418697-0009-6F43-A2EE-4262252A0940}" dt="2022-08-17T13:15:53.583" v="30" actId="20577"/>
          <ac:spMkLst>
            <pc:docMk/>
            <pc:sldMk cId="0" sldId="257"/>
            <ac:spMk id="194" creationId="{00000000-0000-0000-0000-000000000000}"/>
          </ac:spMkLst>
        </pc:spChg>
        <pc:spChg chg="mod">
          <ac:chgData name="Josh Mannix" userId="67577199-83d9-4857-9803-9b1b12014488" providerId="ADAL" clId="{24418697-0009-6F43-A2EE-4262252A0940}" dt="2022-08-17T13:15:17.367" v="4" actId="20577"/>
          <ac:spMkLst>
            <pc:docMk/>
            <pc:sldMk cId="0" sldId="257"/>
            <ac:spMk id="195" creationId="{00000000-0000-0000-0000-000000000000}"/>
          </ac:spMkLst>
        </pc:spChg>
      </pc:sldChg>
      <pc:sldChg chg="addSp delSp modSp mod">
        <pc:chgData name="Josh Mannix" userId="67577199-83d9-4857-9803-9b1b12014488" providerId="ADAL" clId="{24418697-0009-6F43-A2EE-4262252A0940}" dt="2022-08-17T19:45:26.381" v="1275" actId="20577"/>
        <pc:sldMkLst>
          <pc:docMk/>
          <pc:sldMk cId="0" sldId="259"/>
        </pc:sldMkLst>
        <pc:spChg chg="mod">
          <ac:chgData name="Josh Mannix" userId="67577199-83d9-4857-9803-9b1b12014488" providerId="ADAL" clId="{24418697-0009-6F43-A2EE-4262252A0940}" dt="2022-08-17T19:45:26.381" v="1275" actId="20577"/>
          <ac:spMkLst>
            <pc:docMk/>
            <pc:sldMk cId="0" sldId="259"/>
            <ac:spMk id="223" creationId="{00000000-0000-0000-0000-000000000000}"/>
          </ac:spMkLst>
        </pc:spChg>
        <pc:spChg chg="del mod">
          <ac:chgData name="Josh Mannix" userId="67577199-83d9-4857-9803-9b1b12014488" providerId="ADAL" clId="{24418697-0009-6F43-A2EE-4262252A0940}" dt="2022-08-17T19:05:06.638" v="777" actId="478"/>
          <ac:spMkLst>
            <pc:docMk/>
            <pc:sldMk cId="0" sldId="259"/>
            <ac:spMk id="224" creationId="{00000000-0000-0000-0000-000000000000}"/>
          </ac:spMkLst>
        </pc:spChg>
        <pc:picChg chg="add mod">
          <ac:chgData name="Josh Mannix" userId="67577199-83d9-4857-9803-9b1b12014488" providerId="ADAL" clId="{24418697-0009-6F43-A2EE-4262252A0940}" dt="2022-08-17T19:22:01.153" v="806" actId="1076"/>
          <ac:picMkLst>
            <pc:docMk/>
            <pc:sldMk cId="0" sldId="259"/>
            <ac:picMk id="2" creationId="{6EAF91F5-AF07-B74D-9E42-71DEB18B1555}"/>
          </ac:picMkLst>
        </pc:picChg>
        <pc:picChg chg="add mod">
          <ac:chgData name="Josh Mannix" userId="67577199-83d9-4857-9803-9b1b12014488" providerId="ADAL" clId="{24418697-0009-6F43-A2EE-4262252A0940}" dt="2022-08-17T19:35:10.240" v="875" actId="1076"/>
          <ac:picMkLst>
            <pc:docMk/>
            <pc:sldMk cId="0" sldId="259"/>
            <ac:picMk id="3" creationId="{C48F0228-32BC-E742-B9BC-41AEBCB4F6C9}"/>
          </ac:picMkLst>
        </pc:picChg>
        <pc:picChg chg="add mod">
          <ac:chgData name="Josh Mannix" userId="67577199-83d9-4857-9803-9b1b12014488" providerId="ADAL" clId="{24418697-0009-6F43-A2EE-4262252A0940}" dt="2022-08-17T19:35:26.618" v="881" actId="14100"/>
          <ac:picMkLst>
            <pc:docMk/>
            <pc:sldMk cId="0" sldId="259"/>
            <ac:picMk id="4" creationId="{371C640B-9AEF-A342-BBBE-B7A7EEB2E422}"/>
          </ac:picMkLst>
        </pc:picChg>
        <pc:picChg chg="add del mod">
          <ac:chgData name="Josh Mannix" userId="67577199-83d9-4857-9803-9b1b12014488" providerId="ADAL" clId="{24418697-0009-6F43-A2EE-4262252A0940}" dt="2022-08-17T19:22:26.209" v="808" actId="478"/>
          <ac:picMkLst>
            <pc:docMk/>
            <pc:sldMk cId="0" sldId="259"/>
            <ac:picMk id="5" creationId="{032C4BFA-F57D-604F-B7B9-8ED33A064FBC}"/>
          </ac:picMkLst>
        </pc:picChg>
        <pc:picChg chg="add mod">
          <ac:chgData name="Josh Mannix" userId="67577199-83d9-4857-9803-9b1b12014488" providerId="ADAL" clId="{24418697-0009-6F43-A2EE-4262252A0940}" dt="2022-08-17T19:24:47.288" v="811" actId="1076"/>
          <ac:picMkLst>
            <pc:docMk/>
            <pc:sldMk cId="0" sldId="259"/>
            <ac:picMk id="6" creationId="{4E2BF5F7-5DC0-ED40-A503-135A7568A132}"/>
          </ac:picMkLst>
        </pc:picChg>
        <pc:picChg chg="add mod">
          <ac:chgData name="Josh Mannix" userId="67577199-83d9-4857-9803-9b1b12014488" providerId="ADAL" clId="{24418697-0009-6F43-A2EE-4262252A0940}" dt="2022-08-17T19:35:31.371" v="882" actId="1076"/>
          <ac:picMkLst>
            <pc:docMk/>
            <pc:sldMk cId="0" sldId="259"/>
            <ac:picMk id="8" creationId="{14A65373-52FB-CA42-86E9-419879A8F4E6}"/>
          </ac:picMkLst>
        </pc:picChg>
        <pc:picChg chg="add del mod modCrop">
          <ac:chgData name="Josh Mannix" userId="67577199-83d9-4857-9803-9b1b12014488" providerId="ADAL" clId="{24418697-0009-6F43-A2EE-4262252A0940}" dt="2022-08-17T19:35:19.512" v="878" actId="478"/>
          <ac:picMkLst>
            <pc:docMk/>
            <pc:sldMk cId="0" sldId="259"/>
            <ac:picMk id="10" creationId="{A7837EDC-E045-6040-A895-40EF24175FCE}"/>
          </ac:picMkLst>
        </pc:picChg>
        <pc:picChg chg="add mod">
          <ac:chgData name="Josh Mannix" userId="67577199-83d9-4857-9803-9b1b12014488" providerId="ADAL" clId="{24418697-0009-6F43-A2EE-4262252A0940}" dt="2022-08-17T19:35:32.605" v="883" actId="1076"/>
          <ac:picMkLst>
            <pc:docMk/>
            <pc:sldMk cId="0" sldId="259"/>
            <ac:picMk id="12" creationId="{DD9E8BF4-C82E-3E4B-BEB0-A74FDA5A67F6}"/>
          </ac:picMkLst>
        </pc:picChg>
        <pc:picChg chg="add mod">
          <ac:chgData name="Josh Mannix" userId="67577199-83d9-4857-9803-9b1b12014488" providerId="ADAL" clId="{24418697-0009-6F43-A2EE-4262252A0940}" dt="2022-08-17T19:34:59.132" v="870" actId="1076"/>
          <ac:picMkLst>
            <pc:docMk/>
            <pc:sldMk cId="0" sldId="259"/>
            <ac:picMk id="14" creationId="{2FE09C26-003F-E14C-8DE8-0268BD07AAEB}"/>
          </ac:picMkLst>
        </pc:picChg>
      </pc:sldChg>
      <pc:sldChg chg="addSp modSp mod">
        <pc:chgData name="Josh Mannix" userId="67577199-83d9-4857-9803-9b1b12014488" providerId="ADAL" clId="{24418697-0009-6F43-A2EE-4262252A0940}" dt="2022-08-17T19:46:40.844" v="1279" actId="164"/>
        <pc:sldMkLst>
          <pc:docMk/>
          <pc:sldMk cId="0" sldId="261"/>
        </pc:sldMkLst>
        <pc:spChg chg="mod">
          <ac:chgData name="Josh Mannix" userId="67577199-83d9-4857-9803-9b1b12014488" providerId="ADAL" clId="{24418697-0009-6F43-A2EE-4262252A0940}" dt="2022-08-17T13:58:11.330" v="760" actId="207"/>
          <ac:spMkLst>
            <pc:docMk/>
            <pc:sldMk cId="0" sldId="261"/>
            <ac:spMk id="249" creationId="{00000000-0000-0000-0000-000000000000}"/>
          </ac:spMkLst>
        </pc:spChg>
        <pc:grpChg chg="add">
          <ac:chgData name="Josh Mannix" userId="67577199-83d9-4857-9803-9b1b12014488" providerId="ADAL" clId="{24418697-0009-6F43-A2EE-4262252A0940}" dt="2022-08-17T19:46:40.844" v="1279" actId="164"/>
          <ac:grpSpMkLst>
            <pc:docMk/>
            <pc:sldMk cId="0" sldId="261"/>
            <ac:grpSpMk id="4" creationId="{11703149-2179-114C-BEBA-C280511D2FA9}"/>
          </ac:grpSpMkLst>
        </pc:grpChg>
        <pc:picChg chg="add mod">
          <ac:chgData name="Josh Mannix" userId="67577199-83d9-4857-9803-9b1b12014488" providerId="ADAL" clId="{24418697-0009-6F43-A2EE-4262252A0940}" dt="2022-08-17T13:57:56.031" v="759" actId="1076"/>
          <ac:picMkLst>
            <pc:docMk/>
            <pc:sldMk cId="0" sldId="261"/>
            <ac:picMk id="3" creationId="{91E2C44B-68AB-BE4B-AA8D-FBEDFDAB5DB3}"/>
          </ac:picMkLst>
        </pc:picChg>
      </pc:sldChg>
      <pc:sldChg chg="modSp mod">
        <pc:chgData name="Josh Mannix" userId="67577199-83d9-4857-9803-9b1b12014488" providerId="ADAL" clId="{24418697-0009-6F43-A2EE-4262252A0940}" dt="2022-08-17T13:15:34.683" v="15" actId="20577"/>
        <pc:sldMkLst>
          <pc:docMk/>
          <pc:sldMk cId="0" sldId="262"/>
        </pc:sldMkLst>
        <pc:spChg chg="mod">
          <ac:chgData name="Josh Mannix" userId="67577199-83d9-4857-9803-9b1b12014488" providerId="ADAL" clId="{24418697-0009-6F43-A2EE-4262252A0940}" dt="2022-08-17T13:15:34.683" v="15" actId="20577"/>
          <ac:spMkLst>
            <pc:docMk/>
            <pc:sldMk cId="0" sldId="262"/>
            <ac:spMk id="265" creationId="{00000000-0000-0000-0000-000000000000}"/>
          </ac:spMkLst>
        </pc:spChg>
      </pc:sldChg>
      <pc:sldChg chg="addSp modSp mod">
        <pc:chgData name="Josh Mannix" userId="67577199-83d9-4857-9803-9b1b12014488" providerId="ADAL" clId="{24418697-0009-6F43-A2EE-4262252A0940}" dt="2022-08-17T13:32:33.993" v="513" actId="2710"/>
        <pc:sldMkLst>
          <pc:docMk/>
          <pc:sldMk cId="0" sldId="263"/>
        </pc:sldMkLst>
        <pc:spChg chg="mod">
          <ac:chgData name="Josh Mannix" userId="67577199-83d9-4857-9803-9b1b12014488" providerId="ADAL" clId="{24418697-0009-6F43-A2EE-4262252A0940}" dt="2022-08-17T13:26:56.566" v="111" actId="20577"/>
          <ac:spMkLst>
            <pc:docMk/>
            <pc:sldMk cId="0" sldId="263"/>
            <ac:spMk id="273" creationId="{00000000-0000-0000-0000-000000000000}"/>
          </ac:spMkLst>
        </pc:spChg>
        <pc:spChg chg="mod">
          <ac:chgData name="Josh Mannix" userId="67577199-83d9-4857-9803-9b1b12014488" providerId="ADAL" clId="{24418697-0009-6F43-A2EE-4262252A0940}" dt="2022-08-17T13:32:33.993" v="513" actId="2710"/>
          <ac:spMkLst>
            <pc:docMk/>
            <pc:sldMk cId="0" sldId="263"/>
            <ac:spMk id="274" creationId="{00000000-0000-0000-0000-000000000000}"/>
          </ac:spMkLst>
        </pc:spChg>
        <pc:picChg chg="add mod">
          <ac:chgData name="Josh Mannix" userId="67577199-83d9-4857-9803-9b1b12014488" providerId="ADAL" clId="{24418697-0009-6F43-A2EE-4262252A0940}" dt="2022-08-17T13:28:15.834" v="180" actId="1076"/>
          <ac:picMkLst>
            <pc:docMk/>
            <pc:sldMk cId="0" sldId="263"/>
            <ac:picMk id="1026" creationId="{5F6F34F7-F97F-D941-8C87-6C117E6923D6}"/>
          </ac:picMkLst>
        </pc:picChg>
      </pc:sldChg>
      <pc:sldChg chg="modSp mod">
        <pc:chgData name="Josh Mannix" userId="67577199-83d9-4857-9803-9b1b12014488" providerId="ADAL" clId="{24418697-0009-6F43-A2EE-4262252A0940}" dt="2022-08-17T13:15:50.093" v="29" actId="20577"/>
        <pc:sldMkLst>
          <pc:docMk/>
          <pc:sldMk cId="0" sldId="264"/>
        </pc:sldMkLst>
        <pc:spChg chg="mod">
          <ac:chgData name="Josh Mannix" userId="67577199-83d9-4857-9803-9b1b12014488" providerId="ADAL" clId="{24418697-0009-6F43-A2EE-4262252A0940}" dt="2022-08-17T13:15:50.093" v="29" actId="20577"/>
          <ac:spMkLst>
            <pc:docMk/>
            <pc:sldMk cId="0" sldId="264"/>
            <ac:spMk id="289" creationId="{00000000-0000-0000-0000-000000000000}"/>
          </ac:spMkLst>
        </pc:spChg>
      </pc:sldChg>
      <pc:sldChg chg="addSp modSp mod">
        <pc:chgData name="Josh Mannix" userId="67577199-83d9-4857-9803-9b1b12014488" providerId="ADAL" clId="{24418697-0009-6F43-A2EE-4262252A0940}" dt="2022-08-17T19:56:52.189" v="1312" actId="1076"/>
        <pc:sldMkLst>
          <pc:docMk/>
          <pc:sldMk cId="0" sldId="265"/>
        </pc:sldMkLst>
        <pc:spChg chg="mod">
          <ac:chgData name="Josh Mannix" userId="67577199-83d9-4857-9803-9b1b12014488" providerId="ADAL" clId="{24418697-0009-6F43-A2EE-4262252A0940}" dt="2022-08-17T13:15:47.509" v="28" actId="20577"/>
          <ac:spMkLst>
            <pc:docMk/>
            <pc:sldMk cId="0" sldId="265"/>
            <ac:spMk id="296" creationId="{00000000-0000-0000-0000-000000000000}"/>
          </ac:spMkLst>
        </pc:spChg>
        <pc:spChg chg="mod">
          <ac:chgData name="Josh Mannix" userId="67577199-83d9-4857-9803-9b1b12014488" providerId="ADAL" clId="{24418697-0009-6F43-A2EE-4262252A0940}" dt="2022-08-17T19:56:49.303" v="1311" actId="14100"/>
          <ac:spMkLst>
            <pc:docMk/>
            <pc:sldMk cId="0" sldId="265"/>
            <ac:spMk id="297" creationId="{00000000-0000-0000-0000-000000000000}"/>
          </ac:spMkLst>
        </pc:spChg>
        <pc:picChg chg="add mod">
          <ac:chgData name="Josh Mannix" userId="67577199-83d9-4857-9803-9b1b12014488" providerId="ADAL" clId="{24418697-0009-6F43-A2EE-4262252A0940}" dt="2022-08-17T19:56:39.596" v="1308" actId="1076"/>
          <ac:picMkLst>
            <pc:docMk/>
            <pc:sldMk cId="0" sldId="265"/>
            <ac:picMk id="3" creationId="{DDA6BA9F-1FAA-5242-B57E-1538C90D59CC}"/>
          </ac:picMkLst>
        </pc:picChg>
        <pc:picChg chg="add mod">
          <ac:chgData name="Josh Mannix" userId="67577199-83d9-4857-9803-9b1b12014488" providerId="ADAL" clId="{24418697-0009-6F43-A2EE-4262252A0940}" dt="2022-08-17T19:56:52.189" v="1312" actId="1076"/>
          <ac:picMkLst>
            <pc:docMk/>
            <pc:sldMk cId="0" sldId="265"/>
            <ac:picMk id="5" creationId="{1AA44E6B-CB6D-1240-AE97-B7AE4B72A455}"/>
          </ac:picMkLst>
        </pc:picChg>
      </pc:sldChg>
      <pc:sldChg chg="del">
        <pc:chgData name="Josh Mannix" userId="67577199-83d9-4857-9803-9b1b12014488" providerId="ADAL" clId="{24418697-0009-6F43-A2EE-4262252A0940}" dt="2022-08-17T19:04:43.017" v="774" actId="2696"/>
        <pc:sldMkLst>
          <pc:docMk/>
          <pc:sldMk cId="0" sldId="266"/>
        </pc:sldMkLst>
      </pc:sldChg>
      <pc:sldChg chg="del">
        <pc:chgData name="Josh Mannix" userId="67577199-83d9-4857-9803-9b1b12014488" providerId="ADAL" clId="{24418697-0009-6F43-A2EE-4262252A0940}" dt="2022-08-17T19:04:43.017" v="774" actId="2696"/>
        <pc:sldMkLst>
          <pc:docMk/>
          <pc:sldMk cId="0" sldId="267"/>
        </pc:sldMkLst>
      </pc:sldChg>
      <pc:sldChg chg="del">
        <pc:chgData name="Josh Mannix" userId="67577199-83d9-4857-9803-9b1b12014488" providerId="ADAL" clId="{24418697-0009-6F43-A2EE-4262252A0940}" dt="2022-08-17T19:04:43.017" v="774" actId="2696"/>
        <pc:sldMkLst>
          <pc:docMk/>
          <pc:sldMk cId="0" sldId="268"/>
        </pc:sldMkLst>
      </pc:sldChg>
      <pc:sldChg chg="del">
        <pc:chgData name="Josh Mannix" userId="67577199-83d9-4857-9803-9b1b12014488" providerId="ADAL" clId="{24418697-0009-6F43-A2EE-4262252A0940}" dt="2022-08-17T19:04:43.017" v="774" actId="2696"/>
        <pc:sldMkLst>
          <pc:docMk/>
          <pc:sldMk cId="0" sldId="269"/>
        </pc:sldMkLst>
      </pc:sldChg>
      <pc:sldChg chg="del">
        <pc:chgData name="Josh Mannix" userId="67577199-83d9-4857-9803-9b1b12014488" providerId="ADAL" clId="{24418697-0009-6F43-A2EE-4262252A0940}" dt="2022-08-17T19:04:43.017" v="774" actId="2696"/>
        <pc:sldMkLst>
          <pc:docMk/>
          <pc:sldMk cId="0" sldId="270"/>
        </pc:sldMkLst>
      </pc:sldChg>
      <pc:sldChg chg="del">
        <pc:chgData name="Josh Mannix" userId="67577199-83d9-4857-9803-9b1b12014488" providerId="ADAL" clId="{24418697-0009-6F43-A2EE-4262252A0940}" dt="2022-08-17T19:04:43.017" v="774" actId="2696"/>
        <pc:sldMkLst>
          <pc:docMk/>
          <pc:sldMk cId="0" sldId="271"/>
        </pc:sldMkLst>
      </pc:sldChg>
      <pc:sldChg chg="del">
        <pc:chgData name="Josh Mannix" userId="67577199-83d9-4857-9803-9b1b12014488" providerId="ADAL" clId="{24418697-0009-6F43-A2EE-4262252A0940}" dt="2022-08-17T19:04:43.017" v="774" actId="2696"/>
        <pc:sldMkLst>
          <pc:docMk/>
          <pc:sldMk cId="0" sldId="272"/>
        </pc:sldMkLst>
      </pc:sldChg>
      <pc:sldChg chg="del">
        <pc:chgData name="Josh Mannix" userId="67577199-83d9-4857-9803-9b1b12014488" providerId="ADAL" clId="{24418697-0009-6F43-A2EE-4262252A0940}" dt="2022-08-17T19:04:43.017" v="774" actId="2696"/>
        <pc:sldMkLst>
          <pc:docMk/>
          <pc:sldMk cId="0" sldId="273"/>
        </pc:sldMkLst>
      </pc:sldChg>
      <pc:sldChg chg="del">
        <pc:chgData name="Josh Mannix" userId="67577199-83d9-4857-9803-9b1b12014488" providerId="ADAL" clId="{24418697-0009-6F43-A2EE-4262252A0940}" dt="2022-08-17T19:04:43.017" v="774" actId="2696"/>
        <pc:sldMkLst>
          <pc:docMk/>
          <pc:sldMk cId="0" sldId="274"/>
        </pc:sldMkLst>
      </pc:sldChg>
      <pc:sldChg chg="del">
        <pc:chgData name="Josh Mannix" userId="67577199-83d9-4857-9803-9b1b12014488" providerId="ADAL" clId="{24418697-0009-6F43-A2EE-4262252A0940}" dt="2022-08-17T19:04:43.017" v="774" actId="2696"/>
        <pc:sldMkLst>
          <pc:docMk/>
          <pc:sldMk cId="0" sldId="275"/>
        </pc:sldMkLst>
      </pc:sldChg>
      <pc:sldChg chg="del">
        <pc:chgData name="Josh Mannix" userId="67577199-83d9-4857-9803-9b1b12014488" providerId="ADAL" clId="{24418697-0009-6F43-A2EE-4262252A0940}" dt="2022-08-17T19:04:43.017" v="774" actId="2696"/>
        <pc:sldMkLst>
          <pc:docMk/>
          <pc:sldMk cId="0" sldId="276"/>
        </pc:sldMkLst>
      </pc:sldChg>
      <pc:sldChg chg="del">
        <pc:chgData name="Josh Mannix" userId="67577199-83d9-4857-9803-9b1b12014488" providerId="ADAL" clId="{24418697-0009-6F43-A2EE-4262252A0940}" dt="2022-08-17T19:04:43.017" v="774" actId="2696"/>
        <pc:sldMkLst>
          <pc:docMk/>
          <pc:sldMk cId="0" sldId="277"/>
        </pc:sldMkLst>
      </pc:sldChg>
      <pc:sldChg chg="del">
        <pc:chgData name="Josh Mannix" userId="67577199-83d9-4857-9803-9b1b12014488" providerId="ADAL" clId="{24418697-0009-6F43-A2EE-4262252A0940}" dt="2022-08-17T19:04:43.017" v="774" actId="2696"/>
        <pc:sldMkLst>
          <pc:docMk/>
          <pc:sldMk cId="0" sldId="278"/>
        </pc:sldMkLst>
      </pc:sldChg>
      <pc:sldChg chg="del">
        <pc:chgData name="Josh Mannix" userId="67577199-83d9-4857-9803-9b1b12014488" providerId="ADAL" clId="{24418697-0009-6F43-A2EE-4262252A0940}" dt="2022-08-17T19:04:43.017" v="774" actId="2696"/>
        <pc:sldMkLst>
          <pc:docMk/>
          <pc:sldMk cId="0" sldId="279"/>
        </pc:sldMkLst>
      </pc:sldChg>
      <pc:sldChg chg="del">
        <pc:chgData name="Josh Mannix" userId="67577199-83d9-4857-9803-9b1b12014488" providerId="ADAL" clId="{24418697-0009-6F43-A2EE-4262252A0940}" dt="2022-08-17T19:04:43.017" v="774" actId="2696"/>
        <pc:sldMkLst>
          <pc:docMk/>
          <pc:sldMk cId="0" sldId="280"/>
        </pc:sldMkLst>
      </pc:sldChg>
      <pc:sldChg chg="del">
        <pc:chgData name="Josh Mannix" userId="67577199-83d9-4857-9803-9b1b12014488" providerId="ADAL" clId="{24418697-0009-6F43-A2EE-4262252A0940}" dt="2022-08-17T19:04:43.017" v="774" actId="2696"/>
        <pc:sldMkLst>
          <pc:docMk/>
          <pc:sldMk cId="0" sldId="281"/>
        </pc:sldMkLst>
      </pc:sldChg>
      <pc:sldChg chg="del">
        <pc:chgData name="Josh Mannix" userId="67577199-83d9-4857-9803-9b1b12014488" providerId="ADAL" clId="{24418697-0009-6F43-A2EE-4262252A0940}" dt="2022-08-17T19:04:43.017" v="774" actId="2696"/>
        <pc:sldMkLst>
          <pc:docMk/>
          <pc:sldMk cId="0" sldId="282"/>
        </pc:sldMkLst>
      </pc:sldChg>
      <pc:sldChg chg="del">
        <pc:chgData name="Josh Mannix" userId="67577199-83d9-4857-9803-9b1b12014488" providerId="ADAL" clId="{24418697-0009-6F43-A2EE-4262252A0940}" dt="2022-08-17T19:04:43.017" v="774" actId="2696"/>
        <pc:sldMkLst>
          <pc:docMk/>
          <pc:sldMk cId="0" sldId="283"/>
        </pc:sldMkLst>
      </pc:sldChg>
      <pc:sldChg chg="del">
        <pc:chgData name="Josh Mannix" userId="67577199-83d9-4857-9803-9b1b12014488" providerId="ADAL" clId="{24418697-0009-6F43-A2EE-4262252A0940}" dt="2022-08-17T19:04:43.017" v="774" actId="2696"/>
        <pc:sldMkLst>
          <pc:docMk/>
          <pc:sldMk cId="0" sldId="284"/>
        </pc:sldMkLst>
      </pc:sldChg>
      <pc:sldChg chg="del">
        <pc:chgData name="Josh Mannix" userId="67577199-83d9-4857-9803-9b1b12014488" providerId="ADAL" clId="{24418697-0009-6F43-A2EE-4262252A0940}" dt="2022-08-17T19:04:43.017" v="774" actId="2696"/>
        <pc:sldMkLst>
          <pc:docMk/>
          <pc:sldMk cId="0" sldId="285"/>
        </pc:sldMkLst>
      </pc:sldChg>
      <pc:sldChg chg="del">
        <pc:chgData name="Josh Mannix" userId="67577199-83d9-4857-9803-9b1b12014488" providerId="ADAL" clId="{24418697-0009-6F43-A2EE-4262252A0940}" dt="2022-08-17T19:04:43.017" v="774" actId="2696"/>
        <pc:sldMkLst>
          <pc:docMk/>
          <pc:sldMk cId="0" sldId="286"/>
        </pc:sldMkLst>
      </pc:sldChg>
      <pc:sldChg chg="del">
        <pc:chgData name="Josh Mannix" userId="67577199-83d9-4857-9803-9b1b12014488" providerId="ADAL" clId="{24418697-0009-6F43-A2EE-4262252A0940}" dt="2022-08-17T19:04:43.017" v="774" actId="2696"/>
        <pc:sldMkLst>
          <pc:docMk/>
          <pc:sldMk cId="0" sldId="287"/>
        </pc:sldMkLst>
      </pc:sldChg>
      <pc:sldChg chg="del">
        <pc:chgData name="Josh Mannix" userId="67577199-83d9-4857-9803-9b1b12014488" providerId="ADAL" clId="{24418697-0009-6F43-A2EE-4262252A0940}" dt="2022-08-17T19:04:43.017" v="774" actId="2696"/>
        <pc:sldMkLst>
          <pc:docMk/>
          <pc:sldMk cId="0" sldId="288"/>
        </pc:sldMkLst>
      </pc:sldChg>
      <pc:sldChg chg="del">
        <pc:chgData name="Josh Mannix" userId="67577199-83d9-4857-9803-9b1b12014488" providerId="ADAL" clId="{24418697-0009-6F43-A2EE-4262252A0940}" dt="2022-08-17T19:04:43.017" v="774" actId="2696"/>
        <pc:sldMkLst>
          <pc:docMk/>
          <pc:sldMk cId="0" sldId="289"/>
        </pc:sldMkLst>
      </pc:sldChg>
      <pc:sldChg chg="del">
        <pc:chgData name="Josh Mannix" userId="67577199-83d9-4857-9803-9b1b12014488" providerId="ADAL" clId="{24418697-0009-6F43-A2EE-4262252A0940}" dt="2022-08-17T19:04:43.017" v="774" actId="2696"/>
        <pc:sldMkLst>
          <pc:docMk/>
          <pc:sldMk cId="0" sldId="290"/>
        </pc:sldMkLst>
      </pc:sldChg>
      <pc:sldChg chg="del">
        <pc:chgData name="Josh Mannix" userId="67577199-83d9-4857-9803-9b1b12014488" providerId="ADAL" clId="{24418697-0009-6F43-A2EE-4262252A0940}" dt="2022-08-17T19:04:43.017" v="774" actId="2696"/>
        <pc:sldMkLst>
          <pc:docMk/>
          <pc:sldMk cId="0" sldId="291"/>
        </pc:sldMkLst>
      </pc:sldChg>
      <pc:sldChg chg="del">
        <pc:chgData name="Josh Mannix" userId="67577199-83d9-4857-9803-9b1b12014488" providerId="ADAL" clId="{24418697-0009-6F43-A2EE-4262252A0940}" dt="2022-08-17T19:04:43.017" v="774" actId="2696"/>
        <pc:sldMkLst>
          <pc:docMk/>
          <pc:sldMk cId="0" sldId="292"/>
        </pc:sldMkLst>
      </pc:sldChg>
      <pc:sldChg chg="del">
        <pc:chgData name="Josh Mannix" userId="67577199-83d9-4857-9803-9b1b12014488" providerId="ADAL" clId="{24418697-0009-6F43-A2EE-4262252A0940}" dt="2022-08-17T19:04:43.017" v="774" actId="2696"/>
        <pc:sldMkLst>
          <pc:docMk/>
          <pc:sldMk cId="0" sldId="293"/>
        </pc:sldMkLst>
      </pc:sldChg>
      <pc:sldChg chg="del">
        <pc:chgData name="Josh Mannix" userId="67577199-83d9-4857-9803-9b1b12014488" providerId="ADAL" clId="{24418697-0009-6F43-A2EE-4262252A0940}" dt="2022-08-17T19:04:43.017" v="774" actId="2696"/>
        <pc:sldMkLst>
          <pc:docMk/>
          <pc:sldMk cId="0" sldId="294"/>
        </pc:sldMkLst>
      </pc:sldChg>
      <pc:sldChg chg="del">
        <pc:chgData name="Josh Mannix" userId="67577199-83d9-4857-9803-9b1b12014488" providerId="ADAL" clId="{24418697-0009-6F43-A2EE-4262252A0940}" dt="2022-08-17T19:04:43.017" v="774" actId="2696"/>
        <pc:sldMkLst>
          <pc:docMk/>
          <pc:sldMk cId="0" sldId="295"/>
        </pc:sldMkLst>
      </pc:sldChg>
      <pc:sldChg chg="del">
        <pc:chgData name="Josh Mannix" userId="67577199-83d9-4857-9803-9b1b12014488" providerId="ADAL" clId="{24418697-0009-6F43-A2EE-4262252A0940}" dt="2022-08-17T19:04:43.017" v="774" actId="2696"/>
        <pc:sldMkLst>
          <pc:docMk/>
          <pc:sldMk cId="0" sldId="296"/>
        </pc:sldMkLst>
      </pc:sldChg>
      <pc:sldChg chg="del">
        <pc:chgData name="Josh Mannix" userId="67577199-83d9-4857-9803-9b1b12014488" providerId="ADAL" clId="{24418697-0009-6F43-A2EE-4262252A0940}" dt="2022-08-17T19:04:43.017" v="774" actId="2696"/>
        <pc:sldMkLst>
          <pc:docMk/>
          <pc:sldMk cId="0" sldId="297"/>
        </pc:sldMkLst>
      </pc:sldChg>
      <pc:sldChg chg="del">
        <pc:chgData name="Josh Mannix" userId="67577199-83d9-4857-9803-9b1b12014488" providerId="ADAL" clId="{24418697-0009-6F43-A2EE-4262252A0940}" dt="2022-08-17T19:04:43.017" v="774" actId="2696"/>
        <pc:sldMkLst>
          <pc:docMk/>
          <pc:sldMk cId="0" sldId="298"/>
        </pc:sldMkLst>
      </pc:sldChg>
      <pc:sldChg chg="del">
        <pc:chgData name="Josh Mannix" userId="67577199-83d9-4857-9803-9b1b12014488" providerId="ADAL" clId="{24418697-0009-6F43-A2EE-4262252A0940}" dt="2022-08-17T19:04:43.017" v="774" actId="2696"/>
        <pc:sldMkLst>
          <pc:docMk/>
          <pc:sldMk cId="0" sldId="299"/>
        </pc:sldMkLst>
      </pc:sldChg>
      <pc:sldChg chg="del">
        <pc:chgData name="Josh Mannix" userId="67577199-83d9-4857-9803-9b1b12014488" providerId="ADAL" clId="{24418697-0009-6F43-A2EE-4262252A0940}" dt="2022-08-17T19:04:43.017" v="774" actId="2696"/>
        <pc:sldMkLst>
          <pc:docMk/>
          <pc:sldMk cId="0" sldId="300"/>
        </pc:sldMkLst>
      </pc:sldChg>
      <pc:sldChg chg="del">
        <pc:chgData name="Josh Mannix" userId="67577199-83d9-4857-9803-9b1b12014488" providerId="ADAL" clId="{24418697-0009-6F43-A2EE-4262252A0940}" dt="2022-08-17T19:04:43.017" v="774" actId="2696"/>
        <pc:sldMkLst>
          <pc:docMk/>
          <pc:sldMk cId="0" sldId="301"/>
        </pc:sldMkLst>
      </pc:sldChg>
      <pc:sldChg chg="del">
        <pc:chgData name="Josh Mannix" userId="67577199-83d9-4857-9803-9b1b12014488" providerId="ADAL" clId="{24418697-0009-6F43-A2EE-4262252A0940}" dt="2022-08-17T19:04:43.017" v="774" actId="2696"/>
        <pc:sldMkLst>
          <pc:docMk/>
          <pc:sldMk cId="0" sldId="302"/>
        </pc:sldMkLst>
      </pc:sldChg>
      <pc:sldChg chg="del">
        <pc:chgData name="Josh Mannix" userId="67577199-83d9-4857-9803-9b1b12014488" providerId="ADAL" clId="{24418697-0009-6F43-A2EE-4262252A0940}" dt="2022-08-17T19:04:43.017" v="774" actId="2696"/>
        <pc:sldMkLst>
          <pc:docMk/>
          <pc:sldMk cId="0" sldId="303"/>
        </pc:sldMkLst>
      </pc:sldChg>
      <pc:sldChg chg="del">
        <pc:chgData name="Josh Mannix" userId="67577199-83d9-4857-9803-9b1b12014488" providerId="ADAL" clId="{24418697-0009-6F43-A2EE-4262252A0940}" dt="2022-08-17T19:04:43.017" v="774" actId="2696"/>
        <pc:sldMkLst>
          <pc:docMk/>
          <pc:sldMk cId="0" sldId="304"/>
        </pc:sldMkLst>
      </pc:sldChg>
      <pc:sldChg chg="addSp delSp modSp new mod">
        <pc:chgData name="Josh Mannix" userId="67577199-83d9-4857-9803-9b1b12014488" providerId="ADAL" clId="{24418697-0009-6F43-A2EE-4262252A0940}" dt="2022-08-17T19:46:13.783" v="1278"/>
        <pc:sldMkLst>
          <pc:docMk/>
          <pc:sldMk cId="3383633691" sldId="305"/>
        </pc:sldMkLst>
        <pc:spChg chg="mod">
          <ac:chgData name="Josh Mannix" userId="67577199-83d9-4857-9803-9b1b12014488" providerId="ADAL" clId="{24418697-0009-6F43-A2EE-4262252A0940}" dt="2022-08-17T13:30:21.270" v="394" actId="20577"/>
          <ac:spMkLst>
            <pc:docMk/>
            <pc:sldMk cId="3383633691" sldId="305"/>
            <ac:spMk id="2" creationId="{561B4EFE-0BA1-434B-A149-ACD91ED52840}"/>
          </ac:spMkLst>
        </pc:spChg>
        <pc:spChg chg="mod">
          <ac:chgData name="Josh Mannix" userId="67577199-83d9-4857-9803-9b1b12014488" providerId="ADAL" clId="{24418697-0009-6F43-A2EE-4262252A0940}" dt="2022-08-17T13:53:37.493" v="553" actId="404"/>
          <ac:spMkLst>
            <pc:docMk/>
            <pc:sldMk cId="3383633691" sldId="305"/>
            <ac:spMk id="3" creationId="{57C1841A-3E74-C14E-BD69-B67D1D24DCCA}"/>
          </ac:spMkLst>
        </pc:spChg>
        <pc:spChg chg="del">
          <ac:chgData name="Josh Mannix" userId="67577199-83d9-4857-9803-9b1b12014488" providerId="ADAL" clId="{24418697-0009-6F43-A2EE-4262252A0940}" dt="2022-08-17T13:30:46.697" v="399" actId="478"/>
          <ac:spMkLst>
            <pc:docMk/>
            <pc:sldMk cId="3383633691" sldId="305"/>
            <ac:spMk id="4" creationId="{BCFD4B3C-7687-8F42-8F8C-37920C56DDCB}"/>
          </ac:spMkLst>
        </pc:spChg>
        <pc:spChg chg="add del mod">
          <ac:chgData name="Josh Mannix" userId="67577199-83d9-4857-9803-9b1b12014488" providerId="ADAL" clId="{24418697-0009-6F43-A2EE-4262252A0940}" dt="2022-08-17T19:46:13.783" v="1278"/>
          <ac:spMkLst>
            <pc:docMk/>
            <pc:sldMk cId="3383633691" sldId="305"/>
            <ac:spMk id="8" creationId="{EEEEFA7F-D5CD-F04D-94A5-999AFE3CE86C}"/>
          </ac:spMkLst>
        </pc:spChg>
        <pc:spChg chg="add del mod">
          <ac:chgData name="Josh Mannix" userId="67577199-83d9-4857-9803-9b1b12014488" providerId="ADAL" clId="{24418697-0009-6F43-A2EE-4262252A0940}" dt="2022-08-17T19:46:13.783" v="1278"/>
          <ac:spMkLst>
            <pc:docMk/>
            <pc:sldMk cId="3383633691" sldId="305"/>
            <ac:spMk id="9" creationId="{B7283AA6-2D0D-3F48-9D48-8C74E6CBD992}"/>
          </ac:spMkLst>
        </pc:spChg>
        <pc:spChg chg="add del mod">
          <ac:chgData name="Josh Mannix" userId="67577199-83d9-4857-9803-9b1b12014488" providerId="ADAL" clId="{24418697-0009-6F43-A2EE-4262252A0940}" dt="2022-08-17T19:46:13.783" v="1278"/>
          <ac:spMkLst>
            <pc:docMk/>
            <pc:sldMk cId="3383633691" sldId="305"/>
            <ac:spMk id="10" creationId="{FBD2D5D6-FB51-4949-BF04-7A2657D4A400}"/>
          </ac:spMkLst>
        </pc:spChg>
        <pc:spChg chg="add del mod">
          <ac:chgData name="Josh Mannix" userId="67577199-83d9-4857-9803-9b1b12014488" providerId="ADAL" clId="{24418697-0009-6F43-A2EE-4262252A0940}" dt="2022-08-17T19:46:13.783" v="1278"/>
          <ac:spMkLst>
            <pc:docMk/>
            <pc:sldMk cId="3383633691" sldId="305"/>
            <ac:spMk id="11" creationId="{076F4BF8-557E-7540-9E16-628A373967A3}"/>
          </ac:spMkLst>
        </pc:spChg>
        <pc:picChg chg="add mod">
          <ac:chgData name="Josh Mannix" userId="67577199-83d9-4857-9803-9b1b12014488" providerId="ADAL" clId="{24418697-0009-6F43-A2EE-4262252A0940}" dt="2022-08-17T13:30:42.419" v="398" actId="14100"/>
          <ac:picMkLst>
            <pc:docMk/>
            <pc:sldMk cId="3383633691" sldId="305"/>
            <ac:picMk id="7" creationId="{3BB1197C-4726-FC46-9184-C84676CABE68}"/>
          </ac:picMkLst>
        </pc:picChg>
      </pc:sldChg>
      <pc:sldChg chg="addSp modSp new mod">
        <pc:chgData name="Josh Mannix" userId="67577199-83d9-4857-9803-9b1b12014488" providerId="ADAL" clId="{24418697-0009-6F43-A2EE-4262252A0940}" dt="2022-08-17T19:46:43.737" v="1280"/>
        <pc:sldMkLst>
          <pc:docMk/>
          <pc:sldMk cId="843801443" sldId="306"/>
        </pc:sldMkLst>
        <pc:spChg chg="mod">
          <ac:chgData name="Josh Mannix" userId="67577199-83d9-4857-9803-9b1b12014488" providerId="ADAL" clId="{24418697-0009-6F43-A2EE-4262252A0940}" dt="2022-08-17T13:53:12.930" v="539" actId="20577"/>
          <ac:spMkLst>
            <pc:docMk/>
            <pc:sldMk cId="843801443" sldId="306"/>
            <ac:spMk id="2" creationId="{07647AC4-F3C8-684B-9789-1695CAF2BD09}"/>
          </ac:spMkLst>
        </pc:spChg>
        <pc:spChg chg="mod">
          <ac:chgData name="Josh Mannix" userId="67577199-83d9-4857-9803-9b1b12014488" providerId="ADAL" clId="{24418697-0009-6F43-A2EE-4262252A0940}" dt="2022-08-17T13:56:43.112" v="751" actId="20577"/>
          <ac:spMkLst>
            <pc:docMk/>
            <pc:sldMk cId="843801443" sldId="306"/>
            <ac:spMk id="3" creationId="{6739A668-3076-3441-BA71-59BC04D4BB53}"/>
          </ac:spMkLst>
        </pc:spChg>
        <pc:spChg chg="mod">
          <ac:chgData name="Josh Mannix" userId="67577199-83d9-4857-9803-9b1b12014488" providerId="ADAL" clId="{24418697-0009-6F43-A2EE-4262252A0940}" dt="2022-08-17T13:56:16.309" v="730" actId="5793"/>
          <ac:spMkLst>
            <pc:docMk/>
            <pc:sldMk cId="843801443" sldId="306"/>
            <ac:spMk id="4" creationId="{039CEAAA-F396-BA44-99F0-252F9C52430B}"/>
          </ac:spMkLst>
        </pc:spChg>
        <pc:spChg chg="mod">
          <ac:chgData name="Josh Mannix" userId="67577199-83d9-4857-9803-9b1b12014488" providerId="ADAL" clId="{24418697-0009-6F43-A2EE-4262252A0940}" dt="2022-08-17T19:46:43.737" v="1280"/>
          <ac:spMkLst>
            <pc:docMk/>
            <pc:sldMk cId="843801443" sldId="306"/>
            <ac:spMk id="8" creationId="{DCB1607C-3D1C-0948-B42F-738FDAABD7C3}"/>
          </ac:spMkLst>
        </pc:spChg>
        <pc:spChg chg="mod">
          <ac:chgData name="Josh Mannix" userId="67577199-83d9-4857-9803-9b1b12014488" providerId="ADAL" clId="{24418697-0009-6F43-A2EE-4262252A0940}" dt="2022-08-17T19:46:43.737" v="1280"/>
          <ac:spMkLst>
            <pc:docMk/>
            <pc:sldMk cId="843801443" sldId="306"/>
            <ac:spMk id="9" creationId="{74EC556E-426F-9643-92CE-0FB603605917}"/>
          </ac:spMkLst>
        </pc:spChg>
        <pc:spChg chg="mod">
          <ac:chgData name="Josh Mannix" userId="67577199-83d9-4857-9803-9b1b12014488" providerId="ADAL" clId="{24418697-0009-6F43-A2EE-4262252A0940}" dt="2022-08-17T19:46:43.737" v="1280"/>
          <ac:spMkLst>
            <pc:docMk/>
            <pc:sldMk cId="843801443" sldId="306"/>
            <ac:spMk id="10" creationId="{830F1484-70F8-BA45-B15F-2458A03957FD}"/>
          </ac:spMkLst>
        </pc:spChg>
        <pc:spChg chg="mod">
          <ac:chgData name="Josh Mannix" userId="67577199-83d9-4857-9803-9b1b12014488" providerId="ADAL" clId="{24418697-0009-6F43-A2EE-4262252A0940}" dt="2022-08-17T19:46:43.737" v="1280"/>
          <ac:spMkLst>
            <pc:docMk/>
            <pc:sldMk cId="843801443" sldId="306"/>
            <ac:spMk id="11" creationId="{C1693308-3F46-3449-BA00-B349F9C4544A}"/>
          </ac:spMkLst>
        </pc:spChg>
        <pc:spChg chg="mod">
          <ac:chgData name="Josh Mannix" userId="67577199-83d9-4857-9803-9b1b12014488" providerId="ADAL" clId="{24418697-0009-6F43-A2EE-4262252A0940}" dt="2022-08-17T19:46:43.737" v="1280"/>
          <ac:spMkLst>
            <pc:docMk/>
            <pc:sldMk cId="843801443" sldId="306"/>
            <ac:spMk id="12" creationId="{FB1AE760-06F2-AE45-BC7D-951A27B652F7}"/>
          </ac:spMkLst>
        </pc:spChg>
        <pc:grpChg chg="add mod">
          <ac:chgData name="Josh Mannix" userId="67577199-83d9-4857-9803-9b1b12014488" providerId="ADAL" clId="{24418697-0009-6F43-A2EE-4262252A0940}" dt="2022-08-17T19:46:43.737" v="1280"/>
          <ac:grpSpMkLst>
            <pc:docMk/>
            <pc:sldMk cId="843801443" sldId="306"/>
            <ac:grpSpMk id="7" creationId="{B4A72B78-F47C-224B-BCF8-2C5ABDF6C851}"/>
          </ac:grpSpMkLst>
        </pc:grpChg>
        <pc:picChg chg="add mod">
          <ac:chgData name="Josh Mannix" userId="67577199-83d9-4857-9803-9b1b12014488" providerId="ADAL" clId="{24418697-0009-6F43-A2EE-4262252A0940}" dt="2022-08-17T13:57:23.374" v="754" actId="1076"/>
          <ac:picMkLst>
            <pc:docMk/>
            <pc:sldMk cId="843801443" sldId="306"/>
            <ac:picMk id="3074" creationId="{A9A43E0A-B593-E647-968B-0F62024C0CD6}"/>
          </ac:picMkLst>
        </pc:picChg>
      </pc:sldChg>
      <pc:sldChg chg="addSp delSp modSp new">
        <pc:chgData name="Josh Mannix" userId="67577199-83d9-4857-9803-9b1b12014488" providerId="ADAL" clId="{24418697-0009-6F43-A2EE-4262252A0940}" dt="2022-08-17T19:46:46.200" v="1281"/>
        <pc:sldMkLst>
          <pc:docMk/>
          <pc:sldMk cId="2744040277" sldId="307"/>
        </pc:sldMkLst>
        <pc:spChg chg="mod">
          <ac:chgData name="Josh Mannix" userId="67577199-83d9-4857-9803-9b1b12014488" providerId="ADAL" clId="{24418697-0009-6F43-A2EE-4262252A0940}" dt="2022-08-17T19:46:46.200" v="1281"/>
          <ac:spMkLst>
            <pc:docMk/>
            <pc:sldMk cId="2744040277" sldId="307"/>
            <ac:spMk id="7" creationId="{2C9440C6-87C0-3F46-B63C-1CB02782B872}"/>
          </ac:spMkLst>
        </pc:spChg>
        <pc:spChg chg="mod">
          <ac:chgData name="Josh Mannix" userId="67577199-83d9-4857-9803-9b1b12014488" providerId="ADAL" clId="{24418697-0009-6F43-A2EE-4262252A0940}" dt="2022-08-17T19:46:46.200" v="1281"/>
          <ac:spMkLst>
            <pc:docMk/>
            <pc:sldMk cId="2744040277" sldId="307"/>
            <ac:spMk id="8" creationId="{63D0E90A-C68C-A74A-83D5-FA89769ED981}"/>
          </ac:spMkLst>
        </pc:spChg>
        <pc:spChg chg="mod">
          <ac:chgData name="Josh Mannix" userId="67577199-83d9-4857-9803-9b1b12014488" providerId="ADAL" clId="{24418697-0009-6F43-A2EE-4262252A0940}" dt="2022-08-17T19:46:46.200" v="1281"/>
          <ac:spMkLst>
            <pc:docMk/>
            <pc:sldMk cId="2744040277" sldId="307"/>
            <ac:spMk id="9" creationId="{5F6B172E-F5E4-1243-B750-3FD51D684C81}"/>
          </ac:spMkLst>
        </pc:spChg>
        <pc:spChg chg="mod">
          <ac:chgData name="Josh Mannix" userId="67577199-83d9-4857-9803-9b1b12014488" providerId="ADAL" clId="{24418697-0009-6F43-A2EE-4262252A0940}" dt="2022-08-17T19:46:46.200" v="1281"/>
          <ac:spMkLst>
            <pc:docMk/>
            <pc:sldMk cId="2744040277" sldId="307"/>
            <ac:spMk id="10" creationId="{929EA0E0-3821-6D47-B1F1-FE53FCDFD185}"/>
          </ac:spMkLst>
        </pc:spChg>
        <pc:spChg chg="mod">
          <ac:chgData name="Josh Mannix" userId="67577199-83d9-4857-9803-9b1b12014488" providerId="ADAL" clId="{24418697-0009-6F43-A2EE-4262252A0940}" dt="2022-08-17T19:46:46.200" v="1281"/>
          <ac:spMkLst>
            <pc:docMk/>
            <pc:sldMk cId="2744040277" sldId="307"/>
            <ac:spMk id="11" creationId="{8263B988-B9CC-1744-9BCA-6F56476ADBA7}"/>
          </ac:spMkLst>
        </pc:spChg>
        <pc:grpChg chg="add mod">
          <ac:chgData name="Josh Mannix" userId="67577199-83d9-4857-9803-9b1b12014488" providerId="ADAL" clId="{24418697-0009-6F43-A2EE-4262252A0940}" dt="2022-08-17T19:46:46.200" v="1281"/>
          <ac:grpSpMkLst>
            <pc:docMk/>
            <pc:sldMk cId="2744040277" sldId="307"/>
            <ac:grpSpMk id="6" creationId="{ECDE8BB0-ADAE-874B-9A7C-86D5E4B57550}"/>
          </ac:grpSpMkLst>
        </pc:grpChg>
        <pc:picChg chg="add del mod">
          <ac:chgData name="Josh Mannix" userId="67577199-83d9-4857-9803-9b1b12014488" providerId="ADAL" clId="{24418697-0009-6F43-A2EE-4262252A0940}" dt="2022-08-17T14:06:05.631" v="768" actId="478"/>
          <ac:picMkLst>
            <pc:docMk/>
            <pc:sldMk cId="2744040277" sldId="307"/>
            <ac:picMk id="4098" creationId="{A9DF0041-A893-6C4F-A168-E6EBF5706E7D}"/>
          </ac:picMkLst>
        </pc:picChg>
        <pc:picChg chg="add del">
          <ac:chgData name="Josh Mannix" userId="67577199-83d9-4857-9803-9b1b12014488" providerId="ADAL" clId="{24418697-0009-6F43-A2EE-4262252A0940}" dt="2022-08-17T14:08:28.343" v="770" actId="478"/>
          <ac:picMkLst>
            <pc:docMk/>
            <pc:sldMk cId="2744040277" sldId="307"/>
            <ac:picMk id="4100" creationId="{406281DB-E8E1-154B-A19C-041E3E88C808}"/>
          </ac:picMkLst>
        </pc:picChg>
        <pc:picChg chg="add mod">
          <ac:chgData name="Josh Mannix" userId="67577199-83d9-4857-9803-9b1b12014488" providerId="ADAL" clId="{24418697-0009-6F43-A2EE-4262252A0940}" dt="2022-08-17T14:08:40.624" v="773" actId="1076"/>
          <ac:picMkLst>
            <pc:docMk/>
            <pc:sldMk cId="2744040277" sldId="307"/>
            <ac:picMk id="4102" creationId="{CEF452E6-5DC5-E94E-9305-E23D647632DA}"/>
          </ac:picMkLst>
        </pc:picChg>
      </pc:sldChg>
      <pc:sldChg chg="addSp modSp new mod">
        <pc:chgData name="Josh Mannix" userId="67577199-83d9-4857-9803-9b1b12014488" providerId="ADAL" clId="{24418697-0009-6F43-A2EE-4262252A0940}" dt="2022-08-17T19:46:01.453" v="1276"/>
        <pc:sldMkLst>
          <pc:docMk/>
          <pc:sldMk cId="2109807637" sldId="308"/>
        </pc:sldMkLst>
        <pc:spChg chg="mod">
          <ac:chgData name="Josh Mannix" userId="67577199-83d9-4857-9803-9b1b12014488" providerId="ADAL" clId="{24418697-0009-6F43-A2EE-4262252A0940}" dt="2022-08-17T19:35:54.713" v="908" actId="20577"/>
          <ac:spMkLst>
            <pc:docMk/>
            <pc:sldMk cId="2109807637" sldId="308"/>
            <ac:spMk id="2" creationId="{0986599C-079B-FE46-B154-C62755C39F88}"/>
          </ac:spMkLst>
        </pc:spChg>
        <pc:spChg chg="mod">
          <ac:chgData name="Josh Mannix" userId="67577199-83d9-4857-9803-9b1b12014488" providerId="ADAL" clId="{24418697-0009-6F43-A2EE-4262252A0940}" dt="2022-08-17T19:43:08.737" v="1243" actId="20577"/>
          <ac:spMkLst>
            <pc:docMk/>
            <pc:sldMk cId="2109807637" sldId="308"/>
            <ac:spMk id="3" creationId="{268D834C-B585-BA44-8441-48AAC0366738}"/>
          </ac:spMkLst>
        </pc:spChg>
        <pc:spChg chg="mod">
          <ac:chgData name="Josh Mannix" userId="67577199-83d9-4857-9803-9b1b12014488" providerId="ADAL" clId="{24418697-0009-6F43-A2EE-4262252A0940}" dt="2022-08-17T19:35:50.759" v="898"/>
          <ac:spMkLst>
            <pc:docMk/>
            <pc:sldMk cId="2109807637" sldId="308"/>
            <ac:spMk id="6" creationId="{C3802FF1-BF20-954C-AA10-D8F408155690}"/>
          </ac:spMkLst>
        </pc:spChg>
        <pc:spChg chg="mod">
          <ac:chgData name="Josh Mannix" userId="67577199-83d9-4857-9803-9b1b12014488" providerId="ADAL" clId="{24418697-0009-6F43-A2EE-4262252A0940}" dt="2022-08-17T19:35:50.759" v="898"/>
          <ac:spMkLst>
            <pc:docMk/>
            <pc:sldMk cId="2109807637" sldId="308"/>
            <ac:spMk id="7" creationId="{E298CE1A-4E93-8E4A-AD2E-BE78677ACCE4}"/>
          </ac:spMkLst>
        </pc:spChg>
        <pc:spChg chg="mod">
          <ac:chgData name="Josh Mannix" userId="67577199-83d9-4857-9803-9b1b12014488" providerId="ADAL" clId="{24418697-0009-6F43-A2EE-4262252A0940}" dt="2022-08-17T19:35:50.759" v="898"/>
          <ac:spMkLst>
            <pc:docMk/>
            <pc:sldMk cId="2109807637" sldId="308"/>
            <ac:spMk id="8" creationId="{458DF7CD-4B13-2140-AC64-D3620648966E}"/>
          </ac:spMkLst>
        </pc:spChg>
        <pc:spChg chg="mod">
          <ac:chgData name="Josh Mannix" userId="67577199-83d9-4857-9803-9b1b12014488" providerId="ADAL" clId="{24418697-0009-6F43-A2EE-4262252A0940}" dt="2022-08-17T19:35:50.759" v="898"/>
          <ac:spMkLst>
            <pc:docMk/>
            <pc:sldMk cId="2109807637" sldId="308"/>
            <ac:spMk id="9" creationId="{D1CDFEE4-2604-A54C-9511-58BE63809859}"/>
          </ac:spMkLst>
        </pc:spChg>
        <pc:spChg chg="mod">
          <ac:chgData name="Josh Mannix" userId="67577199-83d9-4857-9803-9b1b12014488" providerId="ADAL" clId="{24418697-0009-6F43-A2EE-4262252A0940}" dt="2022-08-17T19:46:01.453" v="1276"/>
          <ac:spMkLst>
            <pc:docMk/>
            <pc:sldMk cId="2109807637" sldId="308"/>
            <ac:spMk id="11" creationId="{CDDF3E32-64BE-BF47-BCC0-2C77A014EA41}"/>
          </ac:spMkLst>
        </pc:spChg>
        <pc:spChg chg="mod">
          <ac:chgData name="Josh Mannix" userId="67577199-83d9-4857-9803-9b1b12014488" providerId="ADAL" clId="{24418697-0009-6F43-A2EE-4262252A0940}" dt="2022-08-17T19:46:01.453" v="1276"/>
          <ac:spMkLst>
            <pc:docMk/>
            <pc:sldMk cId="2109807637" sldId="308"/>
            <ac:spMk id="12" creationId="{529F9560-636D-B24A-BE93-7B142EAB6483}"/>
          </ac:spMkLst>
        </pc:spChg>
        <pc:spChg chg="mod">
          <ac:chgData name="Josh Mannix" userId="67577199-83d9-4857-9803-9b1b12014488" providerId="ADAL" clId="{24418697-0009-6F43-A2EE-4262252A0940}" dt="2022-08-17T19:46:01.453" v="1276"/>
          <ac:spMkLst>
            <pc:docMk/>
            <pc:sldMk cId="2109807637" sldId="308"/>
            <ac:spMk id="13" creationId="{97789F5F-386D-504D-B31A-114246A3B7AA}"/>
          </ac:spMkLst>
        </pc:spChg>
        <pc:spChg chg="mod">
          <ac:chgData name="Josh Mannix" userId="67577199-83d9-4857-9803-9b1b12014488" providerId="ADAL" clId="{24418697-0009-6F43-A2EE-4262252A0940}" dt="2022-08-17T19:46:01.453" v="1276"/>
          <ac:spMkLst>
            <pc:docMk/>
            <pc:sldMk cId="2109807637" sldId="308"/>
            <ac:spMk id="14" creationId="{1FCF53F2-CC97-0A43-B10A-564B615DE41C}"/>
          </ac:spMkLst>
        </pc:spChg>
        <pc:spChg chg="add mod">
          <ac:chgData name="Josh Mannix" userId="67577199-83d9-4857-9803-9b1b12014488" providerId="ADAL" clId="{24418697-0009-6F43-A2EE-4262252A0940}" dt="2022-08-17T19:46:01.453" v="1276"/>
          <ac:spMkLst>
            <pc:docMk/>
            <pc:sldMk cId="2109807637" sldId="308"/>
            <ac:spMk id="15" creationId="{5A96DF0B-510A-6340-ABEB-8CBA25410479}"/>
          </ac:spMkLst>
        </pc:spChg>
        <pc:grpChg chg="add mod">
          <ac:chgData name="Josh Mannix" userId="67577199-83d9-4857-9803-9b1b12014488" providerId="ADAL" clId="{24418697-0009-6F43-A2EE-4262252A0940}" dt="2022-08-17T19:35:50.759" v="898"/>
          <ac:grpSpMkLst>
            <pc:docMk/>
            <pc:sldMk cId="2109807637" sldId="308"/>
            <ac:grpSpMk id="5" creationId="{65BDA962-00BC-6B4E-97FC-82EF3E831146}"/>
          </ac:grpSpMkLst>
        </pc:grpChg>
        <pc:grpChg chg="add mod">
          <ac:chgData name="Josh Mannix" userId="67577199-83d9-4857-9803-9b1b12014488" providerId="ADAL" clId="{24418697-0009-6F43-A2EE-4262252A0940}" dt="2022-08-17T19:46:01.453" v="1276"/>
          <ac:grpSpMkLst>
            <pc:docMk/>
            <pc:sldMk cId="2109807637" sldId="308"/>
            <ac:grpSpMk id="10" creationId="{F2D9BA5E-92B5-6541-9258-4E6252E19D74}"/>
          </ac:grpSpMkLst>
        </pc:grpChg>
      </pc:sldChg>
      <pc:sldMasterChg chg="delSldLayout">
        <pc:chgData name="Josh Mannix" userId="67577199-83d9-4857-9803-9b1b12014488" providerId="ADAL" clId="{24418697-0009-6F43-A2EE-4262252A0940}" dt="2022-08-17T19:04:43.017" v="774" actId="2696"/>
        <pc:sldMasterMkLst>
          <pc:docMk/>
          <pc:sldMasterMk cId="0" sldId="2147483657"/>
        </pc:sldMasterMkLst>
        <pc:sldLayoutChg chg="del">
          <pc:chgData name="Josh Mannix" userId="67577199-83d9-4857-9803-9b1b12014488" providerId="ADAL" clId="{24418697-0009-6F43-A2EE-4262252A0940}" dt="2022-08-17T19:04:43.017" v="774" actId="2696"/>
          <pc:sldLayoutMkLst>
            <pc:docMk/>
            <pc:sldMasterMk cId="0" sldId="2147483657"/>
            <pc:sldLayoutMk cId="0" sldId="2147483650"/>
          </pc:sldLayoutMkLst>
        </pc:sldLayoutChg>
        <pc:sldLayoutChg chg="del">
          <pc:chgData name="Josh Mannix" userId="67577199-83d9-4857-9803-9b1b12014488" providerId="ADAL" clId="{24418697-0009-6F43-A2EE-4262252A0940}" dt="2022-08-17T19:04:43.017" v="774" actId="2696"/>
          <pc:sldLayoutMkLst>
            <pc:docMk/>
            <pc:sldMasterMk cId="0" sldId="2147483657"/>
            <pc:sldLayoutMk cId="0" sldId="2147483653"/>
          </pc:sldLayoutMkLst>
        </pc:sldLayoutChg>
        <pc:sldLayoutChg chg="del">
          <pc:chgData name="Josh Mannix" userId="67577199-83d9-4857-9803-9b1b12014488" providerId="ADAL" clId="{24418697-0009-6F43-A2EE-4262252A0940}" dt="2022-08-17T19:04:43.017" v="774" actId="2696"/>
          <pc:sldLayoutMkLst>
            <pc:docMk/>
            <pc:sldMasterMk cId="0" sldId="2147483657"/>
            <pc:sldLayoutMk cId="0" sldId="2147483655"/>
          </pc:sldLayoutMkLst>
        </pc:sldLayoutChg>
      </pc:sldMasterChg>
    </pc:docChg>
  </pc:docChgLst>
  <pc:docChgLst>
    <pc:chgData name="Josh Mannix" userId="67577199-83d9-4857-9803-9b1b12014488" providerId="ADAL" clId="{81669D67-2DF3-B64D-AC02-A5F3B93D15C2}"/>
    <pc:docChg chg="undo custSel addSld delSld modSld">
      <pc:chgData name="Josh Mannix" userId="67577199-83d9-4857-9803-9b1b12014488" providerId="ADAL" clId="{81669D67-2DF3-B64D-AC02-A5F3B93D15C2}" dt="2023-01-24T22:18:36.499" v="2387" actId="20577"/>
      <pc:docMkLst>
        <pc:docMk/>
      </pc:docMkLst>
      <pc:sldChg chg="modSp mod">
        <pc:chgData name="Josh Mannix" userId="67577199-83d9-4857-9803-9b1b12014488" providerId="ADAL" clId="{81669D67-2DF3-B64D-AC02-A5F3B93D15C2}" dt="2023-01-24T22:18:36.499" v="2387" actId="20577"/>
        <pc:sldMkLst>
          <pc:docMk/>
          <pc:sldMk cId="0" sldId="256"/>
        </pc:sldMkLst>
        <pc:spChg chg="mod">
          <ac:chgData name="Josh Mannix" userId="67577199-83d9-4857-9803-9b1b12014488" providerId="ADAL" clId="{81669D67-2DF3-B64D-AC02-A5F3B93D15C2}" dt="2023-01-24T22:18:36.499" v="2387" actId="20577"/>
          <ac:spMkLst>
            <pc:docMk/>
            <pc:sldMk cId="0" sldId="256"/>
            <ac:spMk id="184" creationId="{00000000-0000-0000-0000-000000000000}"/>
          </ac:spMkLst>
        </pc:spChg>
      </pc:sldChg>
      <pc:sldChg chg="modSp mod">
        <pc:chgData name="Josh Mannix" userId="67577199-83d9-4857-9803-9b1b12014488" providerId="ADAL" clId="{81669D67-2DF3-B64D-AC02-A5F3B93D15C2}" dt="2023-01-24T20:32:34.430" v="1831" actId="20577"/>
        <pc:sldMkLst>
          <pc:docMk/>
          <pc:sldMk cId="0" sldId="257"/>
        </pc:sldMkLst>
        <pc:spChg chg="mod">
          <ac:chgData name="Josh Mannix" userId="67577199-83d9-4857-9803-9b1b12014488" providerId="ADAL" clId="{81669D67-2DF3-B64D-AC02-A5F3B93D15C2}" dt="2023-01-24T16:08:36.764" v="7" actId="20577"/>
          <ac:spMkLst>
            <pc:docMk/>
            <pc:sldMk cId="0" sldId="257"/>
            <ac:spMk id="192" creationId="{00000000-0000-0000-0000-000000000000}"/>
          </ac:spMkLst>
        </pc:spChg>
        <pc:spChg chg="mod">
          <ac:chgData name="Josh Mannix" userId="67577199-83d9-4857-9803-9b1b12014488" providerId="ADAL" clId="{81669D67-2DF3-B64D-AC02-A5F3B93D15C2}" dt="2023-01-24T20:32:34.430" v="1831" actId="20577"/>
          <ac:spMkLst>
            <pc:docMk/>
            <pc:sldMk cId="0" sldId="257"/>
            <ac:spMk id="194" creationId="{00000000-0000-0000-0000-000000000000}"/>
          </ac:spMkLst>
        </pc:spChg>
        <pc:spChg chg="mod">
          <ac:chgData name="Josh Mannix" userId="67577199-83d9-4857-9803-9b1b12014488" providerId="ADAL" clId="{81669D67-2DF3-B64D-AC02-A5F3B93D15C2}" dt="2023-01-24T20:20:43.470" v="1296" actId="20577"/>
          <ac:spMkLst>
            <pc:docMk/>
            <pc:sldMk cId="0" sldId="257"/>
            <ac:spMk id="195" creationId="{00000000-0000-0000-0000-000000000000}"/>
          </ac:spMkLst>
        </pc:spChg>
      </pc:sldChg>
      <pc:sldChg chg="modSp mod">
        <pc:chgData name="Josh Mannix" userId="67577199-83d9-4857-9803-9b1b12014488" providerId="ADAL" clId="{81669D67-2DF3-B64D-AC02-A5F3B93D15C2}" dt="2023-01-24T20:20:58.930" v="1322" actId="1076"/>
        <pc:sldMkLst>
          <pc:docMk/>
          <pc:sldMk cId="0" sldId="262"/>
        </pc:sldMkLst>
        <pc:spChg chg="mod">
          <ac:chgData name="Josh Mannix" userId="67577199-83d9-4857-9803-9b1b12014488" providerId="ADAL" clId="{81669D67-2DF3-B64D-AC02-A5F3B93D15C2}" dt="2023-01-24T20:20:58.930" v="1322" actId="1076"/>
          <ac:spMkLst>
            <pc:docMk/>
            <pc:sldMk cId="0" sldId="262"/>
            <ac:spMk id="265" creationId="{00000000-0000-0000-0000-000000000000}"/>
          </ac:spMkLst>
        </pc:spChg>
      </pc:sldChg>
      <pc:sldChg chg="modSp mod">
        <pc:chgData name="Josh Mannix" userId="67577199-83d9-4857-9803-9b1b12014488" providerId="ADAL" clId="{81669D67-2DF3-B64D-AC02-A5F3B93D15C2}" dt="2023-01-24T21:42:07.213" v="2235" actId="20577"/>
        <pc:sldMkLst>
          <pc:docMk/>
          <pc:sldMk cId="0" sldId="263"/>
        </pc:sldMkLst>
        <pc:spChg chg="mod">
          <ac:chgData name="Josh Mannix" userId="67577199-83d9-4857-9803-9b1b12014488" providerId="ADAL" clId="{81669D67-2DF3-B64D-AC02-A5F3B93D15C2}" dt="2023-01-24T20:27:20.810" v="1677" actId="20577"/>
          <ac:spMkLst>
            <pc:docMk/>
            <pc:sldMk cId="0" sldId="263"/>
            <ac:spMk id="19" creationId="{50990AC8-88A1-9F4C-AF7A-2DC8790832E1}"/>
          </ac:spMkLst>
        </pc:spChg>
        <pc:spChg chg="mod">
          <ac:chgData name="Josh Mannix" userId="67577199-83d9-4857-9803-9b1b12014488" providerId="ADAL" clId="{81669D67-2DF3-B64D-AC02-A5F3B93D15C2}" dt="2023-01-24T21:42:07.213" v="2235" actId="20577"/>
          <ac:spMkLst>
            <pc:docMk/>
            <pc:sldMk cId="0" sldId="263"/>
            <ac:spMk id="273" creationId="{00000000-0000-0000-0000-000000000000}"/>
          </ac:spMkLst>
        </pc:spChg>
      </pc:sldChg>
      <pc:sldChg chg="modSp mod">
        <pc:chgData name="Josh Mannix" userId="67577199-83d9-4857-9803-9b1b12014488" providerId="ADAL" clId="{81669D67-2DF3-B64D-AC02-A5F3B93D15C2}" dt="2023-01-24T21:06:48.686" v="1937" actId="20577"/>
        <pc:sldMkLst>
          <pc:docMk/>
          <pc:sldMk cId="1525334266" sldId="312"/>
        </pc:sldMkLst>
        <pc:spChg chg="mod">
          <ac:chgData name="Josh Mannix" userId="67577199-83d9-4857-9803-9b1b12014488" providerId="ADAL" clId="{81669D67-2DF3-B64D-AC02-A5F3B93D15C2}" dt="2023-01-24T21:06:48.686" v="1937" actId="20577"/>
          <ac:spMkLst>
            <pc:docMk/>
            <pc:sldMk cId="1525334266" sldId="312"/>
            <ac:spMk id="3" creationId="{174A2818-11F1-9527-987C-744698490DA5}"/>
          </ac:spMkLst>
        </pc:spChg>
      </pc:sldChg>
      <pc:sldChg chg="addSp delSp modSp mod">
        <pc:chgData name="Josh Mannix" userId="67577199-83d9-4857-9803-9b1b12014488" providerId="ADAL" clId="{81669D67-2DF3-B64D-AC02-A5F3B93D15C2}" dt="2023-01-24T16:18:22.564" v="317" actId="1076"/>
        <pc:sldMkLst>
          <pc:docMk/>
          <pc:sldMk cId="2742753983" sldId="319"/>
        </pc:sldMkLst>
        <pc:picChg chg="del">
          <ac:chgData name="Josh Mannix" userId="67577199-83d9-4857-9803-9b1b12014488" providerId="ADAL" clId="{81669D67-2DF3-B64D-AC02-A5F3B93D15C2}" dt="2023-01-24T16:18:00.571" v="308" actId="478"/>
          <ac:picMkLst>
            <pc:docMk/>
            <pc:sldMk cId="2742753983" sldId="319"/>
            <ac:picMk id="3" creationId="{1DDF39C6-B3C9-C343-9DA3-4B431AA907D8}"/>
          </ac:picMkLst>
        </pc:picChg>
        <pc:picChg chg="del">
          <ac:chgData name="Josh Mannix" userId="67577199-83d9-4857-9803-9b1b12014488" providerId="ADAL" clId="{81669D67-2DF3-B64D-AC02-A5F3B93D15C2}" dt="2023-01-24T16:18:00.954" v="309" actId="478"/>
          <ac:picMkLst>
            <pc:docMk/>
            <pc:sldMk cId="2742753983" sldId="319"/>
            <ac:picMk id="18" creationId="{769B8142-CEBC-5F45-B12D-263C39AE81A8}"/>
          </ac:picMkLst>
        </pc:picChg>
        <pc:picChg chg="del">
          <ac:chgData name="Josh Mannix" userId="67577199-83d9-4857-9803-9b1b12014488" providerId="ADAL" clId="{81669D67-2DF3-B64D-AC02-A5F3B93D15C2}" dt="2023-01-24T16:18:01.325" v="310" actId="478"/>
          <ac:picMkLst>
            <pc:docMk/>
            <pc:sldMk cId="2742753983" sldId="319"/>
            <ac:picMk id="19" creationId="{D0BACF25-F4ED-5641-A8A9-FE718DCF42BE}"/>
          </ac:picMkLst>
        </pc:picChg>
        <pc:picChg chg="del">
          <ac:chgData name="Josh Mannix" userId="67577199-83d9-4857-9803-9b1b12014488" providerId="ADAL" clId="{81669D67-2DF3-B64D-AC02-A5F3B93D15C2}" dt="2023-01-24T16:18:02.282" v="311" actId="478"/>
          <ac:picMkLst>
            <pc:docMk/>
            <pc:sldMk cId="2742753983" sldId="319"/>
            <ac:picMk id="20" creationId="{9700EE68-B7F4-5642-B44C-E2B42992256C}"/>
          </ac:picMkLst>
        </pc:picChg>
        <pc:picChg chg="del">
          <ac:chgData name="Josh Mannix" userId="67577199-83d9-4857-9803-9b1b12014488" providerId="ADAL" clId="{81669D67-2DF3-B64D-AC02-A5F3B93D15C2}" dt="2023-01-24T16:18:02.709" v="312" actId="478"/>
          <ac:picMkLst>
            <pc:docMk/>
            <pc:sldMk cId="2742753983" sldId="319"/>
            <ac:picMk id="21" creationId="{1E138B9E-261C-C94D-8821-A16E3C1A7E7C}"/>
          </ac:picMkLst>
        </pc:picChg>
        <pc:picChg chg="del">
          <ac:chgData name="Josh Mannix" userId="67577199-83d9-4857-9803-9b1b12014488" providerId="ADAL" clId="{81669D67-2DF3-B64D-AC02-A5F3B93D15C2}" dt="2023-01-24T16:18:03.204" v="313" actId="478"/>
          <ac:picMkLst>
            <pc:docMk/>
            <pc:sldMk cId="2742753983" sldId="319"/>
            <ac:picMk id="22" creationId="{4385C207-6D32-1B46-A9FD-52A70C19BC28}"/>
          </ac:picMkLst>
        </pc:picChg>
        <pc:picChg chg="add mod">
          <ac:chgData name="Josh Mannix" userId="67577199-83d9-4857-9803-9b1b12014488" providerId="ADAL" clId="{81669D67-2DF3-B64D-AC02-A5F3B93D15C2}" dt="2023-01-24T16:18:14.171" v="314"/>
          <ac:picMkLst>
            <pc:docMk/>
            <pc:sldMk cId="2742753983" sldId="319"/>
            <ac:picMk id="23" creationId="{6CC14266-E7E1-E741-9626-6CC10F8E6227}"/>
          </ac:picMkLst>
        </pc:picChg>
        <pc:picChg chg="add mod">
          <ac:chgData name="Josh Mannix" userId="67577199-83d9-4857-9803-9b1b12014488" providerId="ADAL" clId="{81669D67-2DF3-B64D-AC02-A5F3B93D15C2}" dt="2023-01-24T16:18:14.171" v="314"/>
          <ac:picMkLst>
            <pc:docMk/>
            <pc:sldMk cId="2742753983" sldId="319"/>
            <ac:picMk id="24" creationId="{7681D860-CE99-8D49-AEE9-1F08418718F7}"/>
          </ac:picMkLst>
        </pc:picChg>
        <pc:picChg chg="add mod">
          <ac:chgData name="Josh Mannix" userId="67577199-83d9-4857-9803-9b1b12014488" providerId="ADAL" clId="{81669D67-2DF3-B64D-AC02-A5F3B93D15C2}" dt="2023-01-24T16:18:14.171" v="314"/>
          <ac:picMkLst>
            <pc:docMk/>
            <pc:sldMk cId="2742753983" sldId="319"/>
            <ac:picMk id="25" creationId="{A15F5B09-21A2-C342-B67B-DF2148C2D339}"/>
          </ac:picMkLst>
        </pc:picChg>
        <pc:picChg chg="add mod">
          <ac:chgData name="Josh Mannix" userId="67577199-83d9-4857-9803-9b1b12014488" providerId="ADAL" clId="{81669D67-2DF3-B64D-AC02-A5F3B93D15C2}" dt="2023-01-24T16:18:22.564" v="317" actId="1076"/>
          <ac:picMkLst>
            <pc:docMk/>
            <pc:sldMk cId="2742753983" sldId="319"/>
            <ac:picMk id="26" creationId="{99057FA9-CF60-2345-9CCC-7B8928928B45}"/>
          </ac:picMkLst>
        </pc:picChg>
        <pc:picChg chg="add mod">
          <ac:chgData name="Josh Mannix" userId="67577199-83d9-4857-9803-9b1b12014488" providerId="ADAL" clId="{81669D67-2DF3-B64D-AC02-A5F3B93D15C2}" dt="2023-01-24T16:18:20.228" v="316" actId="1076"/>
          <ac:picMkLst>
            <pc:docMk/>
            <pc:sldMk cId="2742753983" sldId="319"/>
            <ac:picMk id="27" creationId="{94542D54-011F-0742-85E6-2A6E0F0D9624}"/>
          </ac:picMkLst>
        </pc:picChg>
      </pc:sldChg>
      <pc:sldChg chg="addSp delSp modSp mod">
        <pc:chgData name="Josh Mannix" userId="67577199-83d9-4857-9803-9b1b12014488" providerId="ADAL" clId="{81669D67-2DF3-B64D-AC02-A5F3B93D15C2}" dt="2023-01-24T16:42:55.951" v="465" actId="20577"/>
        <pc:sldMkLst>
          <pc:docMk/>
          <pc:sldMk cId="3566866191" sldId="322"/>
        </pc:sldMkLst>
        <pc:spChg chg="mod">
          <ac:chgData name="Josh Mannix" userId="67577199-83d9-4857-9803-9b1b12014488" providerId="ADAL" clId="{81669D67-2DF3-B64D-AC02-A5F3B93D15C2}" dt="2023-01-24T16:42:55.951" v="465" actId="20577"/>
          <ac:spMkLst>
            <pc:docMk/>
            <pc:sldMk cId="3566866191" sldId="322"/>
            <ac:spMk id="2" creationId="{ADC04ADF-3C89-B545-B3AC-998590695FDC}"/>
          </ac:spMkLst>
        </pc:spChg>
        <pc:picChg chg="del">
          <ac:chgData name="Josh Mannix" userId="67577199-83d9-4857-9803-9b1b12014488" providerId="ADAL" clId="{81669D67-2DF3-B64D-AC02-A5F3B93D15C2}" dt="2023-01-24T16:17:06.482" v="280" actId="478"/>
          <ac:picMkLst>
            <pc:docMk/>
            <pc:sldMk cId="3566866191" sldId="322"/>
            <ac:picMk id="17" creationId="{E204F786-F2CF-5443-9E7F-238D53D0CCE8}"/>
          </ac:picMkLst>
        </pc:picChg>
        <pc:picChg chg="del">
          <ac:chgData name="Josh Mannix" userId="67577199-83d9-4857-9803-9b1b12014488" providerId="ADAL" clId="{81669D67-2DF3-B64D-AC02-A5F3B93D15C2}" dt="2023-01-24T16:17:06.482" v="280" actId="478"/>
          <ac:picMkLst>
            <pc:docMk/>
            <pc:sldMk cId="3566866191" sldId="322"/>
            <ac:picMk id="19" creationId="{7CB575B7-1D1E-1142-8ACD-71942B7CF8D1}"/>
          </ac:picMkLst>
        </pc:picChg>
        <pc:picChg chg="del">
          <ac:chgData name="Josh Mannix" userId="67577199-83d9-4857-9803-9b1b12014488" providerId="ADAL" clId="{81669D67-2DF3-B64D-AC02-A5F3B93D15C2}" dt="2023-01-24T16:17:06.482" v="280" actId="478"/>
          <ac:picMkLst>
            <pc:docMk/>
            <pc:sldMk cId="3566866191" sldId="322"/>
            <ac:picMk id="21" creationId="{6C3D6011-239B-3444-9FEC-973EF6BDE75F}"/>
          </ac:picMkLst>
        </pc:picChg>
        <pc:picChg chg="del">
          <ac:chgData name="Josh Mannix" userId="67577199-83d9-4857-9803-9b1b12014488" providerId="ADAL" clId="{81669D67-2DF3-B64D-AC02-A5F3B93D15C2}" dt="2023-01-24T16:17:06.482" v="280" actId="478"/>
          <ac:picMkLst>
            <pc:docMk/>
            <pc:sldMk cId="3566866191" sldId="322"/>
            <ac:picMk id="22" creationId="{0F6D2F6F-B4E0-2241-A319-E060D908A504}"/>
          </ac:picMkLst>
        </pc:picChg>
        <pc:picChg chg="add del mod">
          <ac:chgData name="Josh Mannix" userId="67577199-83d9-4857-9803-9b1b12014488" providerId="ADAL" clId="{81669D67-2DF3-B64D-AC02-A5F3B93D15C2}" dt="2023-01-24T16:17:24.930" v="291" actId="478"/>
          <ac:picMkLst>
            <pc:docMk/>
            <pc:sldMk cId="3566866191" sldId="322"/>
            <ac:picMk id="23" creationId="{8A22C110-E42E-7146-A679-31D5EBBCB0E5}"/>
          </ac:picMkLst>
        </pc:picChg>
        <pc:picChg chg="add mod">
          <ac:chgData name="Josh Mannix" userId="67577199-83d9-4857-9803-9b1b12014488" providerId="ADAL" clId="{81669D67-2DF3-B64D-AC02-A5F3B93D15C2}" dt="2023-01-24T16:17:28.808" v="293" actId="1076"/>
          <ac:picMkLst>
            <pc:docMk/>
            <pc:sldMk cId="3566866191" sldId="322"/>
            <ac:picMk id="24" creationId="{D8EB12DA-7154-B34B-AFCA-B604F4E52B3C}"/>
          </ac:picMkLst>
        </pc:picChg>
        <pc:picChg chg="add mod">
          <ac:chgData name="Josh Mannix" userId="67577199-83d9-4857-9803-9b1b12014488" providerId="ADAL" clId="{81669D67-2DF3-B64D-AC02-A5F3B93D15C2}" dt="2023-01-24T16:17:31.561" v="295" actId="1076"/>
          <ac:picMkLst>
            <pc:docMk/>
            <pc:sldMk cId="3566866191" sldId="322"/>
            <ac:picMk id="25" creationId="{5BD5E82B-FDF9-1F45-B750-C0F93E36AB07}"/>
          </ac:picMkLst>
        </pc:picChg>
        <pc:picChg chg="add mod">
          <ac:chgData name="Josh Mannix" userId="67577199-83d9-4857-9803-9b1b12014488" providerId="ADAL" clId="{81669D67-2DF3-B64D-AC02-A5F3B93D15C2}" dt="2023-01-24T16:18:33.688" v="320" actId="1076"/>
          <ac:picMkLst>
            <pc:docMk/>
            <pc:sldMk cId="3566866191" sldId="322"/>
            <ac:picMk id="26" creationId="{28D4D848-F980-BE49-ABFD-D890FF8AEA82}"/>
          </ac:picMkLst>
        </pc:picChg>
        <pc:picChg chg="add mod">
          <ac:chgData name="Josh Mannix" userId="67577199-83d9-4857-9803-9b1b12014488" providerId="ADAL" clId="{81669D67-2DF3-B64D-AC02-A5F3B93D15C2}" dt="2023-01-24T16:17:23.721" v="290" actId="688"/>
          <ac:picMkLst>
            <pc:docMk/>
            <pc:sldMk cId="3566866191" sldId="322"/>
            <ac:picMk id="1026" creationId="{EB53A4C4-E01F-6F47-B97A-24DE1D9671B2}"/>
          </ac:picMkLst>
        </pc:picChg>
      </pc:sldChg>
      <pc:sldChg chg="del">
        <pc:chgData name="Josh Mannix" userId="67577199-83d9-4857-9803-9b1b12014488" providerId="ADAL" clId="{81669D67-2DF3-B64D-AC02-A5F3B93D15C2}" dt="2023-01-24T16:16:08.235" v="259" actId="2696"/>
        <pc:sldMkLst>
          <pc:docMk/>
          <pc:sldMk cId="1921346418" sldId="323"/>
        </pc:sldMkLst>
      </pc:sldChg>
      <pc:sldChg chg="del">
        <pc:chgData name="Josh Mannix" userId="67577199-83d9-4857-9803-9b1b12014488" providerId="ADAL" clId="{81669D67-2DF3-B64D-AC02-A5F3B93D15C2}" dt="2023-01-24T16:10:47.834" v="9" actId="2696"/>
        <pc:sldMkLst>
          <pc:docMk/>
          <pc:sldMk cId="3723209488" sldId="324"/>
        </pc:sldMkLst>
      </pc:sldChg>
      <pc:sldChg chg="modSp del mod">
        <pc:chgData name="Josh Mannix" userId="67577199-83d9-4857-9803-9b1b12014488" providerId="ADAL" clId="{81669D67-2DF3-B64D-AC02-A5F3B93D15C2}" dt="2023-01-24T16:17:51.561" v="307" actId="2696"/>
        <pc:sldMkLst>
          <pc:docMk/>
          <pc:sldMk cId="1654196885" sldId="325"/>
        </pc:sldMkLst>
        <pc:spChg chg="mod">
          <ac:chgData name="Josh Mannix" userId="67577199-83d9-4857-9803-9b1b12014488" providerId="ADAL" clId="{81669D67-2DF3-B64D-AC02-A5F3B93D15C2}" dt="2023-01-24T16:16:12.671" v="276" actId="20577"/>
          <ac:spMkLst>
            <pc:docMk/>
            <pc:sldMk cId="1654196885" sldId="325"/>
            <ac:spMk id="248" creationId="{00000000-0000-0000-0000-000000000000}"/>
          </ac:spMkLst>
        </pc:spChg>
      </pc:sldChg>
      <pc:sldChg chg="addSp modSp mod modAnim">
        <pc:chgData name="Josh Mannix" userId="67577199-83d9-4857-9803-9b1b12014488" providerId="ADAL" clId="{81669D67-2DF3-B64D-AC02-A5F3B93D15C2}" dt="2023-01-24T16:57:41.114" v="955"/>
        <pc:sldMkLst>
          <pc:docMk/>
          <pc:sldMk cId="2669273031" sldId="326"/>
        </pc:sldMkLst>
        <pc:spChg chg="mod">
          <ac:chgData name="Josh Mannix" userId="67577199-83d9-4857-9803-9b1b12014488" providerId="ADAL" clId="{81669D67-2DF3-B64D-AC02-A5F3B93D15C2}" dt="2023-01-24T16:55:58.494" v="879" actId="20577"/>
          <ac:spMkLst>
            <pc:docMk/>
            <pc:sldMk cId="2669273031" sldId="326"/>
            <ac:spMk id="2" creationId="{ADC04ADF-3C89-B545-B3AC-998590695FDC}"/>
          </ac:spMkLst>
        </pc:spChg>
        <pc:spChg chg="add mod">
          <ac:chgData name="Josh Mannix" userId="67577199-83d9-4857-9803-9b1b12014488" providerId="ADAL" clId="{81669D67-2DF3-B64D-AC02-A5F3B93D15C2}" dt="2023-01-24T16:57:24.819" v="952" actId="207"/>
          <ac:spMkLst>
            <pc:docMk/>
            <pc:sldMk cId="2669273031" sldId="326"/>
            <ac:spMk id="3" creationId="{5024ED54-8C79-504B-BA67-7DD2F2E8519D}"/>
          </ac:spMkLst>
        </pc:spChg>
        <pc:spChg chg="mod">
          <ac:chgData name="Josh Mannix" userId="67577199-83d9-4857-9803-9b1b12014488" providerId="ADAL" clId="{81669D67-2DF3-B64D-AC02-A5F3B93D15C2}" dt="2023-01-24T16:45:45.011" v="527" actId="20577"/>
          <ac:spMkLst>
            <pc:docMk/>
            <pc:sldMk cId="2669273031" sldId="326"/>
            <ac:spMk id="248" creationId="{00000000-0000-0000-0000-000000000000}"/>
          </ac:spMkLst>
        </pc:spChg>
      </pc:sldChg>
      <pc:sldChg chg="del">
        <pc:chgData name="Josh Mannix" userId="67577199-83d9-4857-9803-9b1b12014488" providerId="ADAL" clId="{81669D67-2DF3-B64D-AC02-A5F3B93D15C2}" dt="2023-01-24T21:42:13.082" v="2236" actId="2696"/>
        <pc:sldMkLst>
          <pc:docMk/>
          <pc:sldMk cId="180415754" sldId="328"/>
        </pc:sldMkLst>
      </pc:sldChg>
      <pc:sldChg chg="del">
        <pc:chgData name="Josh Mannix" userId="67577199-83d9-4857-9803-9b1b12014488" providerId="ADAL" clId="{81669D67-2DF3-B64D-AC02-A5F3B93D15C2}" dt="2023-01-24T21:42:13.082" v="2236" actId="2696"/>
        <pc:sldMkLst>
          <pc:docMk/>
          <pc:sldMk cId="870157244" sldId="329"/>
        </pc:sldMkLst>
      </pc:sldChg>
      <pc:sldChg chg="del">
        <pc:chgData name="Josh Mannix" userId="67577199-83d9-4857-9803-9b1b12014488" providerId="ADAL" clId="{81669D67-2DF3-B64D-AC02-A5F3B93D15C2}" dt="2023-01-24T21:42:13.082" v="2236" actId="2696"/>
        <pc:sldMkLst>
          <pc:docMk/>
          <pc:sldMk cId="2918276405" sldId="330"/>
        </pc:sldMkLst>
      </pc:sldChg>
      <pc:sldChg chg="del">
        <pc:chgData name="Josh Mannix" userId="67577199-83d9-4857-9803-9b1b12014488" providerId="ADAL" clId="{81669D67-2DF3-B64D-AC02-A5F3B93D15C2}" dt="2023-01-24T21:42:13.082" v="2236" actId="2696"/>
        <pc:sldMkLst>
          <pc:docMk/>
          <pc:sldMk cId="4226308442" sldId="331"/>
        </pc:sldMkLst>
      </pc:sldChg>
      <pc:sldChg chg="del">
        <pc:chgData name="Josh Mannix" userId="67577199-83d9-4857-9803-9b1b12014488" providerId="ADAL" clId="{81669D67-2DF3-B64D-AC02-A5F3B93D15C2}" dt="2023-01-24T21:42:13.082" v="2236" actId="2696"/>
        <pc:sldMkLst>
          <pc:docMk/>
          <pc:sldMk cId="2206277357" sldId="332"/>
        </pc:sldMkLst>
      </pc:sldChg>
      <pc:sldChg chg="modSp mod">
        <pc:chgData name="Josh Mannix" userId="67577199-83d9-4857-9803-9b1b12014488" providerId="ADAL" clId="{81669D67-2DF3-B64D-AC02-A5F3B93D15C2}" dt="2023-01-24T21:43:28.812" v="2296" actId="20577"/>
        <pc:sldMkLst>
          <pc:docMk/>
          <pc:sldMk cId="3174111468" sldId="333"/>
        </pc:sldMkLst>
        <pc:spChg chg="mod">
          <ac:chgData name="Josh Mannix" userId="67577199-83d9-4857-9803-9b1b12014488" providerId="ADAL" clId="{81669D67-2DF3-B64D-AC02-A5F3B93D15C2}" dt="2023-01-24T21:43:28.812" v="2296" actId="20577"/>
          <ac:spMkLst>
            <pc:docMk/>
            <pc:sldMk cId="3174111468" sldId="333"/>
            <ac:spMk id="3" creationId="{174A2818-11F1-9527-987C-744698490DA5}"/>
          </ac:spMkLst>
        </pc:spChg>
        <pc:spChg chg="mod">
          <ac:chgData name="Josh Mannix" userId="67577199-83d9-4857-9803-9b1b12014488" providerId="ADAL" clId="{81669D67-2DF3-B64D-AC02-A5F3B93D15C2}" dt="2023-01-24T21:40:54.873" v="2116" actId="20577"/>
          <ac:spMkLst>
            <pc:docMk/>
            <pc:sldMk cId="3174111468" sldId="333"/>
            <ac:spMk id="11" creationId="{75042BC0-BE00-2440-A29B-4DDC2D2211E1}"/>
          </ac:spMkLst>
        </pc:spChg>
      </pc:sldChg>
      <pc:sldChg chg="modSp mod">
        <pc:chgData name="Josh Mannix" userId="67577199-83d9-4857-9803-9b1b12014488" providerId="ADAL" clId="{81669D67-2DF3-B64D-AC02-A5F3B93D15C2}" dt="2023-01-24T21:45:27.962" v="2385" actId="20577"/>
        <pc:sldMkLst>
          <pc:docMk/>
          <pc:sldMk cId="3370673050" sldId="334"/>
        </pc:sldMkLst>
        <pc:spChg chg="mod">
          <ac:chgData name="Josh Mannix" userId="67577199-83d9-4857-9803-9b1b12014488" providerId="ADAL" clId="{81669D67-2DF3-B64D-AC02-A5F3B93D15C2}" dt="2023-01-24T21:43:48.443" v="2373" actId="20577"/>
          <ac:spMkLst>
            <pc:docMk/>
            <pc:sldMk cId="3370673050" sldId="334"/>
            <ac:spMk id="3" creationId="{174A2818-11F1-9527-987C-744698490DA5}"/>
          </ac:spMkLst>
        </pc:spChg>
        <pc:spChg chg="mod">
          <ac:chgData name="Josh Mannix" userId="67577199-83d9-4857-9803-9b1b12014488" providerId="ADAL" clId="{81669D67-2DF3-B64D-AC02-A5F3B93D15C2}" dt="2023-01-24T21:45:27.962" v="2385" actId="20577"/>
          <ac:spMkLst>
            <pc:docMk/>
            <pc:sldMk cId="3370673050" sldId="334"/>
            <ac:spMk id="11" creationId="{75042BC0-BE00-2440-A29B-4DDC2D2211E1}"/>
          </ac:spMkLst>
        </pc:spChg>
      </pc:sldChg>
      <pc:sldChg chg="del">
        <pc:chgData name="Josh Mannix" userId="67577199-83d9-4857-9803-9b1b12014488" providerId="ADAL" clId="{81669D67-2DF3-B64D-AC02-A5F3B93D15C2}" dt="2023-01-24T21:41:26.315" v="2196" actId="2696"/>
        <pc:sldMkLst>
          <pc:docMk/>
          <pc:sldMk cId="2038052553" sldId="335"/>
        </pc:sldMkLst>
      </pc:sldChg>
      <pc:sldChg chg="modSp add modAnim">
        <pc:chgData name="Josh Mannix" userId="67577199-83d9-4857-9803-9b1b12014488" providerId="ADAL" clId="{81669D67-2DF3-B64D-AC02-A5F3B93D15C2}" dt="2023-01-24T16:15:22.485" v="258"/>
        <pc:sldMkLst>
          <pc:docMk/>
          <pc:sldMk cId="414786472" sldId="337"/>
        </pc:sldMkLst>
        <pc:spChg chg="mod">
          <ac:chgData name="Josh Mannix" userId="67577199-83d9-4857-9803-9b1b12014488" providerId="ADAL" clId="{81669D67-2DF3-B64D-AC02-A5F3B93D15C2}" dt="2023-01-24T16:15:04.578" v="256" actId="20577"/>
          <ac:spMkLst>
            <pc:docMk/>
            <pc:sldMk cId="414786472" sldId="337"/>
            <ac:spMk id="2" creationId="{ADC04ADF-3C89-B545-B3AC-998590695FDC}"/>
          </ac:spMkLst>
        </pc:spChg>
      </pc:sldChg>
      <pc:sldChg chg="addSp delSp modSp add mod">
        <pc:chgData name="Josh Mannix" userId="67577199-83d9-4857-9803-9b1b12014488" providerId="ADAL" clId="{81669D67-2DF3-B64D-AC02-A5F3B93D15C2}" dt="2023-01-24T16:53:37.952" v="865" actId="20577"/>
        <pc:sldMkLst>
          <pc:docMk/>
          <pc:sldMk cId="1124642437" sldId="338"/>
        </pc:sldMkLst>
        <pc:spChg chg="mod">
          <ac:chgData name="Josh Mannix" userId="67577199-83d9-4857-9803-9b1b12014488" providerId="ADAL" clId="{81669D67-2DF3-B64D-AC02-A5F3B93D15C2}" dt="2023-01-24T16:53:37.952" v="865" actId="20577"/>
          <ac:spMkLst>
            <pc:docMk/>
            <pc:sldMk cId="1124642437" sldId="338"/>
            <ac:spMk id="2" creationId="{ADC04ADF-3C89-B545-B3AC-998590695FDC}"/>
          </ac:spMkLst>
        </pc:spChg>
        <pc:spChg chg="mod">
          <ac:chgData name="Josh Mannix" userId="67577199-83d9-4857-9803-9b1b12014488" providerId="ADAL" clId="{81669D67-2DF3-B64D-AC02-A5F3B93D15C2}" dt="2023-01-24T16:17:48.568" v="306" actId="20577"/>
          <ac:spMkLst>
            <pc:docMk/>
            <pc:sldMk cId="1124642437" sldId="338"/>
            <ac:spMk id="248" creationId="{00000000-0000-0000-0000-000000000000}"/>
          </ac:spMkLst>
        </pc:spChg>
        <pc:picChg chg="add mod">
          <ac:chgData name="Josh Mannix" userId="67577199-83d9-4857-9803-9b1b12014488" providerId="ADAL" clId="{81669D67-2DF3-B64D-AC02-A5F3B93D15C2}" dt="2023-01-24T16:45:06.129" v="510" actId="1036"/>
          <ac:picMkLst>
            <pc:docMk/>
            <pc:sldMk cId="1124642437" sldId="338"/>
            <ac:picMk id="5" creationId="{21A06E67-A980-6942-91A5-D623E0CF198D}"/>
          </ac:picMkLst>
        </pc:picChg>
        <pc:picChg chg="add del mod">
          <ac:chgData name="Josh Mannix" userId="67577199-83d9-4857-9803-9b1b12014488" providerId="ADAL" clId="{81669D67-2DF3-B64D-AC02-A5F3B93D15C2}" dt="2023-01-24T16:44:13.130" v="498" actId="478"/>
          <ac:picMkLst>
            <pc:docMk/>
            <pc:sldMk cId="1124642437" sldId="338"/>
            <ac:picMk id="20" creationId="{D7CA01A4-0500-0C46-BE3E-3857EEB84E5C}"/>
          </ac:picMkLst>
        </pc:picChg>
        <pc:picChg chg="mod">
          <ac:chgData name="Josh Mannix" userId="67577199-83d9-4857-9803-9b1b12014488" providerId="ADAL" clId="{81669D67-2DF3-B64D-AC02-A5F3B93D15C2}" dt="2023-01-24T16:18:39.992" v="321" actId="1076"/>
          <ac:picMkLst>
            <pc:docMk/>
            <pc:sldMk cId="1124642437" sldId="338"/>
            <ac:picMk id="26" creationId="{28D4D848-F980-BE49-ABFD-D890FF8AEA82}"/>
          </ac:picMkLst>
        </pc:picChg>
      </pc:sldChg>
      <pc:sldChg chg="delSp modSp add mod">
        <pc:chgData name="Josh Mannix" userId="67577199-83d9-4857-9803-9b1b12014488" providerId="ADAL" clId="{81669D67-2DF3-B64D-AC02-A5F3B93D15C2}" dt="2023-01-24T20:07:37.048" v="1235" actId="1036"/>
        <pc:sldMkLst>
          <pc:docMk/>
          <pc:sldMk cId="1087533937" sldId="339"/>
        </pc:sldMkLst>
        <pc:spChg chg="mod">
          <ac:chgData name="Josh Mannix" userId="67577199-83d9-4857-9803-9b1b12014488" providerId="ADAL" clId="{81669D67-2DF3-B64D-AC02-A5F3B93D15C2}" dt="2023-01-24T20:07:19.909" v="1214" actId="20577"/>
          <ac:spMkLst>
            <pc:docMk/>
            <pc:sldMk cId="1087533937" sldId="339"/>
            <ac:spMk id="2" creationId="{ADC04ADF-3C89-B545-B3AC-998590695FDC}"/>
          </ac:spMkLst>
        </pc:spChg>
        <pc:spChg chg="mod">
          <ac:chgData name="Josh Mannix" userId="67577199-83d9-4857-9803-9b1b12014488" providerId="ADAL" clId="{81669D67-2DF3-B64D-AC02-A5F3B93D15C2}" dt="2023-01-24T19:55:33.187" v="979" actId="20577"/>
          <ac:spMkLst>
            <pc:docMk/>
            <pc:sldMk cId="1087533937" sldId="339"/>
            <ac:spMk id="248" creationId="{00000000-0000-0000-0000-000000000000}"/>
          </ac:spMkLst>
        </pc:spChg>
        <pc:picChg chg="del">
          <ac:chgData name="Josh Mannix" userId="67577199-83d9-4857-9803-9b1b12014488" providerId="ADAL" clId="{81669D67-2DF3-B64D-AC02-A5F3B93D15C2}" dt="2023-01-24T19:56:50.038" v="981" actId="478"/>
          <ac:picMkLst>
            <pc:docMk/>
            <pc:sldMk cId="1087533937" sldId="339"/>
            <ac:picMk id="5" creationId="{21A06E67-A980-6942-91A5-D623E0CF198D}"/>
          </ac:picMkLst>
        </pc:picChg>
        <pc:picChg chg="mod">
          <ac:chgData name="Josh Mannix" userId="67577199-83d9-4857-9803-9b1b12014488" providerId="ADAL" clId="{81669D67-2DF3-B64D-AC02-A5F3B93D15C2}" dt="2023-01-24T20:07:37.048" v="1235" actId="1036"/>
          <ac:picMkLst>
            <pc:docMk/>
            <pc:sldMk cId="1087533937" sldId="339"/>
            <ac:picMk id="26" creationId="{28D4D848-F980-BE49-ABFD-D890FF8AEA82}"/>
          </ac:picMkLst>
        </pc:picChg>
        <pc:picChg chg="mod">
          <ac:chgData name="Josh Mannix" userId="67577199-83d9-4857-9803-9b1b12014488" providerId="ADAL" clId="{81669D67-2DF3-B64D-AC02-A5F3B93D15C2}" dt="2023-01-24T20:07:37.048" v="1235" actId="1036"/>
          <ac:picMkLst>
            <pc:docMk/>
            <pc:sldMk cId="1087533937" sldId="339"/>
            <ac:picMk id="1026" creationId="{EB53A4C4-E01F-6F47-B97A-24DE1D9671B2}"/>
          </ac:picMkLst>
        </pc:picChg>
      </pc:sldChg>
      <pc:sldChg chg="delSp modSp add mod delAnim modAnim">
        <pc:chgData name="Josh Mannix" userId="67577199-83d9-4857-9803-9b1b12014488" providerId="ADAL" clId="{81669D67-2DF3-B64D-AC02-A5F3B93D15C2}" dt="2023-01-24T20:19:35.485" v="1271"/>
        <pc:sldMkLst>
          <pc:docMk/>
          <pc:sldMk cId="1947176585" sldId="340"/>
        </pc:sldMkLst>
        <pc:spChg chg="mod">
          <ac:chgData name="Josh Mannix" userId="67577199-83d9-4857-9803-9b1b12014488" providerId="ADAL" clId="{81669D67-2DF3-B64D-AC02-A5F3B93D15C2}" dt="2023-01-24T20:19:24.398" v="1270" actId="20577"/>
          <ac:spMkLst>
            <pc:docMk/>
            <pc:sldMk cId="1947176585" sldId="340"/>
            <ac:spMk id="2" creationId="{ADC04ADF-3C89-B545-B3AC-998590695FDC}"/>
          </ac:spMkLst>
        </pc:spChg>
        <pc:spChg chg="del">
          <ac:chgData name="Josh Mannix" userId="67577199-83d9-4857-9803-9b1b12014488" providerId="ADAL" clId="{81669D67-2DF3-B64D-AC02-A5F3B93D15C2}" dt="2023-01-24T20:06:46.180" v="1153" actId="478"/>
          <ac:spMkLst>
            <pc:docMk/>
            <pc:sldMk cId="1947176585" sldId="340"/>
            <ac:spMk id="3" creationId="{5024ED54-8C79-504B-BA67-7DD2F2E8519D}"/>
          </ac:spMkLst>
        </pc:spChg>
      </pc:sldChg>
      <pc:sldChg chg="addSp delSp modSp add mod delAnim modAnim">
        <pc:chgData name="Josh Mannix" userId="67577199-83d9-4857-9803-9b1b12014488" providerId="ADAL" clId="{81669D67-2DF3-B64D-AC02-A5F3B93D15C2}" dt="2023-01-24T21:42:03.624" v="2229" actId="20577"/>
        <pc:sldMkLst>
          <pc:docMk/>
          <pc:sldMk cId="1695509057" sldId="341"/>
        </pc:sldMkLst>
        <pc:spChg chg="mod">
          <ac:chgData name="Josh Mannix" userId="67577199-83d9-4857-9803-9b1b12014488" providerId="ADAL" clId="{81669D67-2DF3-B64D-AC02-A5F3B93D15C2}" dt="2023-01-24T20:31:23.542" v="1817" actId="20577"/>
          <ac:spMkLst>
            <pc:docMk/>
            <pc:sldMk cId="1695509057" sldId="341"/>
            <ac:spMk id="2" creationId="{ADC04ADF-3C89-B545-B3AC-998590695FDC}"/>
          </ac:spMkLst>
        </pc:spChg>
        <pc:spChg chg="del mod">
          <ac:chgData name="Josh Mannix" userId="67577199-83d9-4857-9803-9b1b12014488" providerId="ADAL" clId="{81669D67-2DF3-B64D-AC02-A5F3B93D15C2}" dt="2023-01-24T20:28:25.958" v="1752" actId="478"/>
          <ac:spMkLst>
            <pc:docMk/>
            <pc:sldMk cId="1695509057" sldId="341"/>
            <ac:spMk id="3" creationId="{5024ED54-8C79-504B-BA67-7DD2F2E8519D}"/>
          </ac:spMkLst>
        </pc:spChg>
        <pc:spChg chg="mod">
          <ac:chgData name="Josh Mannix" userId="67577199-83d9-4857-9803-9b1b12014488" providerId="ADAL" clId="{81669D67-2DF3-B64D-AC02-A5F3B93D15C2}" dt="2023-01-24T20:27:37.960" v="1680"/>
          <ac:spMkLst>
            <pc:docMk/>
            <pc:sldMk cId="1695509057" sldId="341"/>
            <ac:spMk id="18" creationId="{11E1E121-4876-7C4F-8A09-07269BC7787B}"/>
          </ac:spMkLst>
        </pc:spChg>
        <pc:spChg chg="mod">
          <ac:chgData name="Josh Mannix" userId="67577199-83d9-4857-9803-9b1b12014488" providerId="ADAL" clId="{81669D67-2DF3-B64D-AC02-A5F3B93D15C2}" dt="2023-01-24T20:27:37.960" v="1680"/>
          <ac:spMkLst>
            <pc:docMk/>
            <pc:sldMk cId="1695509057" sldId="341"/>
            <ac:spMk id="19" creationId="{4AB1A4C2-21C5-4540-BAE3-83EAC8D1DDCF}"/>
          </ac:spMkLst>
        </pc:spChg>
        <pc:spChg chg="mod">
          <ac:chgData name="Josh Mannix" userId="67577199-83d9-4857-9803-9b1b12014488" providerId="ADAL" clId="{81669D67-2DF3-B64D-AC02-A5F3B93D15C2}" dt="2023-01-24T20:27:37.960" v="1680"/>
          <ac:spMkLst>
            <pc:docMk/>
            <pc:sldMk cId="1695509057" sldId="341"/>
            <ac:spMk id="20" creationId="{D11F964F-7311-A34D-892E-D32F9C73CF02}"/>
          </ac:spMkLst>
        </pc:spChg>
        <pc:spChg chg="mod">
          <ac:chgData name="Josh Mannix" userId="67577199-83d9-4857-9803-9b1b12014488" providerId="ADAL" clId="{81669D67-2DF3-B64D-AC02-A5F3B93D15C2}" dt="2023-01-24T20:27:37.960" v="1680"/>
          <ac:spMkLst>
            <pc:docMk/>
            <pc:sldMk cId="1695509057" sldId="341"/>
            <ac:spMk id="21" creationId="{620C8FAF-DB07-7345-A10F-1062988D4B41}"/>
          </ac:spMkLst>
        </pc:spChg>
        <pc:spChg chg="mod">
          <ac:chgData name="Josh Mannix" userId="67577199-83d9-4857-9803-9b1b12014488" providerId="ADAL" clId="{81669D67-2DF3-B64D-AC02-A5F3B93D15C2}" dt="2023-01-24T20:27:37.960" v="1680"/>
          <ac:spMkLst>
            <pc:docMk/>
            <pc:sldMk cId="1695509057" sldId="341"/>
            <ac:spMk id="22" creationId="{926458D2-D9B8-BA4C-84BC-448A55F7676F}"/>
          </ac:spMkLst>
        </pc:spChg>
        <pc:spChg chg="mod">
          <ac:chgData name="Josh Mannix" userId="67577199-83d9-4857-9803-9b1b12014488" providerId="ADAL" clId="{81669D67-2DF3-B64D-AC02-A5F3B93D15C2}" dt="2023-01-24T21:42:03.624" v="2229" actId="20577"/>
          <ac:spMkLst>
            <pc:docMk/>
            <pc:sldMk cId="1695509057" sldId="341"/>
            <ac:spMk id="248" creationId="{00000000-0000-0000-0000-000000000000}"/>
          </ac:spMkLst>
        </pc:spChg>
        <pc:grpChg chg="del">
          <ac:chgData name="Josh Mannix" userId="67577199-83d9-4857-9803-9b1b12014488" providerId="ADAL" clId="{81669D67-2DF3-B64D-AC02-A5F3B93D15C2}" dt="2023-01-24T20:27:37.737" v="1679" actId="478"/>
          <ac:grpSpMkLst>
            <pc:docMk/>
            <pc:sldMk cId="1695509057" sldId="341"/>
            <ac:grpSpMk id="4" creationId="{11703149-2179-114C-BEBA-C280511D2FA9}"/>
          </ac:grpSpMkLst>
        </pc:grpChg>
        <pc:grpChg chg="add mod">
          <ac:chgData name="Josh Mannix" userId="67577199-83d9-4857-9803-9b1b12014488" providerId="ADAL" clId="{81669D67-2DF3-B64D-AC02-A5F3B93D15C2}" dt="2023-01-24T20:27:37.960" v="1680"/>
          <ac:grpSpMkLst>
            <pc:docMk/>
            <pc:sldMk cId="1695509057" sldId="341"/>
            <ac:grpSpMk id="17" creationId="{F90C8981-1B2D-D840-90ED-8AD1B2F05569}"/>
          </ac:grpSpMkLst>
        </pc:grpChg>
      </pc:sldChg>
    </pc:docChg>
  </pc:docChgLst>
  <pc:docChgLst>
    <pc:chgData name="Mannix, Josh" userId="67577199-83d9-4857-9803-9b1b12014488" providerId="ADAL" clId="{8E966735-FEF3-A441-858E-225347157258}"/>
    <pc:docChg chg="custSel addSld delSld modSld">
      <pc:chgData name="Mannix, Josh" userId="67577199-83d9-4857-9803-9b1b12014488" providerId="ADAL" clId="{8E966735-FEF3-A441-858E-225347157258}" dt="2023-01-11T18:45:41.757" v="408" actId="478"/>
      <pc:docMkLst>
        <pc:docMk/>
      </pc:docMkLst>
      <pc:sldChg chg="modSp mod">
        <pc:chgData name="Mannix, Josh" userId="67577199-83d9-4857-9803-9b1b12014488" providerId="ADAL" clId="{8E966735-FEF3-A441-858E-225347157258}" dt="2023-01-09T20:10:04.325" v="45" actId="20577"/>
        <pc:sldMkLst>
          <pc:docMk/>
          <pc:sldMk cId="0" sldId="256"/>
        </pc:sldMkLst>
        <pc:spChg chg="mod">
          <ac:chgData name="Mannix, Josh" userId="67577199-83d9-4857-9803-9b1b12014488" providerId="ADAL" clId="{8E966735-FEF3-A441-858E-225347157258}" dt="2023-01-09T20:09:56.155" v="33" actId="20577"/>
          <ac:spMkLst>
            <pc:docMk/>
            <pc:sldMk cId="0" sldId="256"/>
            <ac:spMk id="184" creationId="{00000000-0000-0000-0000-000000000000}"/>
          </ac:spMkLst>
        </pc:spChg>
        <pc:spChg chg="mod">
          <ac:chgData name="Mannix, Josh" userId="67577199-83d9-4857-9803-9b1b12014488" providerId="ADAL" clId="{8E966735-FEF3-A441-858E-225347157258}" dt="2023-01-09T20:10:04.325" v="45" actId="20577"/>
          <ac:spMkLst>
            <pc:docMk/>
            <pc:sldMk cId="0" sldId="256"/>
            <ac:spMk id="185" creationId="{00000000-0000-0000-0000-000000000000}"/>
          </ac:spMkLst>
        </pc:spChg>
      </pc:sldChg>
      <pc:sldChg chg="modSp mod">
        <pc:chgData name="Mannix, Josh" userId="67577199-83d9-4857-9803-9b1b12014488" providerId="ADAL" clId="{8E966735-FEF3-A441-858E-225347157258}" dt="2023-01-09T20:10:14.338" v="66" actId="20577"/>
        <pc:sldMkLst>
          <pc:docMk/>
          <pc:sldMk cId="0" sldId="257"/>
        </pc:sldMkLst>
        <pc:spChg chg="mod">
          <ac:chgData name="Mannix, Josh" userId="67577199-83d9-4857-9803-9b1b12014488" providerId="ADAL" clId="{8E966735-FEF3-A441-858E-225347157258}" dt="2023-01-09T20:10:14.338" v="66" actId="20577"/>
          <ac:spMkLst>
            <pc:docMk/>
            <pc:sldMk cId="0" sldId="257"/>
            <ac:spMk id="193" creationId="{00000000-0000-0000-0000-000000000000}"/>
          </ac:spMkLst>
        </pc:spChg>
      </pc:sldChg>
      <pc:sldChg chg="modSp mod">
        <pc:chgData name="Mannix, Josh" userId="67577199-83d9-4857-9803-9b1b12014488" providerId="ADAL" clId="{8E966735-FEF3-A441-858E-225347157258}" dt="2023-01-09T20:10:37.134" v="93" actId="1076"/>
        <pc:sldMkLst>
          <pc:docMk/>
          <pc:sldMk cId="0" sldId="258"/>
        </pc:sldMkLst>
        <pc:spChg chg="mod">
          <ac:chgData name="Mannix, Josh" userId="67577199-83d9-4857-9803-9b1b12014488" providerId="ADAL" clId="{8E966735-FEF3-A441-858E-225347157258}" dt="2023-01-09T20:10:37.134" v="93" actId="1076"/>
          <ac:spMkLst>
            <pc:docMk/>
            <pc:sldMk cId="0" sldId="258"/>
            <ac:spMk id="216" creationId="{00000000-0000-0000-0000-000000000000}"/>
          </ac:spMkLst>
        </pc:spChg>
      </pc:sldChg>
      <pc:sldChg chg="del">
        <pc:chgData name="Mannix, Josh" userId="67577199-83d9-4857-9803-9b1b12014488" providerId="ADAL" clId="{8E966735-FEF3-A441-858E-225347157258}" dt="2023-01-09T20:10:40.816" v="94" actId="2696"/>
        <pc:sldMkLst>
          <pc:docMk/>
          <pc:sldMk cId="0" sldId="259"/>
        </pc:sldMkLst>
      </pc:sldChg>
      <pc:sldChg chg="addSp delSp modSp mod">
        <pc:chgData name="Mannix, Josh" userId="67577199-83d9-4857-9803-9b1b12014488" providerId="ADAL" clId="{8E966735-FEF3-A441-858E-225347157258}" dt="2023-01-09T20:18:10.898" v="393" actId="1076"/>
        <pc:sldMkLst>
          <pc:docMk/>
          <pc:sldMk cId="2109807637" sldId="308"/>
        </pc:sldMkLst>
        <pc:spChg chg="mod">
          <ac:chgData name="Mannix, Josh" userId="67577199-83d9-4857-9803-9b1b12014488" providerId="ADAL" clId="{8E966735-FEF3-A441-858E-225347157258}" dt="2023-01-09T20:15:51.305" v="254" actId="20577"/>
          <ac:spMkLst>
            <pc:docMk/>
            <pc:sldMk cId="2109807637" sldId="308"/>
            <ac:spMk id="2" creationId="{0986599C-079B-FE46-B154-C62755C39F88}"/>
          </ac:spMkLst>
        </pc:spChg>
        <pc:spChg chg="mod">
          <ac:chgData name="Mannix, Josh" userId="67577199-83d9-4857-9803-9b1b12014488" providerId="ADAL" clId="{8E966735-FEF3-A441-858E-225347157258}" dt="2023-01-09T20:18:10.898" v="393" actId="1076"/>
          <ac:spMkLst>
            <pc:docMk/>
            <pc:sldMk cId="2109807637" sldId="308"/>
            <ac:spMk id="3" creationId="{268D834C-B585-BA44-8441-48AAC0366738}"/>
          </ac:spMkLst>
        </pc:spChg>
        <pc:picChg chg="del">
          <ac:chgData name="Mannix, Josh" userId="67577199-83d9-4857-9803-9b1b12014488" providerId="ADAL" clId="{8E966735-FEF3-A441-858E-225347157258}" dt="2023-01-09T20:10:51.836" v="106" actId="478"/>
          <ac:picMkLst>
            <pc:docMk/>
            <pc:sldMk cId="2109807637" sldId="308"/>
            <ac:picMk id="16" creationId="{9DF45670-9FE7-BD4E-833C-D1ABAE4D71EF}"/>
          </ac:picMkLst>
        </pc:picChg>
        <pc:picChg chg="add del mod modCrop">
          <ac:chgData name="Mannix, Josh" userId="67577199-83d9-4857-9803-9b1b12014488" providerId="ADAL" clId="{8E966735-FEF3-A441-858E-225347157258}" dt="2023-01-09T20:17:11.125" v="321" actId="478"/>
          <ac:picMkLst>
            <pc:docMk/>
            <pc:sldMk cId="2109807637" sldId="308"/>
            <ac:picMk id="17" creationId="{BAB8425A-0007-D464-6E4A-8EDE284B170C}"/>
          </ac:picMkLst>
        </pc:picChg>
        <pc:picChg chg="add mod">
          <ac:chgData name="Mannix, Josh" userId="67577199-83d9-4857-9803-9b1b12014488" providerId="ADAL" clId="{8E966735-FEF3-A441-858E-225347157258}" dt="2023-01-09T20:17:24.365" v="325" actId="1076"/>
          <ac:picMkLst>
            <pc:docMk/>
            <pc:sldMk cId="2109807637" sldId="308"/>
            <ac:picMk id="18" creationId="{62689719-FE1F-9B36-A5E9-ED9974F2221A}"/>
          </ac:picMkLst>
        </pc:picChg>
        <pc:picChg chg="add del mod">
          <ac:chgData name="Mannix, Josh" userId="67577199-83d9-4857-9803-9b1b12014488" providerId="ADAL" clId="{8E966735-FEF3-A441-858E-225347157258}" dt="2023-01-09T20:15:53.668" v="255" actId="478"/>
          <ac:picMkLst>
            <pc:docMk/>
            <pc:sldMk cId="2109807637" sldId="308"/>
            <ac:picMk id="1026" creationId="{90B3DA81-710E-4A8E-9063-0679341F8796}"/>
          </ac:picMkLst>
        </pc:picChg>
      </pc:sldChg>
      <pc:sldChg chg="add">
        <pc:chgData name="Mannix, Josh" userId="67577199-83d9-4857-9803-9b1b12014488" providerId="ADAL" clId="{8E966735-FEF3-A441-858E-225347157258}" dt="2023-01-09T20:15:46.965" v="242"/>
        <pc:sldMkLst>
          <pc:docMk/>
          <pc:sldMk cId="2327765963" sldId="314"/>
        </pc:sldMkLst>
      </pc:sldChg>
      <pc:sldChg chg="modAnim">
        <pc:chgData name="Mannix, Josh" userId="67577199-83d9-4857-9803-9b1b12014488" providerId="ADAL" clId="{8E966735-FEF3-A441-858E-225347157258}" dt="2023-01-11T17:42:07.282" v="406"/>
        <pc:sldMkLst>
          <pc:docMk/>
          <pc:sldMk cId="1725268783" sldId="315"/>
        </pc:sldMkLst>
      </pc:sldChg>
      <pc:sldChg chg="delSp modSp mod">
        <pc:chgData name="Mannix, Josh" userId="67577199-83d9-4857-9803-9b1b12014488" providerId="ADAL" clId="{8E966735-FEF3-A441-858E-225347157258}" dt="2023-01-11T18:45:41.757" v="408" actId="478"/>
        <pc:sldMkLst>
          <pc:docMk/>
          <pc:sldMk cId="1837633903" sldId="318"/>
        </pc:sldMkLst>
        <pc:spChg chg="del mod">
          <ac:chgData name="Mannix, Josh" userId="67577199-83d9-4857-9803-9b1b12014488" providerId="ADAL" clId="{8E966735-FEF3-A441-858E-225347157258}" dt="2023-01-11T18:45:41.757" v="408" actId="478"/>
          <ac:spMkLst>
            <pc:docMk/>
            <pc:sldMk cId="1837633903" sldId="318"/>
            <ac:spMk id="8" creationId="{52CFAD41-934F-A54E-B26B-221CB6C3A93A}"/>
          </ac:spMkLst>
        </pc:spChg>
      </pc:sldChg>
    </pc:docChg>
  </pc:docChgLst>
  <pc:docChgLst>
    <pc:chgData name="Mannix, Josh" userId="67577199-83d9-4857-9803-9b1b12014488" providerId="ADAL" clId="{10844B89-6063-944A-BF3B-F8F1A443B084}"/>
    <pc:docChg chg="custSel addSld delSld modSld sldOrd">
      <pc:chgData name="Mannix, Josh" userId="67577199-83d9-4857-9803-9b1b12014488" providerId="ADAL" clId="{10844B89-6063-944A-BF3B-F8F1A443B084}" dt="2023-01-27T18:44:15.153" v="2002" actId="20577"/>
      <pc:docMkLst>
        <pc:docMk/>
      </pc:docMkLst>
      <pc:sldChg chg="modSp mod">
        <pc:chgData name="Mannix, Josh" userId="67577199-83d9-4857-9803-9b1b12014488" providerId="ADAL" clId="{10844B89-6063-944A-BF3B-F8F1A443B084}" dt="2023-01-27T17:35:20.581" v="1966" actId="20577"/>
        <pc:sldMkLst>
          <pc:docMk/>
          <pc:sldMk cId="0" sldId="256"/>
        </pc:sldMkLst>
        <pc:spChg chg="mod">
          <ac:chgData name="Mannix, Josh" userId="67577199-83d9-4857-9803-9b1b12014488" providerId="ADAL" clId="{10844B89-6063-944A-BF3B-F8F1A443B084}" dt="2023-01-27T17:34:20.321" v="1958" actId="20577"/>
          <ac:spMkLst>
            <pc:docMk/>
            <pc:sldMk cId="0" sldId="256"/>
            <ac:spMk id="184" creationId="{00000000-0000-0000-0000-000000000000}"/>
          </ac:spMkLst>
        </pc:spChg>
        <pc:spChg chg="mod">
          <ac:chgData name="Mannix, Josh" userId="67577199-83d9-4857-9803-9b1b12014488" providerId="ADAL" clId="{10844B89-6063-944A-BF3B-F8F1A443B084}" dt="2023-01-27T17:35:20.581" v="1966" actId="20577"/>
          <ac:spMkLst>
            <pc:docMk/>
            <pc:sldMk cId="0" sldId="256"/>
            <ac:spMk id="185" creationId="{00000000-0000-0000-0000-000000000000}"/>
          </ac:spMkLst>
        </pc:spChg>
      </pc:sldChg>
      <pc:sldChg chg="modSp mod">
        <pc:chgData name="Mannix, Josh" userId="67577199-83d9-4857-9803-9b1b12014488" providerId="ADAL" clId="{10844B89-6063-944A-BF3B-F8F1A443B084}" dt="2023-01-23T17:25:27.754" v="37" actId="20577"/>
        <pc:sldMkLst>
          <pc:docMk/>
          <pc:sldMk cId="0" sldId="257"/>
        </pc:sldMkLst>
        <pc:spChg chg="mod">
          <ac:chgData name="Mannix, Josh" userId="67577199-83d9-4857-9803-9b1b12014488" providerId="ADAL" clId="{10844B89-6063-944A-BF3B-F8F1A443B084}" dt="2023-01-23T17:25:27.754" v="37" actId="20577"/>
          <ac:spMkLst>
            <pc:docMk/>
            <pc:sldMk cId="0" sldId="257"/>
            <ac:spMk id="193" creationId="{00000000-0000-0000-0000-000000000000}"/>
          </ac:spMkLst>
        </pc:spChg>
      </pc:sldChg>
      <pc:sldChg chg="modSp mod">
        <pc:chgData name="Mannix, Josh" userId="67577199-83d9-4857-9803-9b1b12014488" providerId="ADAL" clId="{10844B89-6063-944A-BF3B-F8F1A443B084}" dt="2023-01-23T17:25:33.646" v="41" actId="20577"/>
        <pc:sldMkLst>
          <pc:docMk/>
          <pc:sldMk cId="0" sldId="258"/>
        </pc:sldMkLst>
        <pc:spChg chg="mod">
          <ac:chgData name="Mannix, Josh" userId="67577199-83d9-4857-9803-9b1b12014488" providerId="ADAL" clId="{10844B89-6063-944A-BF3B-F8F1A443B084}" dt="2023-01-23T17:25:33.646" v="41" actId="20577"/>
          <ac:spMkLst>
            <pc:docMk/>
            <pc:sldMk cId="0" sldId="258"/>
            <ac:spMk id="216" creationId="{00000000-0000-0000-0000-000000000000}"/>
          </ac:spMkLst>
        </pc:spChg>
      </pc:sldChg>
      <pc:sldChg chg="modSp mod">
        <pc:chgData name="Mannix, Josh" userId="67577199-83d9-4857-9803-9b1b12014488" providerId="ADAL" clId="{10844B89-6063-944A-BF3B-F8F1A443B084}" dt="2023-01-23T17:27:53.429" v="229" actId="20577"/>
        <pc:sldMkLst>
          <pc:docMk/>
          <pc:sldMk cId="0" sldId="260"/>
        </pc:sldMkLst>
        <pc:spChg chg="mod">
          <ac:chgData name="Mannix, Josh" userId="67577199-83d9-4857-9803-9b1b12014488" providerId="ADAL" clId="{10844B89-6063-944A-BF3B-F8F1A443B084}" dt="2023-01-23T17:27:53.429" v="229" actId="20577"/>
          <ac:spMkLst>
            <pc:docMk/>
            <pc:sldMk cId="0" sldId="260"/>
            <ac:spMk id="241" creationId="{00000000-0000-0000-0000-000000000000}"/>
          </ac:spMkLst>
        </pc:spChg>
      </pc:sldChg>
      <pc:sldChg chg="modSp mod">
        <pc:chgData name="Mannix, Josh" userId="67577199-83d9-4857-9803-9b1b12014488" providerId="ADAL" clId="{10844B89-6063-944A-BF3B-F8F1A443B084}" dt="2023-01-27T18:44:15.153" v="2002" actId="20577"/>
        <pc:sldMkLst>
          <pc:docMk/>
          <pc:sldMk cId="1525334266" sldId="312"/>
        </pc:sldMkLst>
        <pc:spChg chg="mod">
          <ac:chgData name="Mannix, Josh" userId="67577199-83d9-4857-9803-9b1b12014488" providerId="ADAL" clId="{10844B89-6063-944A-BF3B-F8F1A443B084}" dt="2023-01-27T18:44:15.153" v="2002" actId="20577"/>
          <ac:spMkLst>
            <pc:docMk/>
            <pc:sldMk cId="1525334266" sldId="312"/>
            <ac:spMk id="3" creationId="{174A2818-11F1-9527-987C-744698490DA5}"/>
          </ac:spMkLst>
        </pc:spChg>
      </pc:sldChg>
      <pc:sldChg chg="addSp delSp modSp mod">
        <pc:chgData name="Mannix, Josh" userId="67577199-83d9-4857-9803-9b1b12014488" providerId="ADAL" clId="{10844B89-6063-944A-BF3B-F8F1A443B084}" dt="2023-01-27T17:48:16.802" v="1978" actId="20577"/>
        <pc:sldMkLst>
          <pc:docMk/>
          <pc:sldMk cId="2327765963" sldId="314"/>
        </pc:sldMkLst>
        <pc:spChg chg="mod">
          <ac:chgData name="Mannix, Josh" userId="67577199-83d9-4857-9803-9b1b12014488" providerId="ADAL" clId="{10844B89-6063-944A-BF3B-F8F1A443B084}" dt="2023-01-27T17:48:16.802" v="1978" actId="20577"/>
          <ac:spMkLst>
            <pc:docMk/>
            <pc:sldMk cId="2327765963" sldId="314"/>
            <ac:spMk id="2" creationId="{0986599C-079B-FE46-B154-C62755C39F88}"/>
          </ac:spMkLst>
        </pc:spChg>
        <pc:spChg chg="mod">
          <ac:chgData name="Mannix, Josh" userId="67577199-83d9-4857-9803-9b1b12014488" providerId="ADAL" clId="{10844B89-6063-944A-BF3B-F8F1A443B084}" dt="2023-01-23T17:27:45.800" v="221" actId="1076"/>
          <ac:spMkLst>
            <pc:docMk/>
            <pc:sldMk cId="2327765963" sldId="314"/>
            <ac:spMk id="3" creationId="{268D834C-B585-BA44-8441-48AAC0366738}"/>
          </ac:spMkLst>
        </pc:spChg>
        <pc:picChg chg="add mod">
          <ac:chgData name="Mannix, Josh" userId="67577199-83d9-4857-9803-9b1b12014488" providerId="ADAL" clId="{10844B89-6063-944A-BF3B-F8F1A443B084}" dt="2023-01-23T17:26:00.537" v="46" actId="1076"/>
          <ac:picMkLst>
            <pc:docMk/>
            <pc:sldMk cId="2327765963" sldId="314"/>
            <ac:picMk id="16" creationId="{EF676086-7AF9-BAF5-08DC-784BD64C9EAC}"/>
          </ac:picMkLst>
        </pc:picChg>
        <pc:picChg chg="del">
          <ac:chgData name="Mannix, Josh" userId="67577199-83d9-4857-9803-9b1b12014488" providerId="ADAL" clId="{10844B89-6063-944A-BF3B-F8F1A443B084}" dt="2023-01-23T17:25:53.942" v="43" actId="478"/>
          <ac:picMkLst>
            <pc:docMk/>
            <pc:sldMk cId="2327765963" sldId="314"/>
            <ac:picMk id="17" creationId="{C79B9D57-F73C-3148-880A-45B97D1A38DD}"/>
          </ac:picMkLst>
        </pc:picChg>
      </pc:sldChg>
      <pc:sldChg chg="del">
        <pc:chgData name="Mannix, Josh" userId="67577199-83d9-4857-9803-9b1b12014488" providerId="ADAL" clId="{10844B89-6063-944A-BF3B-F8F1A443B084}" dt="2023-01-23T17:28:00.323" v="230" actId="2696"/>
        <pc:sldMkLst>
          <pc:docMk/>
          <pc:sldMk cId="2374920946" sldId="316"/>
        </pc:sldMkLst>
      </pc:sldChg>
      <pc:sldChg chg="addSp delSp modSp mod modAnim">
        <pc:chgData name="Mannix, Josh" userId="67577199-83d9-4857-9803-9b1b12014488" providerId="ADAL" clId="{10844B89-6063-944A-BF3B-F8F1A443B084}" dt="2023-01-23T17:42:23.306" v="1391" actId="1076"/>
        <pc:sldMkLst>
          <pc:docMk/>
          <pc:sldMk cId="2926030904" sldId="318"/>
        </pc:sldMkLst>
        <pc:spChg chg="mod">
          <ac:chgData name="Mannix, Josh" userId="67577199-83d9-4857-9803-9b1b12014488" providerId="ADAL" clId="{10844B89-6063-944A-BF3B-F8F1A443B084}" dt="2023-01-23T17:39:27.979" v="1384" actId="20577"/>
          <ac:spMkLst>
            <pc:docMk/>
            <pc:sldMk cId="2926030904" sldId="318"/>
            <ac:spMk id="2" creationId="{ADC04ADF-3C89-B545-B3AC-998590695FDC}"/>
          </ac:spMkLst>
        </pc:spChg>
        <pc:spChg chg="mod">
          <ac:chgData name="Mannix, Josh" userId="67577199-83d9-4857-9803-9b1b12014488" providerId="ADAL" clId="{10844B89-6063-944A-BF3B-F8F1A443B084}" dt="2023-01-23T17:37:10.297" v="984" actId="20577"/>
          <ac:spMkLst>
            <pc:docMk/>
            <pc:sldMk cId="2926030904" sldId="318"/>
            <ac:spMk id="248" creationId="{00000000-0000-0000-0000-000000000000}"/>
          </ac:spMkLst>
        </pc:spChg>
        <pc:picChg chg="add mod modCrop">
          <ac:chgData name="Mannix, Josh" userId="67577199-83d9-4857-9803-9b1b12014488" providerId="ADAL" clId="{10844B89-6063-944A-BF3B-F8F1A443B084}" dt="2023-01-23T17:42:23.306" v="1391" actId="1076"/>
          <ac:picMkLst>
            <pc:docMk/>
            <pc:sldMk cId="2926030904" sldId="318"/>
            <ac:picMk id="3" creationId="{68C27167-E05C-7A24-A2E4-3D7F989C2E9A}"/>
          </ac:picMkLst>
        </pc:picChg>
        <pc:picChg chg="del">
          <ac:chgData name="Mannix, Josh" userId="67577199-83d9-4857-9803-9b1b12014488" providerId="ADAL" clId="{10844B89-6063-944A-BF3B-F8F1A443B084}" dt="2023-01-23T17:41:19.972" v="1385" actId="478"/>
          <ac:picMkLst>
            <pc:docMk/>
            <pc:sldMk cId="2926030904" sldId="318"/>
            <ac:picMk id="1026" creationId="{E07EB991-819F-4E44-8F9F-6F2D723BF116}"/>
          </ac:picMkLst>
        </pc:picChg>
      </pc:sldChg>
      <pc:sldChg chg="modSp mod">
        <pc:chgData name="Mannix, Josh" userId="67577199-83d9-4857-9803-9b1b12014488" providerId="ADAL" clId="{10844B89-6063-944A-BF3B-F8F1A443B084}" dt="2023-01-23T17:31:10.865" v="370" actId="20577"/>
        <pc:sldMkLst>
          <pc:docMk/>
          <pc:sldMk cId="2742753983" sldId="319"/>
        </pc:sldMkLst>
        <pc:spChg chg="mod">
          <ac:chgData name="Mannix, Josh" userId="67577199-83d9-4857-9803-9b1b12014488" providerId="ADAL" clId="{10844B89-6063-944A-BF3B-F8F1A443B084}" dt="2023-01-23T17:31:10.865" v="370" actId="20577"/>
          <ac:spMkLst>
            <pc:docMk/>
            <pc:sldMk cId="2742753983" sldId="319"/>
            <ac:spMk id="2" creationId="{ADC04ADF-3C89-B545-B3AC-998590695FDC}"/>
          </ac:spMkLst>
        </pc:spChg>
        <pc:spChg chg="mod">
          <ac:chgData name="Mannix, Josh" userId="67577199-83d9-4857-9803-9b1b12014488" providerId="ADAL" clId="{10844B89-6063-944A-BF3B-F8F1A443B084}" dt="2023-01-23T17:28:07.461" v="247" actId="20577"/>
          <ac:spMkLst>
            <pc:docMk/>
            <pc:sldMk cId="2742753983" sldId="319"/>
            <ac:spMk id="248" creationId="{00000000-0000-0000-0000-000000000000}"/>
          </ac:spMkLst>
        </pc:spChg>
      </pc:sldChg>
      <pc:sldChg chg="modSp mod modAnim">
        <pc:chgData name="Mannix, Josh" userId="67577199-83d9-4857-9803-9b1b12014488" providerId="ADAL" clId="{10844B89-6063-944A-BF3B-F8F1A443B084}" dt="2023-01-23T17:35:31.979" v="725" actId="20577"/>
        <pc:sldMkLst>
          <pc:docMk/>
          <pc:sldMk cId="1441348668" sldId="320"/>
        </pc:sldMkLst>
        <pc:spChg chg="mod">
          <ac:chgData name="Mannix, Josh" userId="67577199-83d9-4857-9803-9b1b12014488" providerId="ADAL" clId="{10844B89-6063-944A-BF3B-F8F1A443B084}" dt="2023-01-23T17:35:17.072" v="711" actId="20577"/>
          <ac:spMkLst>
            <pc:docMk/>
            <pc:sldMk cId="1441348668" sldId="320"/>
            <ac:spMk id="2" creationId="{ADC04ADF-3C89-B545-B3AC-998590695FDC}"/>
          </ac:spMkLst>
        </pc:spChg>
        <pc:spChg chg="mod">
          <ac:chgData name="Mannix, Josh" userId="67577199-83d9-4857-9803-9b1b12014488" providerId="ADAL" clId="{10844B89-6063-944A-BF3B-F8F1A443B084}" dt="2023-01-23T17:35:31.979" v="725" actId="20577"/>
          <ac:spMkLst>
            <pc:docMk/>
            <pc:sldMk cId="1441348668" sldId="320"/>
            <ac:spMk id="248" creationId="{00000000-0000-0000-0000-000000000000}"/>
          </ac:spMkLst>
        </pc:spChg>
      </pc:sldChg>
      <pc:sldChg chg="modSp mod modAnim">
        <pc:chgData name="Mannix, Josh" userId="67577199-83d9-4857-9803-9b1b12014488" providerId="ADAL" clId="{10844B89-6063-944A-BF3B-F8F1A443B084}" dt="2023-01-23T17:49:39.788" v="1956" actId="6549"/>
        <pc:sldMkLst>
          <pc:docMk/>
          <pc:sldMk cId="4060266660" sldId="321"/>
        </pc:sldMkLst>
        <pc:spChg chg="mod">
          <ac:chgData name="Mannix, Josh" userId="67577199-83d9-4857-9803-9b1b12014488" providerId="ADAL" clId="{10844B89-6063-944A-BF3B-F8F1A443B084}" dt="2023-01-23T17:49:39.788" v="1956" actId="6549"/>
          <ac:spMkLst>
            <pc:docMk/>
            <pc:sldMk cId="4060266660" sldId="321"/>
            <ac:spMk id="2" creationId="{ADC04ADF-3C89-B545-B3AC-998590695FDC}"/>
          </ac:spMkLst>
        </pc:spChg>
        <pc:spChg chg="mod">
          <ac:chgData name="Mannix, Josh" userId="67577199-83d9-4857-9803-9b1b12014488" providerId="ADAL" clId="{10844B89-6063-944A-BF3B-F8F1A443B084}" dt="2023-01-23T17:47:26.878" v="1699" actId="20577"/>
          <ac:spMkLst>
            <pc:docMk/>
            <pc:sldMk cId="4060266660" sldId="321"/>
            <ac:spMk id="248" creationId="{00000000-0000-0000-0000-000000000000}"/>
          </ac:spMkLst>
        </pc:spChg>
      </pc:sldChg>
      <pc:sldChg chg="delSp modSp mod ord">
        <pc:chgData name="Mannix, Josh" userId="67577199-83d9-4857-9803-9b1b12014488" providerId="ADAL" clId="{10844B89-6063-944A-BF3B-F8F1A443B084}" dt="2023-01-23T17:46:34.115" v="1684" actId="403"/>
        <pc:sldMkLst>
          <pc:docMk/>
          <pc:sldMk cId="3566866191" sldId="322"/>
        </pc:sldMkLst>
        <pc:spChg chg="mod">
          <ac:chgData name="Mannix, Josh" userId="67577199-83d9-4857-9803-9b1b12014488" providerId="ADAL" clId="{10844B89-6063-944A-BF3B-F8F1A443B084}" dt="2023-01-23T17:46:34.115" v="1684" actId="403"/>
          <ac:spMkLst>
            <pc:docMk/>
            <pc:sldMk cId="3566866191" sldId="322"/>
            <ac:spMk id="2" creationId="{ADC04ADF-3C89-B545-B3AC-998590695FDC}"/>
          </ac:spMkLst>
        </pc:spChg>
        <pc:spChg chg="mod">
          <ac:chgData name="Mannix, Josh" userId="67577199-83d9-4857-9803-9b1b12014488" providerId="ADAL" clId="{10844B89-6063-944A-BF3B-F8F1A443B084}" dt="2023-01-23T17:43:34.092" v="1407" actId="20577"/>
          <ac:spMkLst>
            <pc:docMk/>
            <pc:sldMk cId="3566866191" sldId="322"/>
            <ac:spMk id="248" creationId="{00000000-0000-0000-0000-000000000000}"/>
          </ac:spMkLst>
        </pc:spChg>
        <pc:picChg chg="mod">
          <ac:chgData name="Mannix, Josh" userId="67577199-83d9-4857-9803-9b1b12014488" providerId="ADAL" clId="{10844B89-6063-944A-BF3B-F8F1A443B084}" dt="2023-01-23T17:45:51.525" v="1680" actId="1076"/>
          <ac:picMkLst>
            <pc:docMk/>
            <pc:sldMk cId="3566866191" sldId="322"/>
            <ac:picMk id="17" creationId="{E204F786-F2CF-5443-9E7F-238D53D0CCE8}"/>
          </ac:picMkLst>
        </pc:picChg>
        <pc:picChg chg="del">
          <ac:chgData name="Mannix, Josh" userId="67577199-83d9-4857-9803-9b1b12014488" providerId="ADAL" clId="{10844B89-6063-944A-BF3B-F8F1A443B084}" dt="2023-01-23T17:45:48.887" v="1679" actId="478"/>
          <ac:picMkLst>
            <pc:docMk/>
            <pc:sldMk cId="3566866191" sldId="322"/>
            <ac:picMk id="18" creationId="{6798B4A8-D6E9-A541-BD19-D9A05F20F183}"/>
          </ac:picMkLst>
        </pc:picChg>
        <pc:picChg chg="mod">
          <ac:chgData name="Mannix, Josh" userId="67577199-83d9-4857-9803-9b1b12014488" providerId="ADAL" clId="{10844B89-6063-944A-BF3B-F8F1A443B084}" dt="2023-01-23T17:45:52.613" v="1681" actId="1076"/>
          <ac:picMkLst>
            <pc:docMk/>
            <pc:sldMk cId="3566866191" sldId="322"/>
            <ac:picMk id="19" creationId="{7CB575B7-1D1E-1142-8ACD-71942B7CF8D1}"/>
          </ac:picMkLst>
        </pc:picChg>
        <pc:picChg chg="del">
          <ac:chgData name="Mannix, Josh" userId="67577199-83d9-4857-9803-9b1b12014488" providerId="ADAL" clId="{10844B89-6063-944A-BF3B-F8F1A443B084}" dt="2023-01-23T17:45:47.532" v="1678" actId="478"/>
          <ac:picMkLst>
            <pc:docMk/>
            <pc:sldMk cId="3566866191" sldId="322"/>
            <ac:picMk id="20" creationId="{B11FEE84-A794-CE43-B4CC-C90ACA466F54}"/>
          </ac:picMkLst>
        </pc:picChg>
        <pc:picChg chg="mod">
          <ac:chgData name="Mannix, Josh" userId="67577199-83d9-4857-9803-9b1b12014488" providerId="ADAL" clId="{10844B89-6063-944A-BF3B-F8F1A443B084}" dt="2023-01-23T17:45:57.049" v="1683" actId="1076"/>
          <ac:picMkLst>
            <pc:docMk/>
            <pc:sldMk cId="3566866191" sldId="322"/>
            <ac:picMk id="21" creationId="{6C3D6011-239B-3444-9FEC-973EF6BDE75F}"/>
          </ac:picMkLst>
        </pc:picChg>
      </pc:sldChg>
      <pc:sldChg chg="del">
        <pc:chgData name="Mannix, Josh" userId="67577199-83d9-4857-9803-9b1b12014488" providerId="ADAL" clId="{10844B89-6063-944A-BF3B-F8F1A443B084}" dt="2023-01-23T17:25:14.015" v="26" actId="2696"/>
        <pc:sldMkLst>
          <pc:docMk/>
          <pc:sldMk cId="3164844292" sldId="327"/>
        </pc:sldMkLst>
      </pc:sldChg>
      <pc:sldChg chg="modSp add mod">
        <pc:chgData name="Mannix, Josh" userId="67577199-83d9-4857-9803-9b1b12014488" providerId="ADAL" clId="{10844B89-6063-944A-BF3B-F8F1A443B084}" dt="2023-01-23T17:36:48.279" v="966" actId="20577"/>
        <pc:sldMkLst>
          <pc:docMk/>
          <pc:sldMk cId="2132093768" sldId="336"/>
        </pc:sldMkLst>
        <pc:spChg chg="mod">
          <ac:chgData name="Mannix, Josh" userId="67577199-83d9-4857-9803-9b1b12014488" providerId="ADAL" clId="{10844B89-6063-944A-BF3B-F8F1A443B084}" dt="2023-01-23T17:36:48.279" v="966" actId="20577"/>
          <ac:spMkLst>
            <pc:docMk/>
            <pc:sldMk cId="2132093768" sldId="336"/>
            <ac:spMk id="2" creationId="{ADC04ADF-3C89-B545-B3AC-998590695FDC}"/>
          </ac:spMkLst>
        </pc:spChg>
        <pc:spChg chg="mod">
          <ac:chgData name="Mannix, Josh" userId="67577199-83d9-4857-9803-9b1b12014488" providerId="ADAL" clId="{10844B89-6063-944A-BF3B-F8F1A443B084}" dt="2023-01-23T17:35:36.580" v="736" actId="20577"/>
          <ac:spMkLst>
            <pc:docMk/>
            <pc:sldMk cId="2132093768" sldId="336"/>
            <ac:spMk id="248" creationId="{00000000-0000-0000-0000-000000000000}"/>
          </ac:spMkLst>
        </pc:spChg>
      </pc:sldChg>
      <pc:sldChg chg="modAnim">
        <pc:chgData name="Mannix, Josh" userId="67577199-83d9-4857-9803-9b1b12014488" providerId="ADAL" clId="{10844B89-6063-944A-BF3B-F8F1A443B084}" dt="2023-01-27T17:46:35.114" v="1968"/>
        <pc:sldMkLst>
          <pc:docMk/>
          <pc:sldMk cId="1695509057" sldId="341"/>
        </pc:sldMkLst>
      </pc:sldChg>
    </pc:docChg>
  </pc:docChgLst>
  <pc:docChgLst>
    <pc:chgData name="Josh Mannix" userId="67577199-83d9-4857-9803-9b1b12014488" providerId="ADAL" clId="{674E90A8-30E3-1E41-AAAB-6BB9A415CE1A}"/>
    <pc:docChg chg="undo custSel addSld delSld modSld sldOrd">
      <pc:chgData name="Josh Mannix" userId="67577199-83d9-4857-9803-9b1b12014488" providerId="ADAL" clId="{674E90A8-30E3-1E41-AAAB-6BB9A415CE1A}" dt="2023-01-21T15:49:55.864" v="5469"/>
      <pc:docMkLst>
        <pc:docMk/>
      </pc:docMkLst>
      <pc:sldChg chg="addSp delSp modSp mod">
        <pc:chgData name="Josh Mannix" userId="67577199-83d9-4857-9803-9b1b12014488" providerId="ADAL" clId="{674E90A8-30E3-1E41-AAAB-6BB9A415CE1A}" dt="2023-01-17T16:08:38.082" v="5466" actId="1035"/>
        <pc:sldMkLst>
          <pc:docMk/>
          <pc:sldMk cId="0" sldId="256"/>
        </pc:sldMkLst>
        <pc:spChg chg="mod">
          <ac:chgData name="Josh Mannix" userId="67577199-83d9-4857-9803-9b1b12014488" providerId="ADAL" clId="{674E90A8-30E3-1E41-AAAB-6BB9A415CE1A}" dt="2023-01-16T20:15:34.831" v="39" actId="20577"/>
          <ac:spMkLst>
            <pc:docMk/>
            <pc:sldMk cId="0" sldId="256"/>
            <ac:spMk id="184" creationId="{00000000-0000-0000-0000-000000000000}"/>
          </ac:spMkLst>
        </pc:spChg>
        <pc:spChg chg="mod">
          <ac:chgData name="Josh Mannix" userId="67577199-83d9-4857-9803-9b1b12014488" providerId="ADAL" clId="{674E90A8-30E3-1E41-AAAB-6BB9A415CE1A}" dt="2023-01-16T20:15:43.065" v="51" actId="20577"/>
          <ac:spMkLst>
            <pc:docMk/>
            <pc:sldMk cId="0" sldId="256"/>
            <ac:spMk id="185" creationId="{00000000-0000-0000-0000-000000000000}"/>
          </ac:spMkLst>
        </pc:spChg>
        <pc:picChg chg="add mod">
          <ac:chgData name="Josh Mannix" userId="67577199-83d9-4857-9803-9b1b12014488" providerId="ADAL" clId="{674E90A8-30E3-1E41-AAAB-6BB9A415CE1A}" dt="2023-01-17T16:08:38.082" v="5466" actId="1035"/>
          <ac:picMkLst>
            <pc:docMk/>
            <pc:sldMk cId="0" sldId="256"/>
            <ac:picMk id="2" creationId="{79DF98E2-A59C-AE4D-A8CB-C469C2B4C3FA}"/>
          </ac:picMkLst>
        </pc:picChg>
        <pc:picChg chg="del">
          <ac:chgData name="Josh Mannix" userId="67577199-83d9-4857-9803-9b1b12014488" providerId="ADAL" clId="{674E90A8-30E3-1E41-AAAB-6BB9A415CE1A}" dt="2023-01-17T16:07:20.454" v="5450" actId="478"/>
          <ac:picMkLst>
            <pc:docMk/>
            <pc:sldMk cId="0" sldId="256"/>
            <ac:picMk id="3" creationId="{771971D2-7156-EF45-83D9-0794AB9ECC76}"/>
          </ac:picMkLst>
        </pc:picChg>
        <pc:picChg chg="add del mod">
          <ac:chgData name="Josh Mannix" userId="67577199-83d9-4857-9803-9b1b12014488" providerId="ADAL" clId="{674E90A8-30E3-1E41-AAAB-6BB9A415CE1A}" dt="2023-01-17T16:08:24.300" v="5463" actId="478"/>
          <ac:picMkLst>
            <pc:docMk/>
            <pc:sldMk cId="0" sldId="256"/>
            <ac:picMk id="4" creationId="{220F96F5-D78D-684F-80E4-3FB67B26B34C}"/>
          </ac:picMkLst>
        </pc:picChg>
      </pc:sldChg>
      <pc:sldChg chg="modSp mod">
        <pc:chgData name="Josh Mannix" userId="67577199-83d9-4857-9803-9b1b12014488" providerId="ADAL" clId="{674E90A8-30E3-1E41-AAAB-6BB9A415CE1A}" dt="2023-01-16T20:28:20.404" v="408" actId="6549"/>
        <pc:sldMkLst>
          <pc:docMk/>
          <pc:sldMk cId="0" sldId="257"/>
        </pc:sldMkLst>
        <pc:spChg chg="mod">
          <ac:chgData name="Josh Mannix" userId="67577199-83d9-4857-9803-9b1b12014488" providerId="ADAL" clId="{674E90A8-30E3-1E41-AAAB-6BB9A415CE1A}" dt="2023-01-16T20:28:06.904" v="378" actId="6549"/>
          <ac:spMkLst>
            <pc:docMk/>
            <pc:sldMk cId="0" sldId="257"/>
            <ac:spMk id="192" creationId="{00000000-0000-0000-0000-000000000000}"/>
          </ac:spMkLst>
        </pc:spChg>
        <pc:spChg chg="mod">
          <ac:chgData name="Josh Mannix" userId="67577199-83d9-4857-9803-9b1b12014488" providerId="ADAL" clId="{674E90A8-30E3-1E41-AAAB-6BB9A415CE1A}" dt="2023-01-16T20:24:24.389" v="70" actId="20577"/>
          <ac:spMkLst>
            <pc:docMk/>
            <pc:sldMk cId="0" sldId="257"/>
            <ac:spMk id="193" creationId="{00000000-0000-0000-0000-000000000000}"/>
          </ac:spMkLst>
        </pc:spChg>
        <pc:spChg chg="mod">
          <ac:chgData name="Josh Mannix" userId="67577199-83d9-4857-9803-9b1b12014488" providerId="ADAL" clId="{674E90A8-30E3-1E41-AAAB-6BB9A415CE1A}" dt="2023-01-16T20:28:20.404" v="408" actId="6549"/>
          <ac:spMkLst>
            <pc:docMk/>
            <pc:sldMk cId="0" sldId="257"/>
            <ac:spMk id="195" creationId="{00000000-0000-0000-0000-000000000000}"/>
          </ac:spMkLst>
        </pc:spChg>
      </pc:sldChg>
      <pc:sldChg chg="modSp mod">
        <pc:chgData name="Josh Mannix" userId="67577199-83d9-4857-9803-9b1b12014488" providerId="ADAL" clId="{674E90A8-30E3-1E41-AAAB-6BB9A415CE1A}" dt="2023-01-16T20:24:30.230" v="89" actId="20577"/>
        <pc:sldMkLst>
          <pc:docMk/>
          <pc:sldMk cId="0" sldId="258"/>
        </pc:sldMkLst>
        <pc:spChg chg="mod">
          <ac:chgData name="Josh Mannix" userId="67577199-83d9-4857-9803-9b1b12014488" providerId="ADAL" clId="{674E90A8-30E3-1E41-AAAB-6BB9A415CE1A}" dt="2023-01-16T20:24:30.230" v="89" actId="20577"/>
          <ac:spMkLst>
            <pc:docMk/>
            <pc:sldMk cId="0" sldId="258"/>
            <ac:spMk id="216" creationId="{00000000-0000-0000-0000-000000000000}"/>
          </ac:spMkLst>
        </pc:spChg>
      </pc:sldChg>
      <pc:sldChg chg="modSp mod">
        <pc:chgData name="Josh Mannix" userId="67577199-83d9-4857-9803-9b1b12014488" providerId="ADAL" clId="{674E90A8-30E3-1E41-AAAB-6BB9A415CE1A}" dt="2023-01-17T15:55:00.452" v="5315" actId="1076"/>
        <pc:sldMkLst>
          <pc:docMk/>
          <pc:sldMk cId="0" sldId="260"/>
        </pc:sldMkLst>
        <pc:spChg chg="mod">
          <ac:chgData name="Josh Mannix" userId="67577199-83d9-4857-9803-9b1b12014488" providerId="ADAL" clId="{674E90A8-30E3-1E41-AAAB-6BB9A415CE1A}" dt="2023-01-17T15:55:00.452" v="5315" actId="1076"/>
          <ac:spMkLst>
            <pc:docMk/>
            <pc:sldMk cId="0" sldId="260"/>
            <ac:spMk id="241" creationId="{00000000-0000-0000-0000-000000000000}"/>
          </ac:spMkLst>
        </pc:spChg>
      </pc:sldChg>
      <pc:sldChg chg="del">
        <pc:chgData name="Josh Mannix" userId="67577199-83d9-4857-9803-9b1b12014488" providerId="ADAL" clId="{674E90A8-30E3-1E41-AAAB-6BB9A415CE1A}" dt="2023-01-16T20:30:48.625" v="532" actId="2696"/>
        <pc:sldMkLst>
          <pc:docMk/>
          <pc:sldMk cId="0" sldId="261"/>
        </pc:sldMkLst>
      </pc:sldChg>
      <pc:sldChg chg="modSp mod">
        <pc:chgData name="Josh Mannix" userId="67577199-83d9-4857-9803-9b1b12014488" providerId="ADAL" clId="{674E90A8-30E3-1E41-AAAB-6BB9A415CE1A}" dt="2023-01-16T21:41:02.599" v="3385" actId="1076"/>
        <pc:sldMkLst>
          <pc:docMk/>
          <pc:sldMk cId="0" sldId="262"/>
        </pc:sldMkLst>
        <pc:spChg chg="mod">
          <ac:chgData name="Josh Mannix" userId="67577199-83d9-4857-9803-9b1b12014488" providerId="ADAL" clId="{674E90A8-30E3-1E41-AAAB-6BB9A415CE1A}" dt="2023-01-16T21:41:00.159" v="3383" actId="1076"/>
          <ac:spMkLst>
            <pc:docMk/>
            <pc:sldMk cId="0" sldId="262"/>
            <ac:spMk id="265" creationId="{00000000-0000-0000-0000-000000000000}"/>
          </ac:spMkLst>
        </pc:spChg>
        <pc:spChg chg="mod">
          <ac:chgData name="Josh Mannix" userId="67577199-83d9-4857-9803-9b1b12014488" providerId="ADAL" clId="{674E90A8-30E3-1E41-AAAB-6BB9A415CE1A}" dt="2023-01-16T21:41:02.599" v="3385" actId="1076"/>
          <ac:spMkLst>
            <pc:docMk/>
            <pc:sldMk cId="0" sldId="262"/>
            <ac:spMk id="267" creationId="{00000000-0000-0000-0000-000000000000}"/>
          </ac:spMkLst>
        </pc:spChg>
      </pc:sldChg>
      <pc:sldChg chg="modSp mod">
        <pc:chgData name="Josh Mannix" userId="67577199-83d9-4857-9803-9b1b12014488" providerId="ADAL" clId="{674E90A8-30E3-1E41-AAAB-6BB9A415CE1A}" dt="2023-01-16T21:45:08.461" v="3674" actId="404"/>
        <pc:sldMkLst>
          <pc:docMk/>
          <pc:sldMk cId="0" sldId="263"/>
        </pc:sldMkLst>
        <pc:spChg chg="mod">
          <ac:chgData name="Josh Mannix" userId="67577199-83d9-4857-9803-9b1b12014488" providerId="ADAL" clId="{674E90A8-30E3-1E41-AAAB-6BB9A415CE1A}" dt="2023-01-16T21:45:08.461" v="3674" actId="404"/>
          <ac:spMkLst>
            <pc:docMk/>
            <pc:sldMk cId="0" sldId="263"/>
            <ac:spMk id="19" creationId="{50990AC8-88A1-9F4C-AF7A-2DC8790832E1}"/>
          </ac:spMkLst>
        </pc:spChg>
        <pc:spChg chg="mod">
          <ac:chgData name="Josh Mannix" userId="67577199-83d9-4857-9803-9b1b12014488" providerId="ADAL" clId="{674E90A8-30E3-1E41-AAAB-6BB9A415CE1A}" dt="2023-01-16T21:42:46.742" v="3400" actId="20577"/>
          <ac:spMkLst>
            <pc:docMk/>
            <pc:sldMk cId="0" sldId="263"/>
            <ac:spMk id="273" creationId="{00000000-0000-0000-0000-000000000000}"/>
          </ac:spMkLst>
        </pc:spChg>
      </pc:sldChg>
      <pc:sldChg chg="modSp mod">
        <pc:chgData name="Josh Mannix" userId="67577199-83d9-4857-9803-9b1b12014488" providerId="ADAL" clId="{674E90A8-30E3-1E41-AAAB-6BB9A415CE1A}" dt="2023-01-17T15:55:24.210" v="5332" actId="20577"/>
        <pc:sldMkLst>
          <pc:docMk/>
          <pc:sldMk cId="0" sldId="264"/>
        </pc:sldMkLst>
        <pc:spChg chg="mod">
          <ac:chgData name="Josh Mannix" userId="67577199-83d9-4857-9803-9b1b12014488" providerId="ADAL" clId="{674E90A8-30E3-1E41-AAAB-6BB9A415CE1A}" dt="2023-01-17T15:55:24.210" v="5332" actId="20577"/>
          <ac:spMkLst>
            <pc:docMk/>
            <pc:sldMk cId="0" sldId="264"/>
            <ac:spMk id="289" creationId="{00000000-0000-0000-0000-000000000000}"/>
          </ac:spMkLst>
        </pc:spChg>
      </pc:sldChg>
      <pc:sldChg chg="del">
        <pc:chgData name="Josh Mannix" userId="67577199-83d9-4857-9803-9b1b12014488" providerId="ADAL" clId="{674E90A8-30E3-1E41-AAAB-6BB9A415CE1A}" dt="2023-01-16T20:24:32.827" v="90" actId="2696"/>
        <pc:sldMkLst>
          <pc:docMk/>
          <pc:sldMk cId="2109807637" sldId="308"/>
        </pc:sldMkLst>
      </pc:sldChg>
      <pc:sldChg chg="addSp modSp mod">
        <pc:chgData name="Josh Mannix" userId="67577199-83d9-4857-9803-9b1b12014488" providerId="ADAL" clId="{674E90A8-30E3-1E41-AAAB-6BB9A415CE1A}" dt="2023-01-17T15:55:53.480" v="5333"/>
        <pc:sldMkLst>
          <pc:docMk/>
          <pc:sldMk cId="1525334266" sldId="312"/>
        </pc:sldMkLst>
        <pc:spChg chg="mod">
          <ac:chgData name="Josh Mannix" userId="67577199-83d9-4857-9803-9b1b12014488" providerId="ADAL" clId="{674E90A8-30E3-1E41-AAAB-6BB9A415CE1A}" dt="2023-01-16T20:29:51.281" v="531" actId="20577"/>
          <ac:spMkLst>
            <pc:docMk/>
            <pc:sldMk cId="1525334266" sldId="312"/>
            <ac:spMk id="3" creationId="{174A2818-11F1-9527-987C-744698490DA5}"/>
          </ac:spMkLst>
        </pc:spChg>
        <pc:spChg chg="mod">
          <ac:chgData name="Josh Mannix" userId="67577199-83d9-4857-9803-9b1b12014488" providerId="ADAL" clId="{674E90A8-30E3-1E41-AAAB-6BB9A415CE1A}" dt="2023-01-17T15:55:53.480" v="5333"/>
          <ac:spMkLst>
            <pc:docMk/>
            <pc:sldMk cId="1525334266" sldId="312"/>
            <ac:spMk id="6" creationId="{285E42D2-97F5-7646-80A7-5CCFD3A6C2E3}"/>
          </ac:spMkLst>
        </pc:spChg>
        <pc:spChg chg="mod">
          <ac:chgData name="Josh Mannix" userId="67577199-83d9-4857-9803-9b1b12014488" providerId="ADAL" clId="{674E90A8-30E3-1E41-AAAB-6BB9A415CE1A}" dt="2023-01-17T15:55:53.480" v="5333"/>
          <ac:spMkLst>
            <pc:docMk/>
            <pc:sldMk cId="1525334266" sldId="312"/>
            <ac:spMk id="7" creationId="{54591AC2-EC92-BB4C-AF90-6249333DA036}"/>
          </ac:spMkLst>
        </pc:spChg>
        <pc:spChg chg="mod">
          <ac:chgData name="Josh Mannix" userId="67577199-83d9-4857-9803-9b1b12014488" providerId="ADAL" clId="{674E90A8-30E3-1E41-AAAB-6BB9A415CE1A}" dt="2023-01-17T15:55:53.480" v="5333"/>
          <ac:spMkLst>
            <pc:docMk/>
            <pc:sldMk cId="1525334266" sldId="312"/>
            <ac:spMk id="8" creationId="{8BECB7DB-3279-7E48-A562-5B027769D2C7}"/>
          </ac:spMkLst>
        </pc:spChg>
        <pc:spChg chg="mod">
          <ac:chgData name="Josh Mannix" userId="67577199-83d9-4857-9803-9b1b12014488" providerId="ADAL" clId="{674E90A8-30E3-1E41-AAAB-6BB9A415CE1A}" dt="2023-01-17T15:55:53.480" v="5333"/>
          <ac:spMkLst>
            <pc:docMk/>
            <pc:sldMk cId="1525334266" sldId="312"/>
            <ac:spMk id="9" creationId="{D8774DA8-AA7F-9B44-B70C-FCF5C067763C}"/>
          </ac:spMkLst>
        </pc:spChg>
        <pc:spChg chg="mod">
          <ac:chgData name="Josh Mannix" userId="67577199-83d9-4857-9803-9b1b12014488" providerId="ADAL" clId="{674E90A8-30E3-1E41-AAAB-6BB9A415CE1A}" dt="2023-01-17T15:55:53.480" v="5333"/>
          <ac:spMkLst>
            <pc:docMk/>
            <pc:sldMk cId="1525334266" sldId="312"/>
            <ac:spMk id="10" creationId="{05C6C1D0-FA94-F04E-BCB1-406980FA6B06}"/>
          </ac:spMkLst>
        </pc:spChg>
        <pc:grpChg chg="add mod">
          <ac:chgData name="Josh Mannix" userId="67577199-83d9-4857-9803-9b1b12014488" providerId="ADAL" clId="{674E90A8-30E3-1E41-AAAB-6BB9A415CE1A}" dt="2023-01-17T15:55:53.480" v="5333"/>
          <ac:grpSpMkLst>
            <pc:docMk/>
            <pc:sldMk cId="1525334266" sldId="312"/>
            <ac:grpSpMk id="5" creationId="{E892483C-5B4C-F747-B6C8-389796780303}"/>
          </ac:grpSpMkLst>
        </pc:grpChg>
      </pc:sldChg>
      <pc:sldChg chg="addSp delSp modSp mod">
        <pc:chgData name="Josh Mannix" userId="67577199-83d9-4857-9803-9b1b12014488" providerId="ADAL" clId="{674E90A8-30E3-1E41-AAAB-6BB9A415CE1A}" dt="2023-01-17T16:08:12.063" v="5458" actId="1076"/>
        <pc:sldMkLst>
          <pc:docMk/>
          <pc:sldMk cId="2327765963" sldId="314"/>
        </pc:sldMkLst>
        <pc:spChg chg="mod">
          <ac:chgData name="Josh Mannix" userId="67577199-83d9-4857-9803-9b1b12014488" providerId="ADAL" clId="{674E90A8-30E3-1E41-AAAB-6BB9A415CE1A}" dt="2023-01-16T20:24:43.887" v="122" actId="20577"/>
          <ac:spMkLst>
            <pc:docMk/>
            <pc:sldMk cId="2327765963" sldId="314"/>
            <ac:spMk id="2" creationId="{0986599C-079B-FE46-B154-C62755C39F88}"/>
          </ac:spMkLst>
        </pc:spChg>
        <pc:spChg chg="mod">
          <ac:chgData name="Josh Mannix" userId="67577199-83d9-4857-9803-9b1b12014488" providerId="ADAL" clId="{674E90A8-30E3-1E41-AAAB-6BB9A415CE1A}" dt="2023-01-16T20:26:50.616" v="366" actId="1076"/>
          <ac:spMkLst>
            <pc:docMk/>
            <pc:sldMk cId="2327765963" sldId="314"/>
            <ac:spMk id="3" creationId="{268D834C-B585-BA44-8441-48AAC0366738}"/>
          </ac:spMkLst>
        </pc:spChg>
        <pc:picChg chg="add del mod">
          <ac:chgData name="Josh Mannix" userId="67577199-83d9-4857-9803-9b1b12014488" providerId="ADAL" clId="{674E90A8-30E3-1E41-AAAB-6BB9A415CE1A}" dt="2023-01-17T16:07:57.727" v="5454" actId="478"/>
          <ac:picMkLst>
            <pc:docMk/>
            <pc:sldMk cId="2327765963" sldId="314"/>
            <ac:picMk id="16" creationId="{0E3086AA-BCDE-4B42-97F6-E72F7BC24D59}"/>
          </ac:picMkLst>
        </pc:picChg>
        <pc:picChg chg="add mod">
          <ac:chgData name="Josh Mannix" userId="67577199-83d9-4857-9803-9b1b12014488" providerId="ADAL" clId="{674E90A8-30E3-1E41-AAAB-6BB9A415CE1A}" dt="2023-01-17T16:08:12.063" v="5458" actId="1076"/>
          <ac:picMkLst>
            <pc:docMk/>
            <pc:sldMk cId="2327765963" sldId="314"/>
            <ac:picMk id="17" creationId="{C79B9D57-F73C-3148-880A-45B97D1A38DD}"/>
          </ac:picMkLst>
        </pc:picChg>
        <pc:picChg chg="del">
          <ac:chgData name="Josh Mannix" userId="67577199-83d9-4857-9803-9b1b12014488" providerId="ADAL" clId="{674E90A8-30E3-1E41-AAAB-6BB9A415CE1A}" dt="2023-01-16T20:24:45.720" v="123" actId="478"/>
          <ac:picMkLst>
            <pc:docMk/>
            <pc:sldMk cId="2327765963" sldId="314"/>
            <ac:picMk id="1026" creationId="{90B3DA81-710E-4A8E-9063-0679341F8796}"/>
          </ac:picMkLst>
        </pc:picChg>
      </pc:sldChg>
      <pc:sldChg chg="del">
        <pc:chgData name="Josh Mannix" userId="67577199-83d9-4857-9803-9b1b12014488" providerId="ADAL" clId="{674E90A8-30E3-1E41-AAAB-6BB9A415CE1A}" dt="2023-01-16T20:30:52.082" v="533" actId="2696"/>
        <pc:sldMkLst>
          <pc:docMk/>
          <pc:sldMk cId="1725268783" sldId="315"/>
        </pc:sldMkLst>
      </pc:sldChg>
      <pc:sldChg chg="addSp modSp mod modAnim">
        <pc:chgData name="Josh Mannix" userId="67577199-83d9-4857-9803-9b1b12014488" providerId="ADAL" clId="{674E90A8-30E3-1E41-AAAB-6BB9A415CE1A}" dt="2023-01-16T21:37:11.647" v="3360" actId="20577"/>
        <pc:sldMkLst>
          <pc:docMk/>
          <pc:sldMk cId="2374920946" sldId="316"/>
        </pc:sldMkLst>
        <pc:spChg chg="mod">
          <ac:chgData name="Josh Mannix" userId="67577199-83d9-4857-9803-9b1b12014488" providerId="ADAL" clId="{674E90A8-30E3-1E41-AAAB-6BB9A415CE1A}" dt="2023-01-16T21:37:11.647" v="3360" actId="20577"/>
          <ac:spMkLst>
            <pc:docMk/>
            <pc:sldMk cId="2374920946" sldId="316"/>
            <ac:spMk id="2" creationId="{ADC04ADF-3C89-B545-B3AC-998590695FDC}"/>
          </ac:spMkLst>
        </pc:spChg>
        <pc:spChg chg="add mod">
          <ac:chgData name="Josh Mannix" userId="67577199-83d9-4857-9803-9b1b12014488" providerId="ADAL" clId="{674E90A8-30E3-1E41-AAAB-6BB9A415CE1A}" dt="2023-01-16T20:33:32.103" v="850" actId="1076"/>
          <ac:spMkLst>
            <pc:docMk/>
            <pc:sldMk cId="2374920946" sldId="316"/>
            <ac:spMk id="3" creationId="{5B92F1A6-B412-DB45-8BE1-F27A36611F5D}"/>
          </ac:spMkLst>
        </pc:spChg>
        <pc:spChg chg="mod">
          <ac:chgData name="Josh Mannix" userId="67577199-83d9-4857-9803-9b1b12014488" providerId="ADAL" clId="{674E90A8-30E3-1E41-AAAB-6BB9A415CE1A}" dt="2023-01-16T20:32:51.315" v="789" actId="20577"/>
          <ac:spMkLst>
            <pc:docMk/>
            <pc:sldMk cId="2374920946" sldId="316"/>
            <ac:spMk id="248" creationId="{00000000-0000-0000-0000-000000000000}"/>
          </ac:spMkLst>
        </pc:spChg>
      </pc:sldChg>
      <pc:sldChg chg="modSp del mod">
        <pc:chgData name="Josh Mannix" userId="67577199-83d9-4857-9803-9b1b12014488" providerId="ADAL" clId="{674E90A8-30E3-1E41-AAAB-6BB9A415CE1A}" dt="2023-01-16T21:50:42.126" v="3945" actId="2696"/>
        <pc:sldMkLst>
          <pc:docMk/>
          <pc:sldMk cId="2429232393" sldId="317"/>
        </pc:sldMkLst>
        <pc:spChg chg="mod">
          <ac:chgData name="Josh Mannix" userId="67577199-83d9-4857-9803-9b1b12014488" providerId="ADAL" clId="{674E90A8-30E3-1E41-AAAB-6BB9A415CE1A}" dt="2023-01-16T21:50:28.089" v="3943" actId="20577"/>
          <ac:spMkLst>
            <pc:docMk/>
            <pc:sldMk cId="2429232393" sldId="317"/>
            <ac:spMk id="273" creationId="{00000000-0000-0000-0000-000000000000}"/>
          </ac:spMkLst>
        </pc:spChg>
      </pc:sldChg>
      <pc:sldChg chg="del">
        <pc:chgData name="Josh Mannix" userId="67577199-83d9-4857-9803-9b1b12014488" providerId="ADAL" clId="{674E90A8-30E3-1E41-AAAB-6BB9A415CE1A}" dt="2023-01-16T20:29:02.807" v="433" actId="2696"/>
        <pc:sldMkLst>
          <pc:docMk/>
          <pc:sldMk cId="1837633903" sldId="318"/>
        </pc:sldMkLst>
      </pc:sldChg>
      <pc:sldChg chg="addSp delSp modSp add mod ord modAnim">
        <pc:chgData name="Josh Mannix" userId="67577199-83d9-4857-9803-9b1b12014488" providerId="ADAL" clId="{674E90A8-30E3-1E41-AAAB-6BB9A415CE1A}" dt="2023-01-16T21:07:47.588" v="2288" actId="1076"/>
        <pc:sldMkLst>
          <pc:docMk/>
          <pc:sldMk cId="2926030904" sldId="318"/>
        </pc:sldMkLst>
        <pc:spChg chg="mod">
          <ac:chgData name="Josh Mannix" userId="67577199-83d9-4857-9803-9b1b12014488" providerId="ADAL" clId="{674E90A8-30E3-1E41-AAAB-6BB9A415CE1A}" dt="2023-01-16T20:57:39.562" v="1782" actId="20577"/>
          <ac:spMkLst>
            <pc:docMk/>
            <pc:sldMk cId="2926030904" sldId="318"/>
            <ac:spMk id="2" creationId="{ADC04ADF-3C89-B545-B3AC-998590695FDC}"/>
          </ac:spMkLst>
        </pc:spChg>
        <pc:spChg chg="mod">
          <ac:chgData name="Josh Mannix" userId="67577199-83d9-4857-9803-9b1b12014488" providerId="ADAL" clId="{674E90A8-30E3-1E41-AAAB-6BB9A415CE1A}" dt="2023-01-16T20:48:29.928" v="1339" actId="20577"/>
          <ac:spMkLst>
            <pc:docMk/>
            <pc:sldMk cId="2926030904" sldId="318"/>
            <ac:spMk id="248" creationId="{00000000-0000-0000-0000-000000000000}"/>
          </ac:spMkLst>
        </pc:spChg>
        <pc:picChg chg="add del mod modCrop">
          <ac:chgData name="Josh Mannix" userId="67577199-83d9-4857-9803-9b1b12014488" providerId="ADAL" clId="{674E90A8-30E3-1E41-AAAB-6BB9A415CE1A}" dt="2023-01-16T20:42:16.233" v="1061" actId="478"/>
          <ac:picMkLst>
            <pc:docMk/>
            <pc:sldMk cId="2926030904" sldId="318"/>
            <ac:picMk id="3" creationId="{1DDF39C6-B3C9-C343-9DA3-4B431AA907D8}"/>
          </ac:picMkLst>
        </pc:picChg>
        <pc:picChg chg="add del mod">
          <ac:chgData name="Josh Mannix" userId="67577199-83d9-4857-9803-9b1b12014488" providerId="ADAL" clId="{674E90A8-30E3-1E41-AAAB-6BB9A415CE1A}" dt="2023-01-16T20:37:18.051" v="1016" actId="478"/>
          <ac:picMkLst>
            <pc:docMk/>
            <pc:sldMk cId="2926030904" sldId="318"/>
            <ac:picMk id="17" creationId="{9BB23110-14EC-C943-AC76-12B6685B0642}"/>
          </ac:picMkLst>
        </pc:picChg>
        <pc:picChg chg="add del mod">
          <ac:chgData name="Josh Mannix" userId="67577199-83d9-4857-9803-9b1b12014488" providerId="ADAL" clId="{674E90A8-30E3-1E41-AAAB-6BB9A415CE1A}" dt="2023-01-16T20:42:16.233" v="1061" actId="478"/>
          <ac:picMkLst>
            <pc:docMk/>
            <pc:sldMk cId="2926030904" sldId="318"/>
            <ac:picMk id="18" creationId="{769B8142-CEBC-5F45-B12D-263C39AE81A8}"/>
          </ac:picMkLst>
        </pc:picChg>
        <pc:picChg chg="add del mod">
          <ac:chgData name="Josh Mannix" userId="67577199-83d9-4857-9803-9b1b12014488" providerId="ADAL" clId="{674E90A8-30E3-1E41-AAAB-6BB9A415CE1A}" dt="2023-01-16T20:42:16.233" v="1061" actId="478"/>
          <ac:picMkLst>
            <pc:docMk/>
            <pc:sldMk cId="2926030904" sldId="318"/>
            <ac:picMk id="19" creationId="{D0BACF25-F4ED-5641-A8A9-FE718DCF42BE}"/>
          </ac:picMkLst>
        </pc:picChg>
        <pc:picChg chg="add del mod">
          <ac:chgData name="Josh Mannix" userId="67577199-83d9-4857-9803-9b1b12014488" providerId="ADAL" clId="{674E90A8-30E3-1E41-AAAB-6BB9A415CE1A}" dt="2023-01-16T20:42:16.233" v="1061" actId="478"/>
          <ac:picMkLst>
            <pc:docMk/>
            <pc:sldMk cId="2926030904" sldId="318"/>
            <ac:picMk id="20" creationId="{9700EE68-B7F4-5642-B44C-E2B42992256C}"/>
          </ac:picMkLst>
        </pc:picChg>
        <pc:picChg chg="add del mod">
          <ac:chgData name="Josh Mannix" userId="67577199-83d9-4857-9803-9b1b12014488" providerId="ADAL" clId="{674E90A8-30E3-1E41-AAAB-6BB9A415CE1A}" dt="2023-01-16T20:42:16.233" v="1061" actId="478"/>
          <ac:picMkLst>
            <pc:docMk/>
            <pc:sldMk cId="2926030904" sldId="318"/>
            <ac:picMk id="21" creationId="{1E138B9E-261C-C94D-8821-A16E3C1A7E7C}"/>
          </ac:picMkLst>
        </pc:picChg>
        <pc:picChg chg="add del mod">
          <ac:chgData name="Josh Mannix" userId="67577199-83d9-4857-9803-9b1b12014488" providerId="ADAL" clId="{674E90A8-30E3-1E41-AAAB-6BB9A415CE1A}" dt="2023-01-16T20:42:16.233" v="1061" actId="478"/>
          <ac:picMkLst>
            <pc:docMk/>
            <pc:sldMk cId="2926030904" sldId="318"/>
            <ac:picMk id="22" creationId="{4385C207-6D32-1B46-A9FD-52A70C19BC28}"/>
          </ac:picMkLst>
        </pc:picChg>
        <pc:picChg chg="add del mod">
          <ac:chgData name="Josh Mannix" userId="67577199-83d9-4857-9803-9b1b12014488" providerId="ADAL" clId="{674E90A8-30E3-1E41-AAAB-6BB9A415CE1A}" dt="2023-01-16T20:38:05.190" v="1027" actId="478"/>
          <ac:picMkLst>
            <pc:docMk/>
            <pc:sldMk cId="2926030904" sldId="318"/>
            <ac:picMk id="23" creationId="{1FAA71D5-2AC0-1849-8111-5C7D095BB840}"/>
          </ac:picMkLst>
        </pc:picChg>
        <pc:picChg chg="add del mod">
          <ac:chgData name="Josh Mannix" userId="67577199-83d9-4857-9803-9b1b12014488" providerId="ADAL" clId="{674E90A8-30E3-1E41-AAAB-6BB9A415CE1A}" dt="2023-01-16T20:38:05.190" v="1027" actId="478"/>
          <ac:picMkLst>
            <pc:docMk/>
            <pc:sldMk cId="2926030904" sldId="318"/>
            <ac:picMk id="24" creationId="{04C5D66C-E297-8444-B059-EC2D96053BDC}"/>
          </ac:picMkLst>
        </pc:picChg>
        <pc:picChg chg="add mod">
          <ac:chgData name="Josh Mannix" userId="67577199-83d9-4857-9803-9b1b12014488" providerId="ADAL" clId="{674E90A8-30E3-1E41-AAAB-6BB9A415CE1A}" dt="2023-01-16T21:07:47.588" v="2288" actId="1076"/>
          <ac:picMkLst>
            <pc:docMk/>
            <pc:sldMk cId="2926030904" sldId="318"/>
            <ac:picMk id="1026" creationId="{E07EB991-819F-4E44-8F9F-6F2D723BF116}"/>
          </ac:picMkLst>
        </pc:picChg>
      </pc:sldChg>
      <pc:sldChg chg="modSp add mod">
        <pc:chgData name="Josh Mannix" userId="67577199-83d9-4857-9803-9b1b12014488" providerId="ADAL" clId="{674E90A8-30E3-1E41-AAAB-6BB9A415CE1A}" dt="2023-01-16T21:43:26.337" v="3428" actId="115"/>
        <pc:sldMkLst>
          <pc:docMk/>
          <pc:sldMk cId="2742753983" sldId="319"/>
        </pc:sldMkLst>
        <pc:spChg chg="mod">
          <ac:chgData name="Josh Mannix" userId="67577199-83d9-4857-9803-9b1b12014488" providerId="ADAL" clId="{674E90A8-30E3-1E41-AAAB-6BB9A415CE1A}" dt="2023-01-16T21:43:26.337" v="3428" actId="115"/>
          <ac:spMkLst>
            <pc:docMk/>
            <pc:sldMk cId="2742753983" sldId="319"/>
            <ac:spMk id="2" creationId="{ADC04ADF-3C89-B545-B3AC-998590695FDC}"/>
          </ac:spMkLst>
        </pc:spChg>
      </pc:sldChg>
      <pc:sldChg chg="delSp modSp add mod modAnim">
        <pc:chgData name="Josh Mannix" userId="67577199-83d9-4857-9803-9b1b12014488" providerId="ADAL" clId="{674E90A8-30E3-1E41-AAAB-6BB9A415CE1A}" dt="2023-01-16T21:02:14.159" v="2122" actId="113"/>
        <pc:sldMkLst>
          <pc:docMk/>
          <pc:sldMk cId="1441348668" sldId="320"/>
        </pc:sldMkLst>
        <pc:spChg chg="mod">
          <ac:chgData name="Josh Mannix" userId="67577199-83d9-4857-9803-9b1b12014488" providerId="ADAL" clId="{674E90A8-30E3-1E41-AAAB-6BB9A415CE1A}" dt="2023-01-16T21:02:14.159" v="2122" actId="113"/>
          <ac:spMkLst>
            <pc:docMk/>
            <pc:sldMk cId="1441348668" sldId="320"/>
            <ac:spMk id="2" creationId="{ADC04ADF-3C89-B545-B3AC-998590695FDC}"/>
          </ac:spMkLst>
        </pc:spChg>
        <pc:picChg chg="del">
          <ac:chgData name="Josh Mannix" userId="67577199-83d9-4857-9803-9b1b12014488" providerId="ADAL" clId="{674E90A8-30E3-1E41-AAAB-6BB9A415CE1A}" dt="2023-01-16T20:43:06.579" v="1136" actId="478"/>
          <ac:picMkLst>
            <pc:docMk/>
            <pc:sldMk cId="1441348668" sldId="320"/>
            <ac:picMk id="3" creationId="{1DDF39C6-B3C9-C343-9DA3-4B431AA907D8}"/>
          </ac:picMkLst>
        </pc:picChg>
        <pc:picChg chg="del">
          <ac:chgData name="Josh Mannix" userId="67577199-83d9-4857-9803-9b1b12014488" providerId="ADAL" clId="{674E90A8-30E3-1E41-AAAB-6BB9A415CE1A}" dt="2023-01-16T20:43:09.864" v="1137" actId="478"/>
          <ac:picMkLst>
            <pc:docMk/>
            <pc:sldMk cId="1441348668" sldId="320"/>
            <ac:picMk id="18" creationId="{769B8142-CEBC-5F45-B12D-263C39AE81A8}"/>
          </ac:picMkLst>
        </pc:picChg>
        <pc:picChg chg="del">
          <ac:chgData name="Josh Mannix" userId="67577199-83d9-4857-9803-9b1b12014488" providerId="ADAL" clId="{674E90A8-30E3-1E41-AAAB-6BB9A415CE1A}" dt="2023-01-16T20:43:06.579" v="1136" actId="478"/>
          <ac:picMkLst>
            <pc:docMk/>
            <pc:sldMk cId="1441348668" sldId="320"/>
            <ac:picMk id="19" creationId="{D0BACF25-F4ED-5641-A8A9-FE718DCF42BE}"/>
          </ac:picMkLst>
        </pc:picChg>
        <pc:picChg chg="del">
          <ac:chgData name="Josh Mannix" userId="67577199-83d9-4857-9803-9b1b12014488" providerId="ADAL" clId="{674E90A8-30E3-1E41-AAAB-6BB9A415CE1A}" dt="2023-01-16T20:43:09.864" v="1137" actId="478"/>
          <ac:picMkLst>
            <pc:docMk/>
            <pc:sldMk cId="1441348668" sldId="320"/>
            <ac:picMk id="20" creationId="{9700EE68-B7F4-5642-B44C-E2B42992256C}"/>
          </ac:picMkLst>
        </pc:picChg>
        <pc:picChg chg="del">
          <ac:chgData name="Josh Mannix" userId="67577199-83d9-4857-9803-9b1b12014488" providerId="ADAL" clId="{674E90A8-30E3-1E41-AAAB-6BB9A415CE1A}" dt="2023-01-16T20:43:06.579" v="1136" actId="478"/>
          <ac:picMkLst>
            <pc:docMk/>
            <pc:sldMk cId="1441348668" sldId="320"/>
            <ac:picMk id="21" creationId="{1E138B9E-261C-C94D-8821-A16E3C1A7E7C}"/>
          </ac:picMkLst>
        </pc:picChg>
        <pc:picChg chg="del">
          <ac:chgData name="Josh Mannix" userId="67577199-83d9-4857-9803-9b1b12014488" providerId="ADAL" clId="{674E90A8-30E3-1E41-AAAB-6BB9A415CE1A}" dt="2023-01-16T20:43:09.864" v="1137" actId="478"/>
          <ac:picMkLst>
            <pc:docMk/>
            <pc:sldMk cId="1441348668" sldId="320"/>
            <ac:picMk id="22" creationId="{4385C207-6D32-1B46-A9FD-52A70C19BC28}"/>
          </ac:picMkLst>
        </pc:picChg>
      </pc:sldChg>
      <pc:sldChg chg="modSp add mod modAnim">
        <pc:chgData name="Josh Mannix" userId="67577199-83d9-4857-9803-9b1b12014488" providerId="ADAL" clId="{674E90A8-30E3-1E41-AAAB-6BB9A415CE1A}" dt="2023-01-21T15:49:29.185" v="5467"/>
        <pc:sldMkLst>
          <pc:docMk/>
          <pc:sldMk cId="4060266660" sldId="321"/>
        </pc:sldMkLst>
        <pc:spChg chg="mod">
          <ac:chgData name="Josh Mannix" userId="67577199-83d9-4857-9803-9b1b12014488" providerId="ADAL" clId="{674E90A8-30E3-1E41-AAAB-6BB9A415CE1A}" dt="2023-01-16T21:14:25.158" v="2609" actId="20577"/>
          <ac:spMkLst>
            <pc:docMk/>
            <pc:sldMk cId="4060266660" sldId="321"/>
            <ac:spMk id="2" creationId="{ADC04ADF-3C89-B545-B3AC-998590695FDC}"/>
          </ac:spMkLst>
        </pc:spChg>
        <pc:spChg chg="mod">
          <ac:chgData name="Josh Mannix" userId="67577199-83d9-4857-9803-9b1b12014488" providerId="ADAL" clId="{674E90A8-30E3-1E41-AAAB-6BB9A415CE1A}" dt="2023-01-16T21:05:39.944" v="2143" actId="20577"/>
          <ac:spMkLst>
            <pc:docMk/>
            <pc:sldMk cId="4060266660" sldId="321"/>
            <ac:spMk id="248" creationId="{00000000-0000-0000-0000-000000000000}"/>
          </ac:spMkLst>
        </pc:spChg>
      </pc:sldChg>
      <pc:sldChg chg="addSp delSp modSp add mod modAnim">
        <pc:chgData name="Josh Mannix" userId="67577199-83d9-4857-9803-9b1b12014488" providerId="ADAL" clId="{674E90A8-30E3-1E41-AAAB-6BB9A415CE1A}" dt="2023-01-16T21:22:33.957" v="2819" actId="20577"/>
        <pc:sldMkLst>
          <pc:docMk/>
          <pc:sldMk cId="3566866191" sldId="322"/>
        </pc:sldMkLst>
        <pc:spChg chg="mod">
          <ac:chgData name="Josh Mannix" userId="67577199-83d9-4857-9803-9b1b12014488" providerId="ADAL" clId="{674E90A8-30E3-1E41-AAAB-6BB9A415CE1A}" dt="2023-01-16T21:06:50.211" v="2281" actId="20577"/>
          <ac:spMkLst>
            <pc:docMk/>
            <pc:sldMk cId="3566866191" sldId="322"/>
            <ac:spMk id="2" creationId="{ADC04ADF-3C89-B545-B3AC-998590695FDC}"/>
          </ac:spMkLst>
        </pc:spChg>
        <pc:spChg chg="add del mod">
          <ac:chgData name="Josh Mannix" userId="67577199-83d9-4857-9803-9b1b12014488" providerId="ADAL" clId="{674E90A8-30E3-1E41-AAAB-6BB9A415CE1A}" dt="2023-01-16T21:06:53.279" v="2283"/>
          <ac:spMkLst>
            <pc:docMk/>
            <pc:sldMk cId="3566866191" sldId="322"/>
            <ac:spMk id="3" creationId="{DD9EE7D2-B6A3-D045-9857-B257427AC084}"/>
          </ac:spMkLst>
        </pc:spChg>
        <pc:spChg chg="mod">
          <ac:chgData name="Josh Mannix" userId="67577199-83d9-4857-9803-9b1b12014488" providerId="ADAL" clId="{674E90A8-30E3-1E41-AAAB-6BB9A415CE1A}" dt="2023-01-16T21:22:33.957" v="2819" actId="20577"/>
          <ac:spMkLst>
            <pc:docMk/>
            <pc:sldMk cId="3566866191" sldId="322"/>
            <ac:spMk id="248" creationId="{00000000-0000-0000-0000-000000000000}"/>
          </ac:spMkLst>
        </pc:spChg>
        <pc:picChg chg="add mod">
          <ac:chgData name="Josh Mannix" userId="67577199-83d9-4857-9803-9b1b12014488" providerId="ADAL" clId="{674E90A8-30E3-1E41-AAAB-6BB9A415CE1A}" dt="2023-01-16T21:07:04.290" v="2284"/>
          <ac:picMkLst>
            <pc:docMk/>
            <pc:sldMk cId="3566866191" sldId="322"/>
            <ac:picMk id="17" creationId="{E204F786-F2CF-5443-9E7F-238D53D0CCE8}"/>
          </ac:picMkLst>
        </pc:picChg>
        <pc:picChg chg="add mod">
          <ac:chgData name="Josh Mannix" userId="67577199-83d9-4857-9803-9b1b12014488" providerId="ADAL" clId="{674E90A8-30E3-1E41-AAAB-6BB9A415CE1A}" dt="2023-01-16T21:07:04.290" v="2284"/>
          <ac:picMkLst>
            <pc:docMk/>
            <pc:sldMk cId="3566866191" sldId="322"/>
            <ac:picMk id="18" creationId="{6798B4A8-D6E9-A541-BD19-D9A05F20F183}"/>
          </ac:picMkLst>
        </pc:picChg>
        <pc:picChg chg="add mod">
          <ac:chgData name="Josh Mannix" userId="67577199-83d9-4857-9803-9b1b12014488" providerId="ADAL" clId="{674E90A8-30E3-1E41-AAAB-6BB9A415CE1A}" dt="2023-01-16T21:07:04.290" v="2284"/>
          <ac:picMkLst>
            <pc:docMk/>
            <pc:sldMk cId="3566866191" sldId="322"/>
            <ac:picMk id="19" creationId="{7CB575B7-1D1E-1142-8ACD-71942B7CF8D1}"/>
          </ac:picMkLst>
        </pc:picChg>
        <pc:picChg chg="add mod">
          <ac:chgData name="Josh Mannix" userId="67577199-83d9-4857-9803-9b1b12014488" providerId="ADAL" clId="{674E90A8-30E3-1E41-AAAB-6BB9A415CE1A}" dt="2023-01-16T21:07:04.290" v="2284"/>
          <ac:picMkLst>
            <pc:docMk/>
            <pc:sldMk cId="3566866191" sldId="322"/>
            <ac:picMk id="20" creationId="{B11FEE84-A794-CE43-B4CC-C90ACA466F54}"/>
          </ac:picMkLst>
        </pc:picChg>
        <pc:picChg chg="add mod">
          <ac:chgData name="Josh Mannix" userId="67577199-83d9-4857-9803-9b1b12014488" providerId="ADAL" clId="{674E90A8-30E3-1E41-AAAB-6BB9A415CE1A}" dt="2023-01-16T21:07:04.290" v="2284"/>
          <ac:picMkLst>
            <pc:docMk/>
            <pc:sldMk cId="3566866191" sldId="322"/>
            <ac:picMk id="21" creationId="{6C3D6011-239B-3444-9FEC-973EF6BDE75F}"/>
          </ac:picMkLst>
        </pc:picChg>
        <pc:picChg chg="add mod">
          <ac:chgData name="Josh Mannix" userId="67577199-83d9-4857-9803-9b1b12014488" providerId="ADAL" clId="{674E90A8-30E3-1E41-AAAB-6BB9A415CE1A}" dt="2023-01-16T21:07:04.290" v="2284"/>
          <ac:picMkLst>
            <pc:docMk/>
            <pc:sldMk cId="3566866191" sldId="322"/>
            <ac:picMk id="22" creationId="{0F6D2F6F-B4E0-2241-A319-E060D908A504}"/>
          </ac:picMkLst>
        </pc:picChg>
      </pc:sldChg>
      <pc:sldChg chg="modSp add mod modAnim">
        <pc:chgData name="Josh Mannix" userId="67577199-83d9-4857-9803-9b1b12014488" providerId="ADAL" clId="{674E90A8-30E3-1E41-AAAB-6BB9A415CE1A}" dt="2023-01-16T21:22:45.412" v="2845" actId="20577"/>
        <pc:sldMkLst>
          <pc:docMk/>
          <pc:sldMk cId="1921346418" sldId="323"/>
        </pc:sldMkLst>
        <pc:spChg chg="mod">
          <ac:chgData name="Josh Mannix" userId="67577199-83d9-4857-9803-9b1b12014488" providerId="ADAL" clId="{674E90A8-30E3-1E41-AAAB-6BB9A415CE1A}" dt="2023-01-16T21:16:18.862" v="2706" actId="16959"/>
          <ac:spMkLst>
            <pc:docMk/>
            <pc:sldMk cId="1921346418" sldId="323"/>
            <ac:spMk id="2" creationId="{ADC04ADF-3C89-B545-B3AC-998590695FDC}"/>
          </ac:spMkLst>
        </pc:spChg>
        <pc:spChg chg="mod">
          <ac:chgData name="Josh Mannix" userId="67577199-83d9-4857-9803-9b1b12014488" providerId="ADAL" clId="{674E90A8-30E3-1E41-AAAB-6BB9A415CE1A}" dt="2023-01-16T21:22:45.412" v="2845" actId="20577"/>
          <ac:spMkLst>
            <pc:docMk/>
            <pc:sldMk cId="1921346418" sldId="323"/>
            <ac:spMk id="248" creationId="{00000000-0000-0000-0000-000000000000}"/>
          </ac:spMkLst>
        </pc:spChg>
      </pc:sldChg>
      <pc:sldChg chg="modSp add ord modAnim">
        <pc:chgData name="Josh Mannix" userId="67577199-83d9-4857-9803-9b1b12014488" providerId="ADAL" clId="{674E90A8-30E3-1E41-AAAB-6BB9A415CE1A}" dt="2023-01-16T21:22:40.577" v="2832" actId="20577"/>
        <pc:sldMkLst>
          <pc:docMk/>
          <pc:sldMk cId="3723209488" sldId="324"/>
        </pc:sldMkLst>
        <pc:spChg chg="mod">
          <ac:chgData name="Josh Mannix" userId="67577199-83d9-4857-9803-9b1b12014488" providerId="ADAL" clId="{674E90A8-30E3-1E41-AAAB-6BB9A415CE1A}" dt="2023-01-16T21:15:23.176" v="2650" actId="20577"/>
          <ac:spMkLst>
            <pc:docMk/>
            <pc:sldMk cId="3723209488" sldId="324"/>
            <ac:spMk id="2" creationId="{ADC04ADF-3C89-B545-B3AC-998590695FDC}"/>
          </ac:spMkLst>
        </pc:spChg>
        <pc:spChg chg="mod">
          <ac:chgData name="Josh Mannix" userId="67577199-83d9-4857-9803-9b1b12014488" providerId="ADAL" clId="{674E90A8-30E3-1E41-AAAB-6BB9A415CE1A}" dt="2023-01-16T21:22:40.577" v="2832" actId="20577"/>
          <ac:spMkLst>
            <pc:docMk/>
            <pc:sldMk cId="3723209488" sldId="324"/>
            <ac:spMk id="248" creationId="{00000000-0000-0000-0000-000000000000}"/>
          </ac:spMkLst>
        </pc:spChg>
      </pc:sldChg>
      <pc:sldChg chg="modSp add mod">
        <pc:chgData name="Josh Mannix" userId="67577199-83d9-4857-9803-9b1b12014488" providerId="ADAL" clId="{674E90A8-30E3-1E41-AAAB-6BB9A415CE1A}" dt="2023-01-16T21:22:19.006" v="2806" actId="20577"/>
        <pc:sldMkLst>
          <pc:docMk/>
          <pc:sldMk cId="1654196885" sldId="325"/>
        </pc:sldMkLst>
        <pc:spChg chg="mod">
          <ac:chgData name="Josh Mannix" userId="67577199-83d9-4857-9803-9b1b12014488" providerId="ADAL" clId="{674E90A8-30E3-1E41-AAAB-6BB9A415CE1A}" dt="2023-01-16T21:22:19.006" v="2806" actId="20577"/>
          <ac:spMkLst>
            <pc:docMk/>
            <pc:sldMk cId="1654196885" sldId="325"/>
            <ac:spMk id="2" creationId="{ADC04ADF-3C89-B545-B3AC-998590695FDC}"/>
          </ac:spMkLst>
        </pc:spChg>
        <pc:spChg chg="mod">
          <ac:chgData name="Josh Mannix" userId="67577199-83d9-4857-9803-9b1b12014488" providerId="ADAL" clId="{674E90A8-30E3-1E41-AAAB-6BB9A415CE1A}" dt="2023-01-16T21:21:29.997" v="2732" actId="20577"/>
          <ac:spMkLst>
            <pc:docMk/>
            <pc:sldMk cId="1654196885" sldId="325"/>
            <ac:spMk id="248" creationId="{00000000-0000-0000-0000-000000000000}"/>
          </ac:spMkLst>
        </pc:spChg>
      </pc:sldChg>
      <pc:sldChg chg="modSp add mod modAnim">
        <pc:chgData name="Josh Mannix" userId="67577199-83d9-4857-9803-9b1b12014488" providerId="ADAL" clId="{674E90A8-30E3-1E41-AAAB-6BB9A415CE1A}" dt="2023-01-16T21:35:58.252" v="3318"/>
        <pc:sldMkLst>
          <pc:docMk/>
          <pc:sldMk cId="2669273031" sldId="326"/>
        </pc:sldMkLst>
        <pc:spChg chg="mod">
          <ac:chgData name="Josh Mannix" userId="67577199-83d9-4857-9803-9b1b12014488" providerId="ADAL" clId="{674E90A8-30E3-1E41-AAAB-6BB9A415CE1A}" dt="2023-01-16T21:35:42.698" v="3315" actId="20577"/>
          <ac:spMkLst>
            <pc:docMk/>
            <pc:sldMk cId="2669273031" sldId="326"/>
            <ac:spMk id="2" creationId="{ADC04ADF-3C89-B545-B3AC-998590695FDC}"/>
          </ac:spMkLst>
        </pc:spChg>
        <pc:spChg chg="mod">
          <ac:chgData name="Josh Mannix" userId="67577199-83d9-4857-9803-9b1b12014488" providerId="ADAL" clId="{674E90A8-30E3-1E41-AAAB-6BB9A415CE1A}" dt="2023-01-16T21:30:31.152" v="2863" actId="20577"/>
          <ac:spMkLst>
            <pc:docMk/>
            <pc:sldMk cId="2669273031" sldId="326"/>
            <ac:spMk id="248" creationId="{00000000-0000-0000-0000-000000000000}"/>
          </ac:spMkLst>
        </pc:spChg>
      </pc:sldChg>
      <pc:sldChg chg="modSp new mod">
        <pc:chgData name="Josh Mannix" userId="67577199-83d9-4857-9803-9b1b12014488" providerId="ADAL" clId="{674E90A8-30E3-1E41-AAAB-6BB9A415CE1A}" dt="2023-01-16T21:49:37.024" v="3935" actId="20577"/>
        <pc:sldMkLst>
          <pc:docMk/>
          <pc:sldMk cId="3164844292" sldId="327"/>
        </pc:sldMkLst>
        <pc:spChg chg="mod">
          <ac:chgData name="Josh Mannix" userId="67577199-83d9-4857-9803-9b1b12014488" providerId="ADAL" clId="{674E90A8-30E3-1E41-AAAB-6BB9A415CE1A}" dt="2023-01-16T21:48:25.360" v="3695" actId="20577"/>
          <ac:spMkLst>
            <pc:docMk/>
            <pc:sldMk cId="3164844292" sldId="327"/>
            <ac:spMk id="2" creationId="{B1EC74F1-AE7D-4944-8C9C-27D602036411}"/>
          </ac:spMkLst>
        </pc:spChg>
        <pc:spChg chg="mod">
          <ac:chgData name="Josh Mannix" userId="67577199-83d9-4857-9803-9b1b12014488" providerId="ADAL" clId="{674E90A8-30E3-1E41-AAAB-6BB9A415CE1A}" dt="2023-01-16T21:49:37.024" v="3935" actId="20577"/>
          <ac:spMkLst>
            <pc:docMk/>
            <pc:sldMk cId="3164844292" sldId="327"/>
            <ac:spMk id="3" creationId="{98C170D8-6670-404A-99F3-45DC21C886F9}"/>
          </ac:spMkLst>
        </pc:spChg>
      </pc:sldChg>
      <pc:sldChg chg="addSp delSp modSp add mod modAnim">
        <pc:chgData name="Josh Mannix" userId="67577199-83d9-4857-9803-9b1b12014488" providerId="ADAL" clId="{674E90A8-30E3-1E41-AAAB-6BB9A415CE1A}" dt="2023-01-16T21:59:07.147" v="4354" actId="20577"/>
        <pc:sldMkLst>
          <pc:docMk/>
          <pc:sldMk cId="180415754" sldId="328"/>
        </pc:sldMkLst>
        <pc:spChg chg="mod">
          <ac:chgData name="Josh Mannix" userId="67577199-83d9-4857-9803-9b1b12014488" providerId="ADAL" clId="{674E90A8-30E3-1E41-AAAB-6BB9A415CE1A}" dt="2023-01-16T21:59:07.147" v="4354" actId="20577"/>
          <ac:spMkLst>
            <pc:docMk/>
            <pc:sldMk cId="180415754" sldId="328"/>
            <ac:spMk id="2" creationId="{ADC04ADF-3C89-B545-B3AC-998590695FDC}"/>
          </ac:spMkLst>
        </pc:spChg>
        <pc:spChg chg="add del mod">
          <ac:chgData name="Josh Mannix" userId="67577199-83d9-4857-9803-9b1b12014488" providerId="ADAL" clId="{674E90A8-30E3-1E41-AAAB-6BB9A415CE1A}" dt="2023-01-16T21:58:19.576" v="4336"/>
          <ac:spMkLst>
            <pc:docMk/>
            <pc:sldMk cId="180415754" sldId="328"/>
            <ac:spMk id="3" creationId="{AAC6C04E-04EC-3743-9254-93DB7D83E2E2}"/>
          </ac:spMkLst>
        </pc:spChg>
        <pc:spChg chg="mod">
          <ac:chgData name="Josh Mannix" userId="67577199-83d9-4857-9803-9b1b12014488" providerId="ADAL" clId="{674E90A8-30E3-1E41-AAAB-6BB9A415CE1A}" dt="2023-01-16T21:50:49.441" v="3947"/>
          <ac:spMkLst>
            <pc:docMk/>
            <pc:sldMk cId="180415754" sldId="328"/>
            <ac:spMk id="17" creationId="{966E7F61-7AF7-714C-9C30-15CDF89CA539}"/>
          </ac:spMkLst>
        </pc:spChg>
        <pc:spChg chg="mod">
          <ac:chgData name="Josh Mannix" userId="67577199-83d9-4857-9803-9b1b12014488" providerId="ADAL" clId="{674E90A8-30E3-1E41-AAAB-6BB9A415CE1A}" dt="2023-01-16T21:50:49.441" v="3947"/>
          <ac:spMkLst>
            <pc:docMk/>
            <pc:sldMk cId="180415754" sldId="328"/>
            <ac:spMk id="18" creationId="{CF559DEC-63CF-AC4D-A7AE-BA6FC7C2C6F4}"/>
          </ac:spMkLst>
        </pc:spChg>
        <pc:spChg chg="mod">
          <ac:chgData name="Josh Mannix" userId="67577199-83d9-4857-9803-9b1b12014488" providerId="ADAL" clId="{674E90A8-30E3-1E41-AAAB-6BB9A415CE1A}" dt="2023-01-16T21:50:49.441" v="3947"/>
          <ac:spMkLst>
            <pc:docMk/>
            <pc:sldMk cId="180415754" sldId="328"/>
            <ac:spMk id="19" creationId="{2838305A-C2AA-9441-BBE1-0380394170E1}"/>
          </ac:spMkLst>
        </pc:spChg>
        <pc:spChg chg="mod">
          <ac:chgData name="Josh Mannix" userId="67577199-83d9-4857-9803-9b1b12014488" providerId="ADAL" clId="{674E90A8-30E3-1E41-AAAB-6BB9A415CE1A}" dt="2023-01-16T21:50:49.441" v="3947"/>
          <ac:spMkLst>
            <pc:docMk/>
            <pc:sldMk cId="180415754" sldId="328"/>
            <ac:spMk id="20" creationId="{14EF1695-79CC-0943-ABFE-09BBD101A19D}"/>
          </ac:spMkLst>
        </pc:spChg>
        <pc:spChg chg="mod">
          <ac:chgData name="Josh Mannix" userId="67577199-83d9-4857-9803-9b1b12014488" providerId="ADAL" clId="{674E90A8-30E3-1E41-AAAB-6BB9A415CE1A}" dt="2023-01-16T21:50:49.441" v="3947"/>
          <ac:spMkLst>
            <pc:docMk/>
            <pc:sldMk cId="180415754" sldId="328"/>
            <ac:spMk id="21" creationId="{032E83FA-82E4-D740-B42B-BD8E6E12BDEB}"/>
          </ac:spMkLst>
        </pc:spChg>
        <pc:spChg chg="mod">
          <ac:chgData name="Josh Mannix" userId="67577199-83d9-4857-9803-9b1b12014488" providerId="ADAL" clId="{674E90A8-30E3-1E41-AAAB-6BB9A415CE1A}" dt="2023-01-16T21:52:02.402" v="3958" actId="20577"/>
          <ac:spMkLst>
            <pc:docMk/>
            <pc:sldMk cId="180415754" sldId="328"/>
            <ac:spMk id="248" creationId="{00000000-0000-0000-0000-000000000000}"/>
          </ac:spMkLst>
        </pc:spChg>
        <pc:grpChg chg="del">
          <ac:chgData name="Josh Mannix" userId="67577199-83d9-4857-9803-9b1b12014488" providerId="ADAL" clId="{674E90A8-30E3-1E41-AAAB-6BB9A415CE1A}" dt="2023-01-16T21:50:49.195" v="3946" actId="478"/>
          <ac:grpSpMkLst>
            <pc:docMk/>
            <pc:sldMk cId="180415754" sldId="328"/>
            <ac:grpSpMk id="4" creationId="{11703149-2179-114C-BEBA-C280511D2FA9}"/>
          </ac:grpSpMkLst>
        </pc:grpChg>
        <pc:grpChg chg="add mod">
          <ac:chgData name="Josh Mannix" userId="67577199-83d9-4857-9803-9b1b12014488" providerId="ADAL" clId="{674E90A8-30E3-1E41-AAAB-6BB9A415CE1A}" dt="2023-01-16T21:50:49.441" v="3947"/>
          <ac:grpSpMkLst>
            <pc:docMk/>
            <pc:sldMk cId="180415754" sldId="328"/>
            <ac:grpSpMk id="16" creationId="{C22DF8AB-B1F6-0446-8422-0C8A3ABB57B8}"/>
          </ac:grpSpMkLst>
        </pc:grpChg>
      </pc:sldChg>
      <pc:sldChg chg="modSp add modAnim">
        <pc:chgData name="Josh Mannix" userId="67577199-83d9-4857-9803-9b1b12014488" providerId="ADAL" clId="{674E90A8-30E3-1E41-AAAB-6BB9A415CE1A}" dt="2023-01-17T15:42:13.399" v="4559"/>
        <pc:sldMkLst>
          <pc:docMk/>
          <pc:sldMk cId="870157244" sldId="329"/>
        </pc:sldMkLst>
        <pc:spChg chg="mod">
          <ac:chgData name="Josh Mannix" userId="67577199-83d9-4857-9803-9b1b12014488" providerId="ADAL" clId="{674E90A8-30E3-1E41-AAAB-6BB9A415CE1A}" dt="2023-01-17T15:41:40.813" v="4555" actId="20577"/>
          <ac:spMkLst>
            <pc:docMk/>
            <pc:sldMk cId="870157244" sldId="329"/>
            <ac:spMk id="2" creationId="{ADC04ADF-3C89-B545-B3AC-998590695FDC}"/>
          </ac:spMkLst>
        </pc:spChg>
      </pc:sldChg>
      <pc:sldChg chg="modSp add modAnim">
        <pc:chgData name="Josh Mannix" userId="67577199-83d9-4857-9803-9b1b12014488" providerId="ADAL" clId="{674E90A8-30E3-1E41-AAAB-6BB9A415CE1A}" dt="2023-01-17T15:45:00.791" v="4641"/>
        <pc:sldMkLst>
          <pc:docMk/>
          <pc:sldMk cId="2918276405" sldId="330"/>
        </pc:sldMkLst>
        <pc:spChg chg="mod">
          <ac:chgData name="Josh Mannix" userId="67577199-83d9-4857-9803-9b1b12014488" providerId="ADAL" clId="{674E90A8-30E3-1E41-AAAB-6BB9A415CE1A}" dt="2023-01-17T15:44:36.596" v="4639" actId="122"/>
          <ac:spMkLst>
            <pc:docMk/>
            <pc:sldMk cId="2918276405" sldId="330"/>
            <ac:spMk id="2" creationId="{ADC04ADF-3C89-B545-B3AC-998590695FDC}"/>
          </ac:spMkLst>
        </pc:spChg>
      </pc:sldChg>
      <pc:sldChg chg="modSp add mod">
        <pc:chgData name="Josh Mannix" userId="67577199-83d9-4857-9803-9b1b12014488" providerId="ADAL" clId="{674E90A8-30E3-1E41-AAAB-6BB9A415CE1A}" dt="2023-01-17T15:47:06.397" v="4883" actId="14100"/>
        <pc:sldMkLst>
          <pc:docMk/>
          <pc:sldMk cId="4226308442" sldId="331"/>
        </pc:sldMkLst>
        <pc:spChg chg="mod">
          <ac:chgData name="Josh Mannix" userId="67577199-83d9-4857-9803-9b1b12014488" providerId="ADAL" clId="{674E90A8-30E3-1E41-AAAB-6BB9A415CE1A}" dt="2023-01-17T15:47:06.397" v="4883" actId="14100"/>
          <ac:spMkLst>
            <pc:docMk/>
            <pc:sldMk cId="4226308442" sldId="331"/>
            <ac:spMk id="19" creationId="{50990AC8-88A1-9F4C-AF7A-2DC8790832E1}"/>
          </ac:spMkLst>
        </pc:spChg>
        <pc:spChg chg="mod">
          <ac:chgData name="Josh Mannix" userId="67577199-83d9-4857-9803-9b1b12014488" providerId="ADAL" clId="{674E90A8-30E3-1E41-AAAB-6BB9A415CE1A}" dt="2023-01-17T15:45:23.377" v="4659" actId="20577"/>
          <ac:spMkLst>
            <pc:docMk/>
            <pc:sldMk cId="4226308442" sldId="331"/>
            <ac:spMk id="273" creationId="{00000000-0000-0000-0000-000000000000}"/>
          </ac:spMkLst>
        </pc:spChg>
      </pc:sldChg>
      <pc:sldChg chg="modSp add mod modAnim">
        <pc:chgData name="Josh Mannix" userId="67577199-83d9-4857-9803-9b1b12014488" providerId="ADAL" clId="{674E90A8-30E3-1E41-AAAB-6BB9A415CE1A}" dt="2023-01-21T15:49:55.864" v="5469"/>
        <pc:sldMkLst>
          <pc:docMk/>
          <pc:sldMk cId="2206277357" sldId="332"/>
        </pc:sldMkLst>
        <pc:spChg chg="mod">
          <ac:chgData name="Josh Mannix" userId="67577199-83d9-4857-9803-9b1b12014488" providerId="ADAL" clId="{674E90A8-30E3-1E41-AAAB-6BB9A415CE1A}" dt="2023-01-17T15:52:57.208" v="5313" actId="20577"/>
          <ac:spMkLst>
            <pc:docMk/>
            <pc:sldMk cId="2206277357" sldId="332"/>
            <ac:spMk id="2" creationId="{ADC04ADF-3C89-B545-B3AC-998590695FDC}"/>
          </ac:spMkLst>
        </pc:spChg>
        <pc:spChg chg="mod">
          <ac:chgData name="Josh Mannix" userId="67577199-83d9-4857-9803-9b1b12014488" providerId="ADAL" clId="{674E90A8-30E3-1E41-AAAB-6BB9A415CE1A}" dt="2023-01-17T15:47:22.398" v="4901" actId="20577"/>
          <ac:spMkLst>
            <pc:docMk/>
            <pc:sldMk cId="2206277357" sldId="332"/>
            <ac:spMk id="248" creationId="{00000000-0000-0000-0000-000000000000}"/>
          </ac:spMkLst>
        </pc:spChg>
      </pc:sldChg>
      <pc:sldChg chg="addSp modSp add mod modAnim">
        <pc:chgData name="Josh Mannix" userId="67577199-83d9-4857-9803-9b1b12014488" providerId="ADAL" clId="{674E90A8-30E3-1E41-AAAB-6BB9A415CE1A}" dt="2023-01-17T16:01:39.595" v="5429" actId="20577"/>
        <pc:sldMkLst>
          <pc:docMk/>
          <pc:sldMk cId="3174111468" sldId="333"/>
        </pc:sldMkLst>
        <pc:spChg chg="mod">
          <ac:chgData name="Josh Mannix" userId="67577199-83d9-4857-9803-9b1b12014488" providerId="ADAL" clId="{674E90A8-30E3-1E41-AAAB-6BB9A415CE1A}" dt="2023-01-17T15:56:08.433" v="5388" actId="20577"/>
          <ac:spMkLst>
            <pc:docMk/>
            <pc:sldMk cId="3174111468" sldId="333"/>
            <ac:spMk id="2" creationId="{43B37B89-5678-C5A8-D4CB-B663D415F34B}"/>
          </ac:spMkLst>
        </pc:spChg>
        <pc:spChg chg="mod">
          <ac:chgData name="Josh Mannix" userId="67577199-83d9-4857-9803-9b1b12014488" providerId="ADAL" clId="{674E90A8-30E3-1E41-AAAB-6BB9A415CE1A}" dt="2023-01-17T16:01:39.595" v="5429" actId="20577"/>
          <ac:spMkLst>
            <pc:docMk/>
            <pc:sldMk cId="3174111468" sldId="333"/>
            <ac:spMk id="3" creationId="{174A2818-11F1-9527-987C-744698490DA5}"/>
          </ac:spMkLst>
        </pc:spChg>
        <pc:spChg chg="add mod">
          <ac:chgData name="Josh Mannix" userId="67577199-83d9-4857-9803-9b1b12014488" providerId="ADAL" clId="{674E90A8-30E3-1E41-AAAB-6BB9A415CE1A}" dt="2023-01-17T15:59:06.673" v="5411" actId="1076"/>
          <ac:spMkLst>
            <pc:docMk/>
            <pc:sldMk cId="3174111468" sldId="333"/>
            <ac:spMk id="11" creationId="{75042BC0-BE00-2440-A29B-4DDC2D2211E1}"/>
          </ac:spMkLst>
        </pc:spChg>
      </pc:sldChg>
      <pc:sldChg chg="modSp add mod">
        <pc:chgData name="Josh Mannix" userId="67577199-83d9-4857-9803-9b1b12014488" providerId="ADAL" clId="{674E90A8-30E3-1E41-AAAB-6BB9A415CE1A}" dt="2023-01-17T16:03:01.472" v="5443" actId="20577"/>
        <pc:sldMkLst>
          <pc:docMk/>
          <pc:sldMk cId="3370673050" sldId="334"/>
        </pc:sldMkLst>
        <pc:spChg chg="mod">
          <ac:chgData name="Josh Mannix" userId="67577199-83d9-4857-9803-9b1b12014488" providerId="ADAL" clId="{674E90A8-30E3-1E41-AAAB-6BB9A415CE1A}" dt="2023-01-17T15:59:25.723" v="5416" actId="20577"/>
          <ac:spMkLst>
            <pc:docMk/>
            <pc:sldMk cId="3370673050" sldId="334"/>
            <ac:spMk id="2" creationId="{43B37B89-5678-C5A8-D4CB-B663D415F34B}"/>
          </ac:spMkLst>
        </pc:spChg>
        <pc:spChg chg="mod">
          <ac:chgData name="Josh Mannix" userId="67577199-83d9-4857-9803-9b1b12014488" providerId="ADAL" clId="{674E90A8-30E3-1E41-AAAB-6BB9A415CE1A}" dt="2023-01-17T16:00:44.406" v="5423" actId="20577"/>
          <ac:spMkLst>
            <pc:docMk/>
            <pc:sldMk cId="3370673050" sldId="334"/>
            <ac:spMk id="3" creationId="{174A2818-11F1-9527-987C-744698490DA5}"/>
          </ac:spMkLst>
        </pc:spChg>
        <pc:spChg chg="mod">
          <ac:chgData name="Josh Mannix" userId="67577199-83d9-4857-9803-9b1b12014488" providerId="ADAL" clId="{674E90A8-30E3-1E41-AAAB-6BB9A415CE1A}" dt="2023-01-17T16:03:01.472" v="5443" actId="20577"/>
          <ac:spMkLst>
            <pc:docMk/>
            <pc:sldMk cId="3370673050" sldId="334"/>
            <ac:spMk id="11" creationId="{75042BC0-BE00-2440-A29B-4DDC2D2211E1}"/>
          </ac:spMkLst>
        </pc:spChg>
      </pc:sldChg>
      <pc:sldChg chg="modSp add mod">
        <pc:chgData name="Josh Mannix" userId="67577199-83d9-4857-9803-9b1b12014488" providerId="ADAL" clId="{674E90A8-30E3-1E41-AAAB-6BB9A415CE1A}" dt="2023-01-17T16:03:50.648" v="5448" actId="20577"/>
        <pc:sldMkLst>
          <pc:docMk/>
          <pc:sldMk cId="2038052553" sldId="335"/>
        </pc:sldMkLst>
        <pc:spChg chg="mod">
          <ac:chgData name="Josh Mannix" userId="67577199-83d9-4857-9803-9b1b12014488" providerId="ADAL" clId="{674E90A8-30E3-1E41-AAAB-6BB9A415CE1A}" dt="2023-01-17T16:00:06.414" v="5418" actId="20577"/>
          <ac:spMkLst>
            <pc:docMk/>
            <pc:sldMk cId="2038052553" sldId="335"/>
            <ac:spMk id="2" creationId="{43B37B89-5678-C5A8-D4CB-B663D415F34B}"/>
          </ac:spMkLst>
        </pc:spChg>
        <pc:spChg chg="mod">
          <ac:chgData name="Josh Mannix" userId="67577199-83d9-4857-9803-9b1b12014488" providerId="ADAL" clId="{674E90A8-30E3-1E41-AAAB-6BB9A415CE1A}" dt="2023-01-17T16:01:32.372" v="5425"/>
          <ac:spMkLst>
            <pc:docMk/>
            <pc:sldMk cId="2038052553" sldId="335"/>
            <ac:spMk id="3" creationId="{174A2818-11F1-9527-987C-744698490DA5}"/>
          </ac:spMkLst>
        </pc:spChg>
        <pc:spChg chg="mod">
          <ac:chgData name="Josh Mannix" userId="67577199-83d9-4857-9803-9b1b12014488" providerId="ADAL" clId="{674E90A8-30E3-1E41-AAAB-6BB9A415CE1A}" dt="2023-01-17T16:03:50.648" v="5448" actId="20577"/>
          <ac:spMkLst>
            <pc:docMk/>
            <pc:sldMk cId="2038052553" sldId="335"/>
            <ac:spMk id="11" creationId="{75042BC0-BE00-2440-A29B-4DDC2D2211E1}"/>
          </ac:spMkLst>
        </pc:spChg>
      </pc:sldChg>
    </pc:docChg>
  </pc:docChgLst>
  <pc:docChgLst>
    <pc:chgData name="Josh Mannix" userId="67577199-83d9-4857-9803-9b1b12014488" providerId="ADAL" clId="{EF98B1BE-6431-E145-8E98-E24B24C476CA}"/>
    <pc:docChg chg="custSel addSld delSld modSld">
      <pc:chgData name="Josh Mannix" userId="67577199-83d9-4857-9803-9b1b12014488" providerId="ADAL" clId="{EF98B1BE-6431-E145-8E98-E24B24C476CA}" dt="2023-01-03T19:16:29.554" v="343" actId="20577"/>
      <pc:docMkLst>
        <pc:docMk/>
      </pc:docMkLst>
      <pc:sldChg chg="addSp delSp modSp mod">
        <pc:chgData name="Josh Mannix" userId="67577199-83d9-4857-9803-9b1b12014488" providerId="ADAL" clId="{EF98B1BE-6431-E145-8E98-E24B24C476CA}" dt="2023-01-02T16:20:34.235" v="148" actId="1076"/>
        <pc:sldMkLst>
          <pc:docMk/>
          <pc:sldMk cId="0" sldId="259"/>
        </pc:sldMkLst>
        <pc:picChg chg="mod">
          <ac:chgData name="Josh Mannix" userId="67577199-83d9-4857-9803-9b1b12014488" providerId="ADAL" clId="{EF98B1BE-6431-E145-8E98-E24B24C476CA}" dt="2023-01-02T16:20:28.899" v="146" actId="14100"/>
          <ac:picMkLst>
            <pc:docMk/>
            <pc:sldMk cId="0" sldId="259"/>
            <ac:picMk id="2" creationId="{6EAF91F5-AF07-B74D-9E42-71DEB18B1555}"/>
          </ac:picMkLst>
        </pc:picChg>
        <pc:picChg chg="mod">
          <ac:chgData name="Josh Mannix" userId="67577199-83d9-4857-9803-9b1b12014488" providerId="ADAL" clId="{EF98B1BE-6431-E145-8E98-E24B24C476CA}" dt="2023-01-02T16:20:13.772" v="141" actId="1076"/>
          <ac:picMkLst>
            <pc:docMk/>
            <pc:sldMk cId="0" sldId="259"/>
            <ac:picMk id="3" creationId="{C48F0228-32BC-E742-B9BC-41AEBCB4F6C9}"/>
          </ac:picMkLst>
        </pc:picChg>
        <pc:picChg chg="mod">
          <ac:chgData name="Josh Mannix" userId="67577199-83d9-4857-9803-9b1b12014488" providerId="ADAL" clId="{EF98B1BE-6431-E145-8E98-E24B24C476CA}" dt="2023-01-02T16:19:19.218" v="124" actId="1076"/>
          <ac:picMkLst>
            <pc:docMk/>
            <pc:sldMk cId="0" sldId="259"/>
            <ac:picMk id="4" creationId="{371C640B-9AEF-A342-BBBE-B7A7EEB2E422}"/>
          </ac:picMkLst>
        </pc:picChg>
        <pc:picChg chg="mod">
          <ac:chgData name="Josh Mannix" userId="67577199-83d9-4857-9803-9b1b12014488" providerId="ADAL" clId="{EF98B1BE-6431-E145-8E98-E24B24C476CA}" dt="2023-01-02T16:20:19.293" v="143" actId="1076"/>
          <ac:picMkLst>
            <pc:docMk/>
            <pc:sldMk cId="0" sldId="259"/>
            <ac:picMk id="6" creationId="{4E2BF5F7-5DC0-ED40-A503-135A7568A132}"/>
          </ac:picMkLst>
        </pc:picChg>
        <pc:picChg chg="add mod">
          <ac:chgData name="Josh Mannix" userId="67577199-83d9-4857-9803-9b1b12014488" providerId="ADAL" clId="{EF98B1BE-6431-E145-8E98-E24B24C476CA}" dt="2023-01-02T16:20:34.235" v="148" actId="1076"/>
          <ac:picMkLst>
            <pc:docMk/>
            <pc:sldMk cId="0" sldId="259"/>
            <ac:picMk id="7" creationId="{35AAC821-6F44-9140-BE2E-935879E5670E}"/>
          </ac:picMkLst>
        </pc:picChg>
        <pc:picChg chg="mod">
          <ac:chgData name="Josh Mannix" userId="67577199-83d9-4857-9803-9b1b12014488" providerId="ADAL" clId="{EF98B1BE-6431-E145-8E98-E24B24C476CA}" dt="2023-01-02T16:20:32.200" v="147" actId="1076"/>
          <ac:picMkLst>
            <pc:docMk/>
            <pc:sldMk cId="0" sldId="259"/>
            <ac:picMk id="8" creationId="{14A65373-52FB-CA42-86E9-419879A8F4E6}"/>
          </ac:picMkLst>
        </pc:picChg>
        <pc:picChg chg="add mod">
          <ac:chgData name="Josh Mannix" userId="67577199-83d9-4857-9803-9b1b12014488" providerId="ADAL" clId="{EF98B1BE-6431-E145-8E98-E24B24C476CA}" dt="2023-01-02T16:19:23.755" v="125" actId="1076"/>
          <ac:picMkLst>
            <pc:docMk/>
            <pc:sldMk cId="0" sldId="259"/>
            <ac:picMk id="10" creationId="{991D45BF-8653-C04D-A693-A9BA1F26709E}"/>
          </ac:picMkLst>
        </pc:picChg>
        <pc:picChg chg="mod">
          <ac:chgData name="Josh Mannix" userId="67577199-83d9-4857-9803-9b1b12014488" providerId="ADAL" clId="{EF98B1BE-6431-E145-8E98-E24B24C476CA}" dt="2023-01-02T16:20:23.028" v="144" actId="1076"/>
          <ac:picMkLst>
            <pc:docMk/>
            <pc:sldMk cId="0" sldId="259"/>
            <ac:picMk id="12" creationId="{DD9E8BF4-C82E-3E4B-BEB0-A74FDA5A67F6}"/>
          </ac:picMkLst>
        </pc:picChg>
        <pc:picChg chg="del">
          <ac:chgData name="Josh Mannix" userId="67577199-83d9-4857-9803-9b1b12014488" providerId="ADAL" clId="{EF98B1BE-6431-E145-8E98-E24B24C476CA}" dt="2023-01-02T16:19:06.062" v="120" actId="478"/>
          <ac:picMkLst>
            <pc:docMk/>
            <pc:sldMk cId="0" sldId="259"/>
            <ac:picMk id="14" creationId="{2FE09C26-003F-E14C-8DE8-0268BD07AAEB}"/>
          </ac:picMkLst>
        </pc:picChg>
      </pc:sldChg>
      <pc:sldChg chg="addSp delSp modSp mod">
        <pc:chgData name="Josh Mannix" userId="67577199-83d9-4857-9803-9b1b12014488" providerId="ADAL" clId="{EF98B1BE-6431-E145-8E98-E24B24C476CA}" dt="2023-01-03T19:16:29.554" v="343" actId="20577"/>
        <pc:sldMkLst>
          <pc:docMk/>
          <pc:sldMk cId="0" sldId="261"/>
        </pc:sldMkLst>
        <pc:spChg chg="mod">
          <ac:chgData name="Josh Mannix" userId="67577199-83d9-4857-9803-9b1b12014488" providerId="ADAL" clId="{EF98B1BE-6431-E145-8E98-E24B24C476CA}" dt="2023-01-03T19:16:29.554" v="343" actId="20577"/>
          <ac:spMkLst>
            <pc:docMk/>
            <pc:sldMk cId="0" sldId="261"/>
            <ac:spMk id="249" creationId="{00000000-0000-0000-0000-000000000000}"/>
          </ac:spMkLst>
        </pc:spChg>
        <pc:picChg chg="add mod">
          <ac:chgData name="Josh Mannix" userId="67577199-83d9-4857-9803-9b1b12014488" providerId="ADAL" clId="{EF98B1BE-6431-E145-8E98-E24B24C476CA}" dt="2023-01-02T16:15:40.122" v="108" actId="1076"/>
          <ac:picMkLst>
            <pc:docMk/>
            <pc:sldMk cId="0" sldId="261"/>
            <ac:picMk id="2" creationId="{25384156-B7D8-9E4D-8CEA-E27C908F3FEF}"/>
          </ac:picMkLst>
        </pc:picChg>
        <pc:picChg chg="del">
          <ac:chgData name="Josh Mannix" userId="67577199-83d9-4857-9803-9b1b12014488" providerId="ADAL" clId="{EF98B1BE-6431-E145-8E98-E24B24C476CA}" dt="2023-01-02T16:12:51.913" v="1" actId="478"/>
          <ac:picMkLst>
            <pc:docMk/>
            <pc:sldMk cId="0" sldId="261"/>
            <ac:picMk id="3" creationId="{91E2C44B-68AB-BE4B-AA8D-FBEDFDAB5DB3}"/>
          </ac:picMkLst>
        </pc:picChg>
      </pc:sldChg>
      <pc:sldChg chg="addSp delSp modSp mod">
        <pc:chgData name="Josh Mannix" userId="67577199-83d9-4857-9803-9b1b12014488" providerId="ADAL" clId="{EF98B1BE-6431-E145-8E98-E24B24C476CA}" dt="2023-01-02T16:51:13.683" v="170" actId="1076"/>
        <pc:sldMkLst>
          <pc:docMk/>
          <pc:sldMk cId="0" sldId="265"/>
        </pc:sldMkLst>
        <pc:spChg chg="mod">
          <ac:chgData name="Josh Mannix" userId="67577199-83d9-4857-9803-9b1b12014488" providerId="ADAL" clId="{EF98B1BE-6431-E145-8E98-E24B24C476CA}" dt="2023-01-02T16:51:02.798" v="167" actId="20577"/>
          <ac:spMkLst>
            <pc:docMk/>
            <pc:sldMk cId="0" sldId="265"/>
            <ac:spMk id="297" creationId="{00000000-0000-0000-0000-000000000000}"/>
          </ac:spMkLst>
        </pc:spChg>
        <pc:picChg chg="mod">
          <ac:chgData name="Josh Mannix" userId="67577199-83d9-4857-9803-9b1b12014488" providerId="ADAL" clId="{EF98B1BE-6431-E145-8E98-E24B24C476CA}" dt="2023-01-02T16:51:13.683" v="170" actId="1076"/>
          <ac:picMkLst>
            <pc:docMk/>
            <pc:sldMk cId="0" sldId="265"/>
            <ac:picMk id="3" creationId="{DDA6BA9F-1FAA-5242-B57E-1538C90D59CC}"/>
          </ac:picMkLst>
        </pc:picChg>
        <pc:picChg chg="add mod">
          <ac:chgData name="Josh Mannix" userId="67577199-83d9-4857-9803-9b1b12014488" providerId="ADAL" clId="{EF98B1BE-6431-E145-8E98-E24B24C476CA}" dt="2023-01-02T16:51:06.763" v="168" actId="1076"/>
          <ac:picMkLst>
            <pc:docMk/>
            <pc:sldMk cId="0" sldId="265"/>
            <ac:picMk id="4" creationId="{090E9B7E-7044-1D47-950C-AF5F97AF340F}"/>
          </ac:picMkLst>
        </pc:picChg>
        <pc:picChg chg="del">
          <ac:chgData name="Josh Mannix" userId="67577199-83d9-4857-9803-9b1b12014488" providerId="ADAL" clId="{EF98B1BE-6431-E145-8E98-E24B24C476CA}" dt="2023-01-02T16:49:43.758" v="149" actId="478"/>
          <ac:picMkLst>
            <pc:docMk/>
            <pc:sldMk cId="0" sldId="265"/>
            <ac:picMk id="5" creationId="{1AA44E6B-CB6D-1240-AE97-B7AE4B72A455}"/>
          </ac:picMkLst>
        </pc:picChg>
      </pc:sldChg>
      <pc:sldChg chg="del">
        <pc:chgData name="Josh Mannix" userId="67577199-83d9-4857-9803-9b1b12014488" providerId="ADAL" clId="{EF98B1BE-6431-E145-8E98-E24B24C476CA}" dt="2023-01-02T16:12:47.810" v="0" actId="2696"/>
        <pc:sldMkLst>
          <pc:docMk/>
          <pc:sldMk cId="3383633691" sldId="305"/>
        </pc:sldMkLst>
      </pc:sldChg>
      <pc:sldChg chg="modSp mod">
        <pc:chgData name="Josh Mannix" userId="67577199-83d9-4857-9803-9b1b12014488" providerId="ADAL" clId="{EF98B1BE-6431-E145-8E98-E24B24C476CA}" dt="2023-01-02T16:13:13.840" v="8" actId="20577"/>
        <pc:sldMkLst>
          <pc:docMk/>
          <pc:sldMk cId="843801443" sldId="306"/>
        </pc:sldMkLst>
        <pc:spChg chg="mod">
          <ac:chgData name="Josh Mannix" userId="67577199-83d9-4857-9803-9b1b12014488" providerId="ADAL" clId="{EF98B1BE-6431-E145-8E98-E24B24C476CA}" dt="2023-01-02T16:13:13.840" v="8" actId="20577"/>
          <ac:spMkLst>
            <pc:docMk/>
            <pc:sldMk cId="843801443" sldId="306"/>
            <ac:spMk id="3" creationId="{6739A668-3076-3441-BA71-59BC04D4BB53}"/>
          </ac:spMkLst>
        </pc:spChg>
      </pc:sldChg>
      <pc:sldChg chg="addSp delSp modSp add mod">
        <pc:chgData name="Josh Mannix" userId="67577199-83d9-4857-9803-9b1b12014488" providerId="ADAL" clId="{EF98B1BE-6431-E145-8E98-E24B24C476CA}" dt="2023-01-02T19:38:07.326" v="258" actId="478"/>
        <pc:sldMkLst>
          <pc:docMk/>
          <pc:sldMk cId="1755650736" sldId="309"/>
        </pc:sldMkLst>
        <pc:spChg chg="mod">
          <ac:chgData name="Josh Mannix" userId="67577199-83d9-4857-9803-9b1b12014488" providerId="ADAL" clId="{EF98B1BE-6431-E145-8E98-E24B24C476CA}" dt="2023-01-02T19:37:58.452" v="255" actId="20577"/>
          <ac:spMkLst>
            <pc:docMk/>
            <pc:sldMk cId="1755650736" sldId="309"/>
            <ac:spMk id="3" creationId="{6739A668-3076-3441-BA71-59BC04D4BB53}"/>
          </ac:spMkLst>
        </pc:spChg>
        <pc:spChg chg="add del mod">
          <ac:chgData name="Josh Mannix" userId="67577199-83d9-4857-9803-9b1b12014488" providerId="ADAL" clId="{EF98B1BE-6431-E145-8E98-E24B24C476CA}" dt="2023-01-02T19:38:07.326" v="258" actId="478"/>
          <ac:spMkLst>
            <pc:docMk/>
            <pc:sldMk cId="1755650736" sldId="309"/>
            <ac:spMk id="4" creationId="{60D859FD-3735-4E46-8EA3-FD0937D9445C}"/>
          </ac:spMkLst>
        </pc:spChg>
        <pc:spChg chg="add del mod">
          <ac:chgData name="Josh Mannix" userId="67577199-83d9-4857-9803-9b1b12014488" providerId="ADAL" clId="{EF98B1BE-6431-E145-8E98-E24B24C476CA}" dt="2023-01-02T19:38:05.346" v="257" actId="478"/>
          <ac:spMkLst>
            <pc:docMk/>
            <pc:sldMk cId="1755650736" sldId="309"/>
            <ac:spMk id="6" creationId="{4CB6B401-FA07-EC48-A68B-2491CAB6C872}"/>
          </ac:spMkLst>
        </pc:spChg>
        <pc:picChg chg="add mod">
          <ac:chgData name="Josh Mannix" userId="67577199-83d9-4857-9803-9b1b12014488" providerId="ADAL" clId="{EF98B1BE-6431-E145-8E98-E24B24C476CA}" dt="2023-01-02T19:37:53.418" v="243" actId="1076"/>
          <ac:picMkLst>
            <pc:docMk/>
            <pc:sldMk cId="1755650736" sldId="309"/>
            <ac:picMk id="1027" creationId="{3E9335C0-7765-104C-B748-FB3C0951354C}"/>
          </ac:picMkLst>
        </pc:picChg>
        <pc:picChg chg="del">
          <ac:chgData name="Josh Mannix" userId="67577199-83d9-4857-9803-9b1b12014488" providerId="ADAL" clId="{EF98B1BE-6431-E145-8E98-E24B24C476CA}" dt="2023-01-02T19:37:33.443" v="236" actId="478"/>
          <ac:picMkLst>
            <pc:docMk/>
            <pc:sldMk cId="1755650736" sldId="309"/>
            <ac:picMk id="3074" creationId="{A9A43E0A-B593-E647-968B-0F62024C0CD6}"/>
          </ac:picMkLst>
        </pc:picChg>
      </pc:sldChg>
    </pc:docChg>
  </pc:docChgLst>
  <pc:docChgLst>
    <pc:chgData name="Josh Mannix" userId="67577199-83d9-4857-9803-9b1b12014488" providerId="ADAL" clId="{D37E3B81-95DD-9249-ABF1-4F7C48F08A76}"/>
    <pc:docChg chg="undo custSel addSld delSld modSld sldOrd">
      <pc:chgData name="Josh Mannix" userId="67577199-83d9-4857-9803-9b1b12014488" providerId="ADAL" clId="{D37E3B81-95DD-9249-ABF1-4F7C48F08A76}" dt="2023-01-08T16:45:33.832" v="744"/>
      <pc:docMkLst>
        <pc:docMk/>
      </pc:docMkLst>
      <pc:sldChg chg="addSp delSp modSp mod">
        <pc:chgData name="Josh Mannix" userId="67577199-83d9-4857-9803-9b1b12014488" providerId="ADAL" clId="{D37E3B81-95DD-9249-ABF1-4F7C48F08A76}" dt="2023-01-05T16:42:23.065" v="9" actId="1076"/>
        <pc:sldMkLst>
          <pc:docMk/>
          <pc:sldMk cId="0" sldId="256"/>
        </pc:sldMkLst>
        <pc:spChg chg="mod">
          <ac:chgData name="Josh Mannix" userId="67577199-83d9-4857-9803-9b1b12014488" providerId="ADAL" clId="{D37E3B81-95DD-9249-ABF1-4F7C48F08A76}" dt="2023-01-05T16:40:31.562" v="5" actId="20577"/>
          <ac:spMkLst>
            <pc:docMk/>
            <pc:sldMk cId="0" sldId="256"/>
            <ac:spMk id="184" creationId="{00000000-0000-0000-0000-000000000000}"/>
          </ac:spMkLst>
        </pc:spChg>
        <pc:picChg chg="add mod">
          <ac:chgData name="Josh Mannix" userId="67577199-83d9-4857-9803-9b1b12014488" providerId="ADAL" clId="{D37E3B81-95DD-9249-ABF1-4F7C48F08A76}" dt="2023-01-05T16:42:23.065" v="9" actId="1076"/>
          <ac:picMkLst>
            <pc:docMk/>
            <pc:sldMk cId="0" sldId="256"/>
            <ac:picMk id="1026" creationId="{7957A2D8-36A1-454F-9EBE-DDDF3BEAE4A9}"/>
          </ac:picMkLst>
        </pc:picChg>
        <pc:picChg chg="del">
          <ac:chgData name="Josh Mannix" userId="67577199-83d9-4857-9803-9b1b12014488" providerId="ADAL" clId="{D37E3B81-95DD-9249-ABF1-4F7C48F08A76}" dt="2023-01-05T16:42:18.034" v="6" actId="478"/>
          <ac:picMkLst>
            <pc:docMk/>
            <pc:sldMk cId="0" sldId="256"/>
            <ac:picMk id="2050" creationId="{88741C6C-8D0D-2345-BBFC-8A52FAB8AC25}"/>
          </ac:picMkLst>
        </pc:picChg>
      </pc:sldChg>
      <pc:sldChg chg="modSp add del mod">
        <pc:chgData name="Josh Mannix" userId="67577199-83d9-4857-9803-9b1b12014488" providerId="ADAL" clId="{D37E3B81-95DD-9249-ABF1-4F7C48F08A76}" dt="2023-01-05T16:46:19.759" v="48" actId="20577"/>
        <pc:sldMkLst>
          <pc:docMk/>
          <pc:sldMk cId="0" sldId="257"/>
        </pc:sldMkLst>
        <pc:spChg chg="mod">
          <ac:chgData name="Josh Mannix" userId="67577199-83d9-4857-9803-9b1b12014488" providerId="ADAL" clId="{D37E3B81-95DD-9249-ABF1-4F7C48F08A76}" dt="2023-01-05T16:46:08.296" v="26" actId="20577"/>
          <ac:spMkLst>
            <pc:docMk/>
            <pc:sldMk cId="0" sldId="257"/>
            <ac:spMk id="193" creationId="{00000000-0000-0000-0000-000000000000}"/>
          </ac:spMkLst>
        </pc:spChg>
        <pc:spChg chg="mod">
          <ac:chgData name="Josh Mannix" userId="67577199-83d9-4857-9803-9b1b12014488" providerId="ADAL" clId="{D37E3B81-95DD-9249-ABF1-4F7C48F08A76}" dt="2023-01-05T16:46:19.759" v="48" actId="20577"/>
          <ac:spMkLst>
            <pc:docMk/>
            <pc:sldMk cId="0" sldId="257"/>
            <ac:spMk id="194" creationId="{00000000-0000-0000-0000-000000000000}"/>
          </ac:spMkLst>
        </pc:spChg>
        <pc:spChg chg="mod">
          <ac:chgData name="Josh Mannix" userId="67577199-83d9-4857-9803-9b1b12014488" providerId="ADAL" clId="{D37E3B81-95DD-9249-ABF1-4F7C48F08A76}" dt="2023-01-05T16:46:17.656" v="43" actId="20577"/>
          <ac:spMkLst>
            <pc:docMk/>
            <pc:sldMk cId="0" sldId="257"/>
            <ac:spMk id="195" creationId="{00000000-0000-0000-0000-000000000000}"/>
          </ac:spMkLst>
        </pc:spChg>
      </pc:sldChg>
      <pc:sldChg chg="modSp mod">
        <pc:chgData name="Josh Mannix" userId="67577199-83d9-4857-9803-9b1b12014488" providerId="ADAL" clId="{D37E3B81-95DD-9249-ABF1-4F7C48F08A76}" dt="2023-01-06T00:02:02.075" v="738" actId="1038"/>
        <pc:sldMkLst>
          <pc:docMk/>
          <pc:sldMk cId="0" sldId="261"/>
        </pc:sldMkLst>
        <pc:spChg chg="mod">
          <ac:chgData name="Josh Mannix" userId="67577199-83d9-4857-9803-9b1b12014488" providerId="ADAL" clId="{D37E3B81-95DD-9249-ABF1-4F7C48F08A76}" dt="2023-01-06T00:01:54.432" v="720" actId="20577"/>
          <ac:spMkLst>
            <pc:docMk/>
            <pc:sldMk cId="0" sldId="261"/>
            <ac:spMk id="249" creationId="{00000000-0000-0000-0000-000000000000}"/>
          </ac:spMkLst>
        </pc:spChg>
        <pc:picChg chg="mod">
          <ac:chgData name="Josh Mannix" userId="67577199-83d9-4857-9803-9b1b12014488" providerId="ADAL" clId="{D37E3B81-95DD-9249-ABF1-4F7C48F08A76}" dt="2023-01-06T00:02:02.075" v="738" actId="1038"/>
          <ac:picMkLst>
            <pc:docMk/>
            <pc:sldMk cId="0" sldId="261"/>
            <ac:picMk id="2" creationId="{25384156-B7D8-9E4D-8CEA-E27C908F3FEF}"/>
          </ac:picMkLst>
        </pc:picChg>
      </pc:sldChg>
      <pc:sldChg chg="modSp mod">
        <pc:chgData name="Josh Mannix" userId="67577199-83d9-4857-9803-9b1b12014488" providerId="ADAL" clId="{D37E3B81-95DD-9249-ABF1-4F7C48F08A76}" dt="2023-01-05T16:49:02.801" v="176" actId="20577"/>
        <pc:sldMkLst>
          <pc:docMk/>
          <pc:sldMk cId="0" sldId="262"/>
        </pc:sldMkLst>
        <pc:spChg chg="mod">
          <ac:chgData name="Josh Mannix" userId="67577199-83d9-4857-9803-9b1b12014488" providerId="ADAL" clId="{D37E3B81-95DD-9249-ABF1-4F7C48F08A76}" dt="2023-01-05T16:49:02.801" v="176" actId="20577"/>
          <ac:spMkLst>
            <pc:docMk/>
            <pc:sldMk cId="0" sldId="262"/>
            <ac:spMk id="265" creationId="{00000000-0000-0000-0000-000000000000}"/>
          </ac:spMkLst>
        </pc:spChg>
      </pc:sldChg>
      <pc:sldChg chg="addSp delSp modSp mod">
        <pc:chgData name="Josh Mannix" userId="67577199-83d9-4857-9803-9b1b12014488" providerId="ADAL" clId="{D37E3B81-95DD-9249-ABF1-4F7C48F08A76}" dt="2023-01-05T16:52:06.565" v="585" actId="20577"/>
        <pc:sldMkLst>
          <pc:docMk/>
          <pc:sldMk cId="0" sldId="263"/>
        </pc:sldMkLst>
        <pc:spChg chg="add mod">
          <ac:chgData name="Josh Mannix" userId="67577199-83d9-4857-9803-9b1b12014488" providerId="ADAL" clId="{D37E3B81-95DD-9249-ABF1-4F7C48F08A76}" dt="2023-01-05T16:52:06.565" v="585" actId="20577"/>
          <ac:spMkLst>
            <pc:docMk/>
            <pc:sldMk cId="0" sldId="263"/>
            <ac:spMk id="17" creationId="{0EC3D688-7D0E-4B4D-B613-C1BA1A4581EA}"/>
          </ac:spMkLst>
        </pc:spChg>
        <pc:spChg chg="mod">
          <ac:chgData name="Josh Mannix" userId="67577199-83d9-4857-9803-9b1b12014488" providerId="ADAL" clId="{D37E3B81-95DD-9249-ABF1-4F7C48F08A76}" dt="2023-01-05T16:49:07.109" v="192" actId="20577"/>
          <ac:spMkLst>
            <pc:docMk/>
            <pc:sldMk cId="0" sldId="263"/>
            <ac:spMk id="273" creationId="{00000000-0000-0000-0000-000000000000}"/>
          </ac:spMkLst>
        </pc:spChg>
        <pc:spChg chg="mod">
          <ac:chgData name="Josh Mannix" userId="67577199-83d9-4857-9803-9b1b12014488" providerId="ADAL" clId="{D37E3B81-95DD-9249-ABF1-4F7C48F08A76}" dt="2023-01-05T16:50:36.429" v="398" actId="1076"/>
          <ac:spMkLst>
            <pc:docMk/>
            <pc:sldMk cId="0" sldId="263"/>
            <ac:spMk id="274" creationId="{00000000-0000-0000-0000-000000000000}"/>
          </ac:spMkLst>
        </pc:spChg>
        <pc:grpChg chg="add">
          <ac:chgData name="Josh Mannix" userId="67577199-83d9-4857-9803-9b1b12014488" providerId="ADAL" clId="{D37E3B81-95DD-9249-ABF1-4F7C48F08A76}" dt="2023-01-05T16:48:30.392" v="152" actId="164"/>
          <ac:grpSpMkLst>
            <pc:docMk/>
            <pc:sldMk cId="0" sldId="263"/>
            <ac:grpSpMk id="2" creationId="{6BCC6138-35BC-D847-8038-70026D9F50DA}"/>
          </ac:grpSpMkLst>
        </pc:grpChg>
        <pc:picChg chg="del">
          <ac:chgData name="Josh Mannix" userId="67577199-83d9-4857-9803-9b1b12014488" providerId="ADAL" clId="{D37E3B81-95DD-9249-ABF1-4F7C48F08A76}" dt="2023-01-05T16:48:57.804" v="160" actId="478"/>
          <ac:picMkLst>
            <pc:docMk/>
            <pc:sldMk cId="0" sldId="263"/>
            <ac:picMk id="1026" creationId="{5F6F34F7-F97F-D941-8C87-6C117E6923D6}"/>
          </ac:picMkLst>
        </pc:picChg>
      </pc:sldChg>
      <pc:sldChg chg="modSp mod">
        <pc:chgData name="Josh Mannix" userId="67577199-83d9-4857-9803-9b1b12014488" providerId="ADAL" clId="{D37E3B81-95DD-9249-ABF1-4F7C48F08A76}" dt="2023-01-05T16:48:49.312" v="157" actId="20577"/>
        <pc:sldMkLst>
          <pc:docMk/>
          <pc:sldMk cId="0" sldId="264"/>
        </pc:sldMkLst>
        <pc:spChg chg="mod">
          <ac:chgData name="Josh Mannix" userId="67577199-83d9-4857-9803-9b1b12014488" providerId="ADAL" clId="{D37E3B81-95DD-9249-ABF1-4F7C48F08A76}" dt="2023-01-05T16:48:49.312" v="157" actId="20577"/>
          <ac:spMkLst>
            <pc:docMk/>
            <pc:sldMk cId="0" sldId="264"/>
            <ac:spMk id="289" creationId="{00000000-0000-0000-0000-000000000000}"/>
          </ac:spMkLst>
        </pc:spChg>
      </pc:sldChg>
      <pc:sldChg chg="addSp del mod">
        <pc:chgData name="Josh Mannix" userId="67577199-83d9-4857-9803-9b1b12014488" providerId="ADAL" clId="{D37E3B81-95DD-9249-ABF1-4F7C48F08A76}" dt="2023-01-05T16:48:50.974" v="158" actId="2696"/>
        <pc:sldMkLst>
          <pc:docMk/>
          <pc:sldMk cId="0" sldId="265"/>
        </pc:sldMkLst>
        <pc:grpChg chg="add">
          <ac:chgData name="Josh Mannix" userId="67577199-83d9-4857-9803-9b1b12014488" providerId="ADAL" clId="{D37E3B81-95DD-9249-ABF1-4F7C48F08A76}" dt="2023-01-05T16:48:12.052" v="149" actId="164"/>
          <ac:grpSpMkLst>
            <pc:docMk/>
            <pc:sldMk cId="0" sldId="265"/>
            <ac:grpSpMk id="2" creationId="{F9FB1498-BE0F-7941-B9E9-A51D02A3451C}"/>
          </ac:grpSpMkLst>
        </pc:grpChg>
      </pc:sldChg>
      <pc:sldChg chg="del">
        <pc:chgData name="Josh Mannix" userId="67577199-83d9-4857-9803-9b1b12014488" providerId="ADAL" clId="{D37E3B81-95DD-9249-ABF1-4F7C48F08A76}" dt="2023-01-06T00:02:06.480" v="739" actId="2696"/>
        <pc:sldMkLst>
          <pc:docMk/>
          <pc:sldMk cId="843801443" sldId="306"/>
        </pc:sldMkLst>
      </pc:sldChg>
      <pc:sldChg chg="addSp modSp mod">
        <pc:chgData name="Josh Mannix" userId="67577199-83d9-4857-9803-9b1b12014488" providerId="ADAL" clId="{D37E3B81-95DD-9249-ABF1-4F7C48F08A76}" dt="2023-01-05T16:47:36.034" v="146" actId="403"/>
        <pc:sldMkLst>
          <pc:docMk/>
          <pc:sldMk cId="2109807637" sldId="308"/>
        </pc:sldMkLst>
        <pc:spChg chg="mod">
          <ac:chgData name="Josh Mannix" userId="67577199-83d9-4857-9803-9b1b12014488" providerId="ADAL" clId="{D37E3B81-95DD-9249-ABF1-4F7C48F08A76}" dt="2023-01-05T16:47:36.034" v="146" actId="403"/>
          <ac:spMkLst>
            <pc:docMk/>
            <pc:sldMk cId="2109807637" sldId="308"/>
            <ac:spMk id="3" creationId="{268D834C-B585-BA44-8441-48AAC0366738}"/>
          </ac:spMkLst>
        </pc:spChg>
        <pc:picChg chg="add mod">
          <ac:chgData name="Josh Mannix" userId="67577199-83d9-4857-9803-9b1b12014488" providerId="ADAL" clId="{D37E3B81-95DD-9249-ABF1-4F7C48F08A76}" dt="2023-01-05T16:47:32.438" v="144" actId="1076"/>
          <ac:picMkLst>
            <pc:docMk/>
            <pc:sldMk cId="2109807637" sldId="308"/>
            <ac:picMk id="16" creationId="{9DF45670-9FE7-BD4E-833C-D1ABAE4D71EF}"/>
          </ac:picMkLst>
        </pc:picChg>
      </pc:sldChg>
      <pc:sldChg chg="del">
        <pc:chgData name="Josh Mannix" userId="67577199-83d9-4857-9803-9b1b12014488" providerId="ADAL" clId="{D37E3B81-95DD-9249-ABF1-4F7C48F08A76}" dt="2023-01-06T00:02:36.133" v="740" actId="2696"/>
        <pc:sldMkLst>
          <pc:docMk/>
          <pc:sldMk cId="1755650736" sldId="309"/>
        </pc:sldMkLst>
      </pc:sldChg>
      <pc:sldChg chg="addSp delSp modSp add mod ord">
        <pc:chgData name="Josh Mannix" userId="67577199-83d9-4857-9803-9b1b12014488" providerId="ADAL" clId="{D37E3B81-95DD-9249-ABF1-4F7C48F08A76}" dt="2023-01-05T16:48:18.992" v="151"/>
        <pc:sldMkLst>
          <pc:docMk/>
          <pc:sldMk cId="2998291648" sldId="310"/>
        </pc:sldMkLst>
        <pc:spChg chg="mod">
          <ac:chgData name="Josh Mannix" userId="67577199-83d9-4857-9803-9b1b12014488" providerId="ADAL" clId="{D37E3B81-95DD-9249-ABF1-4F7C48F08A76}" dt="2023-01-05T16:48:18.992" v="151"/>
          <ac:spMkLst>
            <pc:docMk/>
            <pc:sldMk cId="2998291648" sldId="310"/>
            <ac:spMk id="17" creationId="{7C65106A-0E19-D247-9BA5-5F38FDB08CB5}"/>
          </ac:spMkLst>
        </pc:spChg>
        <pc:spChg chg="mod">
          <ac:chgData name="Josh Mannix" userId="67577199-83d9-4857-9803-9b1b12014488" providerId="ADAL" clId="{D37E3B81-95DD-9249-ABF1-4F7C48F08A76}" dt="2023-01-05T16:48:18.992" v="151"/>
          <ac:spMkLst>
            <pc:docMk/>
            <pc:sldMk cId="2998291648" sldId="310"/>
            <ac:spMk id="18" creationId="{FB1F3F7A-5B68-A442-8972-BEAA83BBC27D}"/>
          </ac:spMkLst>
        </pc:spChg>
        <pc:spChg chg="mod">
          <ac:chgData name="Josh Mannix" userId="67577199-83d9-4857-9803-9b1b12014488" providerId="ADAL" clId="{D37E3B81-95DD-9249-ABF1-4F7C48F08A76}" dt="2023-01-05T16:48:18.992" v="151"/>
          <ac:spMkLst>
            <pc:docMk/>
            <pc:sldMk cId="2998291648" sldId="310"/>
            <ac:spMk id="19" creationId="{5CDD823A-6898-3742-8984-AFA65498ADCE}"/>
          </ac:spMkLst>
        </pc:spChg>
        <pc:spChg chg="mod">
          <ac:chgData name="Josh Mannix" userId="67577199-83d9-4857-9803-9b1b12014488" providerId="ADAL" clId="{D37E3B81-95DD-9249-ABF1-4F7C48F08A76}" dt="2023-01-05T16:48:18.992" v="151"/>
          <ac:spMkLst>
            <pc:docMk/>
            <pc:sldMk cId="2998291648" sldId="310"/>
            <ac:spMk id="20" creationId="{DC9FFA88-60BB-E84E-8D85-88EE21F35EEE}"/>
          </ac:spMkLst>
        </pc:spChg>
        <pc:spChg chg="mod">
          <ac:chgData name="Josh Mannix" userId="67577199-83d9-4857-9803-9b1b12014488" providerId="ADAL" clId="{D37E3B81-95DD-9249-ABF1-4F7C48F08A76}" dt="2023-01-05T16:48:18.992" v="151"/>
          <ac:spMkLst>
            <pc:docMk/>
            <pc:sldMk cId="2998291648" sldId="310"/>
            <ac:spMk id="21" creationId="{B01D71EB-6E9D-1C44-9769-ACF699408109}"/>
          </ac:spMkLst>
        </pc:spChg>
        <pc:spChg chg="del">
          <ac:chgData name="Josh Mannix" userId="67577199-83d9-4857-9803-9b1b12014488" providerId="ADAL" clId="{D37E3B81-95DD-9249-ABF1-4F7C48F08A76}" dt="2023-01-05T16:48:18.675" v="150" actId="478"/>
          <ac:spMkLst>
            <pc:docMk/>
            <pc:sldMk cId="2998291648" sldId="310"/>
            <ac:spMk id="272"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1"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2"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3"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4" creationId="{00000000-0000-0000-0000-000000000000}"/>
          </ac:spMkLst>
        </pc:spChg>
        <pc:grpChg chg="add mod">
          <ac:chgData name="Josh Mannix" userId="67577199-83d9-4857-9803-9b1b12014488" providerId="ADAL" clId="{D37E3B81-95DD-9249-ABF1-4F7C48F08A76}" dt="2023-01-05T16:48:18.992" v="151"/>
          <ac:grpSpMkLst>
            <pc:docMk/>
            <pc:sldMk cId="2998291648" sldId="310"/>
            <ac:grpSpMk id="16" creationId="{A18E42A7-4FEF-8945-8C30-1179C56960B0}"/>
          </ac:grpSpMkLst>
        </pc:grpChg>
      </pc:sldChg>
      <pc:sldChg chg="addSp delSp modSp add mod">
        <pc:chgData name="Josh Mannix" userId="67577199-83d9-4857-9803-9b1b12014488" providerId="ADAL" clId="{D37E3B81-95DD-9249-ABF1-4F7C48F08A76}" dt="2023-01-08T16:45:33.832" v="744"/>
        <pc:sldMkLst>
          <pc:docMk/>
          <pc:sldMk cId="3974859501" sldId="311"/>
        </pc:sldMkLst>
        <pc:spChg chg="mod">
          <ac:chgData name="Josh Mannix" userId="67577199-83d9-4857-9803-9b1b12014488" providerId="ADAL" clId="{D37E3B81-95DD-9249-ABF1-4F7C48F08A76}" dt="2023-01-08T16:45:33.832" v="744"/>
          <ac:spMkLst>
            <pc:docMk/>
            <pc:sldMk cId="3974859501" sldId="311"/>
            <ac:spMk id="13" creationId="{21E5857D-62CB-2D42-AABF-6FFA81C8B076}"/>
          </ac:spMkLst>
        </pc:spChg>
        <pc:spChg chg="mod">
          <ac:chgData name="Josh Mannix" userId="67577199-83d9-4857-9803-9b1b12014488" providerId="ADAL" clId="{D37E3B81-95DD-9249-ABF1-4F7C48F08A76}" dt="2023-01-08T16:45:33.832" v="744"/>
          <ac:spMkLst>
            <pc:docMk/>
            <pc:sldMk cId="3974859501" sldId="311"/>
            <ac:spMk id="14" creationId="{8C466E7F-6316-D949-BFF4-206F625A6781}"/>
          </ac:spMkLst>
        </pc:spChg>
        <pc:spChg chg="mod">
          <ac:chgData name="Josh Mannix" userId="67577199-83d9-4857-9803-9b1b12014488" providerId="ADAL" clId="{D37E3B81-95DD-9249-ABF1-4F7C48F08A76}" dt="2023-01-08T16:45:33.832" v="744"/>
          <ac:spMkLst>
            <pc:docMk/>
            <pc:sldMk cId="3974859501" sldId="311"/>
            <ac:spMk id="15" creationId="{A58B423E-7C5C-4546-BF46-81EC22CFFD4A}"/>
          </ac:spMkLst>
        </pc:spChg>
        <pc:spChg chg="mod">
          <ac:chgData name="Josh Mannix" userId="67577199-83d9-4857-9803-9b1b12014488" providerId="ADAL" clId="{D37E3B81-95DD-9249-ABF1-4F7C48F08A76}" dt="2023-01-08T16:45:33.832" v="744"/>
          <ac:spMkLst>
            <pc:docMk/>
            <pc:sldMk cId="3974859501" sldId="311"/>
            <ac:spMk id="16" creationId="{44E79BD5-6AE9-B240-842F-EC097BA1EED2}"/>
          </ac:spMkLst>
        </pc:spChg>
        <pc:spChg chg="mod">
          <ac:chgData name="Josh Mannix" userId="67577199-83d9-4857-9803-9b1b12014488" providerId="ADAL" clId="{D37E3B81-95DD-9249-ABF1-4F7C48F08A76}" dt="2023-01-08T16:45:33.832" v="744"/>
          <ac:spMkLst>
            <pc:docMk/>
            <pc:sldMk cId="3974859501" sldId="311"/>
            <ac:spMk id="17" creationId="{93E26018-79D0-FD49-87A8-CCAF7BFF04B1}"/>
          </ac:spMkLst>
        </pc:spChg>
        <pc:grpChg chg="del mod">
          <ac:chgData name="Josh Mannix" userId="67577199-83d9-4857-9803-9b1b12014488" providerId="ADAL" clId="{D37E3B81-95DD-9249-ABF1-4F7C48F08A76}" dt="2023-01-08T16:45:33.537" v="743" actId="478"/>
          <ac:grpSpMkLst>
            <pc:docMk/>
            <pc:sldMk cId="3974859501" sldId="311"/>
            <ac:grpSpMk id="6" creationId="{ECDE8BB0-ADAE-874B-9A7C-86D5E4B57550}"/>
          </ac:grpSpMkLst>
        </pc:grpChg>
        <pc:grpChg chg="add mod">
          <ac:chgData name="Josh Mannix" userId="67577199-83d9-4857-9803-9b1b12014488" providerId="ADAL" clId="{D37E3B81-95DD-9249-ABF1-4F7C48F08A76}" dt="2023-01-08T16:45:33.832" v="744"/>
          <ac:grpSpMkLst>
            <pc:docMk/>
            <pc:sldMk cId="3974859501" sldId="311"/>
            <ac:grpSpMk id="12" creationId="{2A47988E-84AF-6A48-BCE9-90590B2CDDAC}"/>
          </ac:grpSpMkLst>
        </pc:grpChg>
      </pc:sldChg>
      <pc:sldMasterChg chg="addSldLayout delSldLayout">
        <pc:chgData name="Josh Mannix" userId="67577199-83d9-4857-9803-9b1b12014488" providerId="ADAL" clId="{D37E3B81-95DD-9249-ABF1-4F7C48F08A76}" dt="2023-01-06T00:02:36.133" v="740" actId="2696"/>
        <pc:sldMasterMkLst>
          <pc:docMk/>
          <pc:sldMasterMk cId="0" sldId="2147483657"/>
        </pc:sldMasterMkLst>
        <pc:sldLayoutChg chg="del">
          <pc:chgData name="Josh Mannix" userId="67577199-83d9-4857-9803-9b1b12014488" providerId="ADAL" clId="{D37E3B81-95DD-9249-ABF1-4F7C48F08A76}" dt="2023-01-06T00:02:36.133" v="740" actId="2696"/>
          <pc:sldLayoutMkLst>
            <pc:docMk/>
            <pc:sldMasterMk cId="0" sldId="2147483657"/>
            <pc:sldLayoutMk cId="0" sldId="2147483652"/>
          </pc:sldLayoutMkLst>
        </pc:sldLayoutChg>
        <pc:sldLayoutChg chg="add del">
          <pc:chgData name="Josh Mannix" userId="67577199-83d9-4857-9803-9b1b12014488" providerId="ADAL" clId="{D37E3B81-95DD-9249-ABF1-4F7C48F08A76}" dt="2023-01-05T16:45:44.792" v="11" actId="2696"/>
          <pc:sldLayoutMkLst>
            <pc:docMk/>
            <pc:sldMasterMk cId="0" sldId="2147483657"/>
            <pc:sldLayoutMk cId="0" sldId="2147483654"/>
          </pc:sldLayoutMkLst>
        </pc:sldLayoutChg>
      </pc:sldMasterChg>
    </pc:docChg>
  </pc:docChgLst>
  <pc:docChgLst>
    <pc:chgData name="Josh Mannix" userId="67577199-83d9-4857-9803-9b1b12014488" providerId="ADAL" clId="{77D60DD1-2211-E846-8485-16C07302A641}"/>
    <pc:docChg chg="undo custSel addSld delSld modSld">
      <pc:chgData name="Josh Mannix" userId="67577199-83d9-4857-9803-9b1b12014488" providerId="ADAL" clId="{77D60DD1-2211-E846-8485-16C07302A641}" dt="2023-01-12T17:58:59.477" v="2593" actId="164"/>
      <pc:docMkLst>
        <pc:docMk/>
      </pc:docMkLst>
      <pc:sldChg chg="addSp delSp modSp mod">
        <pc:chgData name="Josh Mannix" userId="67577199-83d9-4857-9803-9b1b12014488" providerId="ADAL" clId="{77D60DD1-2211-E846-8485-16C07302A641}" dt="2023-01-10T20:25:37.796" v="2592" actId="1076"/>
        <pc:sldMkLst>
          <pc:docMk/>
          <pc:sldMk cId="0" sldId="256"/>
        </pc:sldMkLst>
        <pc:spChg chg="mod">
          <ac:chgData name="Josh Mannix" userId="67577199-83d9-4857-9803-9b1b12014488" providerId="ADAL" clId="{77D60DD1-2211-E846-8485-16C07302A641}" dt="2023-01-10T19:55:17.473" v="50" actId="20577"/>
          <ac:spMkLst>
            <pc:docMk/>
            <pc:sldMk cId="0" sldId="256"/>
            <ac:spMk id="184" creationId="{00000000-0000-0000-0000-000000000000}"/>
          </ac:spMkLst>
        </pc:spChg>
        <pc:picChg chg="add del mod">
          <ac:chgData name="Josh Mannix" userId="67577199-83d9-4857-9803-9b1b12014488" providerId="ADAL" clId="{77D60DD1-2211-E846-8485-16C07302A641}" dt="2023-01-10T20:25:26.502" v="2589" actId="478"/>
          <ac:picMkLst>
            <pc:docMk/>
            <pc:sldMk cId="0" sldId="256"/>
            <ac:picMk id="2" creationId="{2235DF91-2108-134F-854E-7040A258242E}"/>
          </ac:picMkLst>
        </pc:picChg>
        <pc:picChg chg="add mod">
          <ac:chgData name="Josh Mannix" userId="67577199-83d9-4857-9803-9b1b12014488" providerId="ADAL" clId="{77D60DD1-2211-E846-8485-16C07302A641}" dt="2023-01-10T20:25:37.796" v="2592" actId="1076"/>
          <ac:picMkLst>
            <pc:docMk/>
            <pc:sldMk cId="0" sldId="256"/>
            <ac:picMk id="3" creationId="{771971D2-7156-EF45-83D9-0794AB9ECC76}"/>
          </ac:picMkLst>
        </pc:picChg>
        <pc:picChg chg="del">
          <ac:chgData name="Josh Mannix" userId="67577199-83d9-4857-9803-9b1b12014488" providerId="ADAL" clId="{77D60DD1-2211-E846-8485-16C07302A641}" dt="2023-01-10T20:25:00.380" v="2586" actId="478"/>
          <ac:picMkLst>
            <pc:docMk/>
            <pc:sldMk cId="0" sldId="256"/>
            <ac:picMk id="1026" creationId="{7957A2D8-36A1-454F-9EBE-DDDF3BEAE4A9}"/>
          </ac:picMkLst>
        </pc:picChg>
      </pc:sldChg>
      <pc:sldChg chg="modSp mod">
        <pc:chgData name="Josh Mannix" userId="67577199-83d9-4857-9803-9b1b12014488" providerId="ADAL" clId="{77D60DD1-2211-E846-8485-16C07302A641}" dt="2023-01-10T19:56:03.406" v="111" actId="20577"/>
        <pc:sldMkLst>
          <pc:docMk/>
          <pc:sldMk cId="0" sldId="257"/>
        </pc:sldMkLst>
        <pc:spChg chg="mod">
          <ac:chgData name="Josh Mannix" userId="67577199-83d9-4857-9803-9b1b12014488" providerId="ADAL" clId="{77D60DD1-2211-E846-8485-16C07302A641}" dt="2023-01-10T19:56:03.406" v="111" actId="20577"/>
          <ac:spMkLst>
            <pc:docMk/>
            <pc:sldMk cId="0" sldId="257"/>
            <ac:spMk id="192" creationId="{00000000-0000-0000-0000-000000000000}"/>
          </ac:spMkLst>
        </pc:spChg>
        <pc:spChg chg="mod">
          <ac:chgData name="Josh Mannix" userId="67577199-83d9-4857-9803-9b1b12014488" providerId="ADAL" clId="{77D60DD1-2211-E846-8485-16C07302A641}" dt="2023-01-10T19:55:33.806" v="75" actId="20577"/>
          <ac:spMkLst>
            <pc:docMk/>
            <pc:sldMk cId="0" sldId="257"/>
            <ac:spMk id="194" creationId="{00000000-0000-0000-0000-000000000000}"/>
          </ac:spMkLst>
        </pc:spChg>
        <pc:spChg chg="mod">
          <ac:chgData name="Josh Mannix" userId="67577199-83d9-4857-9803-9b1b12014488" providerId="ADAL" clId="{77D60DD1-2211-E846-8485-16C07302A641}" dt="2023-01-10T19:55:46.996" v="87" actId="6549"/>
          <ac:spMkLst>
            <pc:docMk/>
            <pc:sldMk cId="0" sldId="257"/>
            <ac:spMk id="195" creationId="{00000000-0000-0000-0000-000000000000}"/>
          </ac:spMkLst>
        </pc:spChg>
      </pc:sldChg>
      <pc:sldChg chg="modSp mod">
        <pc:chgData name="Josh Mannix" userId="67577199-83d9-4857-9803-9b1b12014488" providerId="ADAL" clId="{77D60DD1-2211-E846-8485-16C07302A641}" dt="2023-01-10T20:21:58.674" v="2583" actId="20577"/>
        <pc:sldMkLst>
          <pc:docMk/>
          <pc:sldMk cId="0" sldId="260"/>
        </pc:sldMkLst>
        <pc:spChg chg="mod">
          <ac:chgData name="Josh Mannix" userId="67577199-83d9-4857-9803-9b1b12014488" providerId="ADAL" clId="{77D60DD1-2211-E846-8485-16C07302A641}" dt="2023-01-10T20:21:58.674" v="2583" actId="20577"/>
          <ac:spMkLst>
            <pc:docMk/>
            <pc:sldMk cId="0" sldId="260"/>
            <ac:spMk id="241" creationId="{00000000-0000-0000-0000-000000000000}"/>
          </ac:spMkLst>
        </pc:spChg>
        <pc:spChg chg="mod">
          <ac:chgData name="Josh Mannix" userId="67577199-83d9-4857-9803-9b1b12014488" providerId="ADAL" clId="{77D60DD1-2211-E846-8485-16C07302A641}" dt="2023-01-10T20:20:34.281" v="2534" actId="1076"/>
          <ac:spMkLst>
            <pc:docMk/>
            <pc:sldMk cId="0" sldId="260"/>
            <ac:spMk id="243" creationId="{00000000-0000-0000-0000-000000000000}"/>
          </ac:spMkLst>
        </pc:spChg>
      </pc:sldChg>
      <pc:sldChg chg="addSp delSp modSp mod">
        <pc:chgData name="Josh Mannix" userId="67577199-83d9-4857-9803-9b1b12014488" providerId="ADAL" clId="{77D60DD1-2211-E846-8485-16C07302A641}" dt="2023-01-10T19:56:47.875" v="143" actId="208"/>
        <pc:sldMkLst>
          <pc:docMk/>
          <pc:sldMk cId="0" sldId="261"/>
        </pc:sldMkLst>
        <pc:spChg chg="mod">
          <ac:chgData name="Josh Mannix" userId="67577199-83d9-4857-9803-9b1b12014488" providerId="ADAL" clId="{77D60DD1-2211-E846-8485-16C07302A641}" dt="2023-01-10T19:56:13.340" v="134" actId="20577"/>
          <ac:spMkLst>
            <pc:docMk/>
            <pc:sldMk cId="0" sldId="261"/>
            <ac:spMk id="248" creationId="{00000000-0000-0000-0000-000000000000}"/>
          </ac:spMkLst>
        </pc:spChg>
        <pc:spChg chg="del mod">
          <ac:chgData name="Josh Mannix" userId="67577199-83d9-4857-9803-9b1b12014488" providerId="ADAL" clId="{77D60DD1-2211-E846-8485-16C07302A641}" dt="2023-01-10T19:56:37.426" v="141" actId="478"/>
          <ac:spMkLst>
            <pc:docMk/>
            <pc:sldMk cId="0" sldId="261"/>
            <ac:spMk id="249" creationId="{00000000-0000-0000-0000-000000000000}"/>
          </ac:spMkLst>
        </pc:spChg>
        <pc:picChg chg="del">
          <ac:chgData name="Josh Mannix" userId="67577199-83d9-4857-9803-9b1b12014488" providerId="ADAL" clId="{77D60DD1-2211-E846-8485-16C07302A641}" dt="2023-01-10T19:56:14.904" v="135" actId="478"/>
          <ac:picMkLst>
            <pc:docMk/>
            <pc:sldMk cId="0" sldId="261"/>
            <ac:picMk id="2" creationId="{25384156-B7D8-9E4D-8CEA-E27C908F3FEF}"/>
          </ac:picMkLst>
        </pc:picChg>
        <pc:picChg chg="add mod">
          <ac:chgData name="Josh Mannix" userId="67577199-83d9-4857-9803-9b1b12014488" providerId="ADAL" clId="{77D60DD1-2211-E846-8485-16C07302A641}" dt="2023-01-10T19:56:47.875" v="143" actId="208"/>
          <ac:picMkLst>
            <pc:docMk/>
            <pc:sldMk cId="0" sldId="261"/>
            <ac:picMk id="5" creationId="{47FBA35A-5AC1-7247-93DA-7D4CD220AFE1}"/>
          </ac:picMkLst>
        </pc:picChg>
      </pc:sldChg>
      <pc:sldChg chg="addSp delSp modSp mod">
        <pc:chgData name="Josh Mannix" userId="67577199-83d9-4857-9803-9b1b12014488" providerId="ADAL" clId="{77D60DD1-2211-E846-8485-16C07302A641}" dt="2023-01-10T20:02:04.355" v="1054"/>
        <pc:sldMkLst>
          <pc:docMk/>
          <pc:sldMk cId="0" sldId="262"/>
        </pc:sldMkLst>
        <pc:spChg chg="add del mod">
          <ac:chgData name="Josh Mannix" userId="67577199-83d9-4857-9803-9b1b12014488" providerId="ADAL" clId="{77D60DD1-2211-E846-8485-16C07302A641}" dt="2023-01-10T20:02:04.355" v="1054"/>
          <ac:spMkLst>
            <pc:docMk/>
            <pc:sldMk cId="0" sldId="262"/>
            <ac:spMk id="2" creationId="{41D67E70-A44A-3546-B581-53B0120FD07C}"/>
          </ac:spMkLst>
        </pc:spChg>
        <pc:spChg chg="mod">
          <ac:chgData name="Josh Mannix" userId="67577199-83d9-4857-9803-9b1b12014488" providerId="ADAL" clId="{77D60DD1-2211-E846-8485-16C07302A641}" dt="2023-01-10T20:02:00.609" v="1051" actId="20577"/>
          <ac:spMkLst>
            <pc:docMk/>
            <pc:sldMk cId="0" sldId="262"/>
            <ac:spMk id="265" creationId="{00000000-0000-0000-0000-000000000000}"/>
          </ac:spMkLst>
        </pc:spChg>
      </pc:sldChg>
      <pc:sldChg chg="addSp delSp modSp mod">
        <pc:chgData name="Josh Mannix" userId="67577199-83d9-4857-9803-9b1b12014488" providerId="ADAL" clId="{77D60DD1-2211-E846-8485-16C07302A641}" dt="2023-01-10T20:17:00.314" v="2328" actId="20577"/>
        <pc:sldMkLst>
          <pc:docMk/>
          <pc:sldMk cId="0" sldId="263"/>
        </pc:sldMkLst>
        <pc:spChg chg="add del mod">
          <ac:chgData name="Josh Mannix" userId="67577199-83d9-4857-9803-9b1b12014488" providerId="ADAL" clId="{77D60DD1-2211-E846-8485-16C07302A641}" dt="2023-01-10T20:04:23.329" v="1539" actId="478"/>
          <ac:spMkLst>
            <pc:docMk/>
            <pc:sldMk cId="0" sldId="263"/>
            <ac:spMk id="4" creationId="{879E2A53-03BD-6045-ABC8-12EE083F1DAC}"/>
          </ac:spMkLst>
        </pc:spChg>
        <pc:spChg chg="del">
          <ac:chgData name="Josh Mannix" userId="67577199-83d9-4857-9803-9b1b12014488" providerId="ADAL" clId="{77D60DD1-2211-E846-8485-16C07302A641}" dt="2023-01-10T20:02:11.206" v="1067" actId="478"/>
          <ac:spMkLst>
            <pc:docMk/>
            <pc:sldMk cId="0" sldId="263"/>
            <ac:spMk id="17" creationId="{0EC3D688-7D0E-4B4D-B613-C1BA1A4581EA}"/>
          </ac:spMkLst>
        </pc:spChg>
        <pc:spChg chg="add mod">
          <ac:chgData name="Josh Mannix" userId="67577199-83d9-4857-9803-9b1b12014488" providerId="ADAL" clId="{77D60DD1-2211-E846-8485-16C07302A641}" dt="2023-01-10T20:17:00.314" v="2328" actId="20577"/>
          <ac:spMkLst>
            <pc:docMk/>
            <pc:sldMk cId="0" sldId="263"/>
            <ac:spMk id="19" creationId="{50990AC8-88A1-9F4C-AF7A-2DC8790832E1}"/>
          </ac:spMkLst>
        </pc:spChg>
        <pc:spChg chg="mod">
          <ac:chgData name="Josh Mannix" userId="67577199-83d9-4857-9803-9b1b12014488" providerId="ADAL" clId="{77D60DD1-2211-E846-8485-16C07302A641}" dt="2023-01-10T20:02:09.019" v="1066" actId="20577"/>
          <ac:spMkLst>
            <pc:docMk/>
            <pc:sldMk cId="0" sldId="263"/>
            <ac:spMk id="273" creationId="{00000000-0000-0000-0000-000000000000}"/>
          </ac:spMkLst>
        </pc:spChg>
        <pc:spChg chg="del mod">
          <ac:chgData name="Josh Mannix" userId="67577199-83d9-4857-9803-9b1b12014488" providerId="ADAL" clId="{77D60DD1-2211-E846-8485-16C07302A641}" dt="2023-01-10T20:04:21.432" v="1537" actId="478"/>
          <ac:spMkLst>
            <pc:docMk/>
            <pc:sldMk cId="0" sldId="263"/>
            <ac:spMk id="274" creationId="{00000000-0000-0000-0000-000000000000}"/>
          </ac:spMkLst>
        </pc:spChg>
      </pc:sldChg>
      <pc:sldChg chg="modSp mod">
        <pc:chgData name="Josh Mannix" userId="67577199-83d9-4857-9803-9b1b12014488" providerId="ADAL" clId="{77D60DD1-2211-E846-8485-16C07302A641}" dt="2023-01-10T16:22:47.684" v="11" actId="20577"/>
        <pc:sldMkLst>
          <pc:docMk/>
          <pc:sldMk cId="0" sldId="264"/>
        </pc:sldMkLst>
        <pc:spChg chg="mod">
          <ac:chgData name="Josh Mannix" userId="67577199-83d9-4857-9803-9b1b12014488" providerId="ADAL" clId="{77D60DD1-2211-E846-8485-16C07302A641}" dt="2023-01-10T16:22:47.684" v="11" actId="20577"/>
          <ac:spMkLst>
            <pc:docMk/>
            <pc:sldMk cId="0" sldId="264"/>
            <ac:spMk id="289" creationId="{00000000-0000-0000-0000-000000000000}"/>
          </ac:spMkLst>
        </pc:spChg>
      </pc:sldChg>
      <pc:sldChg chg="addSp modSp mod">
        <pc:chgData name="Josh Mannix" userId="67577199-83d9-4857-9803-9b1b12014488" providerId="ADAL" clId="{77D60DD1-2211-E846-8485-16C07302A641}" dt="2023-01-12T17:58:59.477" v="2593" actId="164"/>
        <pc:sldMkLst>
          <pc:docMk/>
          <pc:sldMk cId="2109807637" sldId="308"/>
        </pc:sldMkLst>
        <pc:spChg chg="mod">
          <ac:chgData name="Josh Mannix" userId="67577199-83d9-4857-9803-9b1b12014488" providerId="ADAL" clId="{77D60DD1-2211-E846-8485-16C07302A641}" dt="2023-01-10T20:23:00.518" v="2585" actId="1076"/>
          <ac:spMkLst>
            <pc:docMk/>
            <pc:sldMk cId="2109807637" sldId="308"/>
            <ac:spMk id="3" creationId="{268D834C-B585-BA44-8441-48AAC0366738}"/>
          </ac:spMkLst>
        </pc:spChg>
        <pc:grpChg chg="add">
          <ac:chgData name="Josh Mannix" userId="67577199-83d9-4857-9803-9b1b12014488" providerId="ADAL" clId="{77D60DD1-2211-E846-8485-16C07302A641}" dt="2023-01-12T17:58:59.477" v="2593" actId="164"/>
          <ac:grpSpMkLst>
            <pc:docMk/>
            <pc:sldMk cId="2109807637" sldId="308"/>
            <ac:grpSpMk id="16" creationId="{25DD7BC9-B4F9-9D41-99B2-B01EF3AB58DD}"/>
          </ac:grpSpMkLst>
        </pc:grpChg>
      </pc:sldChg>
      <pc:sldChg chg="del">
        <pc:chgData name="Josh Mannix" userId="67577199-83d9-4857-9803-9b1b12014488" providerId="ADAL" clId="{77D60DD1-2211-E846-8485-16C07302A641}" dt="2023-01-10T16:22:50.078" v="12" actId="2696"/>
        <pc:sldMkLst>
          <pc:docMk/>
          <pc:sldMk cId="2998291648" sldId="310"/>
        </pc:sldMkLst>
      </pc:sldChg>
      <pc:sldChg chg="del">
        <pc:chgData name="Josh Mannix" userId="67577199-83d9-4857-9803-9b1b12014488" providerId="ADAL" clId="{77D60DD1-2211-E846-8485-16C07302A641}" dt="2023-01-10T20:14:57.419" v="2054" actId="2696"/>
        <pc:sldMkLst>
          <pc:docMk/>
          <pc:sldMk cId="3974859501" sldId="311"/>
        </pc:sldMkLst>
      </pc:sldChg>
      <pc:sldChg chg="modSp mod">
        <pc:chgData name="Josh Mannix" userId="67577199-83d9-4857-9803-9b1b12014488" providerId="ADAL" clId="{77D60DD1-2211-E846-8485-16C07302A641}" dt="2023-01-10T16:23:00.072" v="38" actId="20577"/>
        <pc:sldMkLst>
          <pc:docMk/>
          <pc:sldMk cId="1525334266" sldId="312"/>
        </pc:sldMkLst>
        <pc:spChg chg="mod">
          <ac:chgData name="Josh Mannix" userId="67577199-83d9-4857-9803-9b1b12014488" providerId="ADAL" clId="{77D60DD1-2211-E846-8485-16C07302A641}" dt="2023-01-10T16:23:00.072" v="38" actId="20577"/>
          <ac:spMkLst>
            <pc:docMk/>
            <pc:sldMk cId="1525334266" sldId="312"/>
            <ac:spMk id="3" creationId="{174A2818-11F1-9527-987C-744698490DA5}"/>
          </ac:spMkLst>
        </pc:spChg>
      </pc:sldChg>
      <pc:sldChg chg="del">
        <pc:chgData name="Josh Mannix" userId="67577199-83d9-4857-9803-9b1b12014488" providerId="ADAL" clId="{77D60DD1-2211-E846-8485-16C07302A641}" dt="2023-01-10T20:02:03.726" v="1052" actId="2696"/>
        <pc:sldMkLst>
          <pc:docMk/>
          <pc:sldMk cId="342055200" sldId="313"/>
        </pc:sldMkLst>
      </pc:sldChg>
      <pc:sldChg chg="addSp delSp modSp add mod chgLayout">
        <pc:chgData name="Josh Mannix" userId="67577199-83d9-4857-9803-9b1b12014488" providerId="ADAL" clId="{77D60DD1-2211-E846-8485-16C07302A641}" dt="2023-01-10T20:00:16.241" v="734" actId="20577"/>
        <pc:sldMkLst>
          <pc:docMk/>
          <pc:sldMk cId="1725268783" sldId="315"/>
        </pc:sldMkLst>
        <pc:spChg chg="add mod ord">
          <ac:chgData name="Josh Mannix" userId="67577199-83d9-4857-9803-9b1b12014488" providerId="ADAL" clId="{77D60DD1-2211-E846-8485-16C07302A641}" dt="2023-01-10T20:00:16.241" v="734" actId="20577"/>
          <ac:spMkLst>
            <pc:docMk/>
            <pc:sldMk cId="1725268783" sldId="315"/>
            <ac:spMk id="2" creationId="{ADC04ADF-3C89-B545-B3AC-998590695FDC}"/>
          </ac:spMkLst>
        </pc:spChg>
        <pc:spChg chg="mod ord">
          <ac:chgData name="Josh Mannix" userId="67577199-83d9-4857-9803-9b1b12014488" providerId="ADAL" clId="{77D60DD1-2211-E846-8485-16C07302A641}" dt="2023-01-10T19:59:47.463" v="713" actId="20577"/>
          <ac:spMkLst>
            <pc:docMk/>
            <pc:sldMk cId="1725268783" sldId="315"/>
            <ac:spMk id="248" creationId="{00000000-0000-0000-0000-000000000000}"/>
          </ac:spMkLst>
        </pc:spChg>
        <pc:spChg chg="mod ord">
          <ac:chgData name="Josh Mannix" userId="67577199-83d9-4857-9803-9b1b12014488" providerId="ADAL" clId="{77D60DD1-2211-E846-8485-16C07302A641}" dt="2023-01-10T19:57:02.609" v="146" actId="700"/>
          <ac:spMkLst>
            <pc:docMk/>
            <pc:sldMk cId="1725268783" sldId="315"/>
            <ac:spMk id="250" creationId="{00000000-0000-0000-0000-000000000000}"/>
          </ac:spMkLst>
        </pc:spChg>
        <pc:picChg chg="del">
          <ac:chgData name="Josh Mannix" userId="67577199-83d9-4857-9803-9b1b12014488" providerId="ADAL" clId="{77D60DD1-2211-E846-8485-16C07302A641}" dt="2023-01-10T19:56:59.386" v="145" actId="478"/>
          <ac:picMkLst>
            <pc:docMk/>
            <pc:sldMk cId="1725268783" sldId="315"/>
            <ac:picMk id="5" creationId="{47FBA35A-5AC1-7247-93DA-7D4CD220AFE1}"/>
          </ac:picMkLst>
        </pc:picChg>
      </pc:sldChg>
      <pc:sldChg chg="modSp add mod">
        <pc:chgData name="Josh Mannix" userId="67577199-83d9-4857-9803-9b1b12014488" providerId="ADAL" clId="{77D60DD1-2211-E846-8485-16C07302A641}" dt="2023-01-10T20:16:40.429" v="2324" actId="1076"/>
        <pc:sldMkLst>
          <pc:docMk/>
          <pc:sldMk cId="2374920946" sldId="316"/>
        </pc:sldMkLst>
        <pc:spChg chg="mod">
          <ac:chgData name="Josh Mannix" userId="67577199-83d9-4857-9803-9b1b12014488" providerId="ADAL" clId="{77D60DD1-2211-E846-8485-16C07302A641}" dt="2023-01-10T20:16:40.429" v="2324" actId="1076"/>
          <ac:spMkLst>
            <pc:docMk/>
            <pc:sldMk cId="2374920946" sldId="316"/>
            <ac:spMk id="2" creationId="{ADC04ADF-3C89-B545-B3AC-998590695FDC}"/>
          </ac:spMkLst>
        </pc:spChg>
        <pc:spChg chg="mod">
          <ac:chgData name="Josh Mannix" userId="67577199-83d9-4857-9803-9b1b12014488" providerId="ADAL" clId="{77D60DD1-2211-E846-8485-16C07302A641}" dt="2023-01-10T19:59:52.156" v="728" actId="20577"/>
          <ac:spMkLst>
            <pc:docMk/>
            <pc:sldMk cId="2374920946" sldId="316"/>
            <ac:spMk id="248" creationId="{00000000-0000-0000-0000-000000000000}"/>
          </ac:spMkLst>
        </pc:spChg>
      </pc:sldChg>
      <pc:sldChg chg="addSp delSp modSp add mod modAnim">
        <pc:chgData name="Josh Mannix" userId="67577199-83d9-4857-9803-9b1b12014488" providerId="ADAL" clId="{77D60DD1-2211-E846-8485-16C07302A641}" dt="2023-01-10T20:12:32.703" v="2053"/>
        <pc:sldMkLst>
          <pc:docMk/>
          <pc:sldMk cId="2429232393" sldId="317"/>
        </pc:sldMkLst>
        <pc:spChg chg="add del mod">
          <ac:chgData name="Josh Mannix" userId="67577199-83d9-4857-9803-9b1b12014488" providerId="ADAL" clId="{77D60DD1-2211-E846-8485-16C07302A641}" dt="2023-01-10T20:10:31.719" v="2042" actId="1037"/>
          <ac:spMkLst>
            <pc:docMk/>
            <pc:sldMk cId="2429232393" sldId="317"/>
            <ac:spMk id="4" creationId="{905CDDA1-F619-B545-913F-EB1EE28FB14A}"/>
          </ac:spMkLst>
        </pc:spChg>
        <pc:spChg chg="add del mod">
          <ac:chgData name="Josh Mannix" userId="67577199-83d9-4857-9803-9b1b12014488" providerId="ADAL" clId="{77D60DD1-2211-E846-8485-16C07302A641}" dt="2023-01-10T20:07:29.420" v="1796" actId="478"/>
          <ac:spMkLst>
            <pc:docMk/>
            <pc:sldMk cId="2429232393" sldId="317"/>
            <ac:spMk id="18" creationId="{96A9CAF9-7B9F-4649-B9A5-7EA5FB087436}"/>
          </ac:spMkLst>
        </pc:spChg>
        <pc:spChg chg="add mod">
          <ac:chgData name="Josh Mannix" userId="67577199-83d9-4857-9803-9b1b12014488" providerId="ADAL" clId="{77D60DD1-2211-E846-8485-16C07302A641}" dt="2023-01-10T20:10:31.719" v="2042" actId="1037"/>
          <ac:spMkLst>
            <pc:docMk/>
            <pc:sldMk cId="2429232393" sldId="317"/>
            <ac:spMk id="19" creationId="{0E8E6554-8074-464E-883F-610F01ADED14}"/>
          </ac:spMkLst>
        </pc:spChg>
        <pc:spChg chg="mod">
          <ac:chgData name="Josh Mannix" userId="67577199-83d9-4857-9803-9b1b12014488" providerId="ADAL" clId="{77D60DD1-2211-E846-8485-16C07302A641}" dt="2023-01-10T20:03:52.390" v="1514" actId="20577"/>
          <ac:spMkLst>
            <pc:docMk/>
            <pc:sldMk cId="2429232393" sldId="317"/>
            <ac:spMk id="273" creationId="{00000000-0000-0000-0000-000000000000}"/>
          </ac:spMkLst>
        </pc:spChg>
        <pc:spChg chg="del mod">
          <ac:chgData name="Josh Mannix" userId="67577199-83d9-4857-9803-9b1b12014488" providerId="ADAL" clId="{77D60DD1-2211-E846-8485-16C07302A641}" dt="2023-01-10T20:04:28.855" v="1540" actId="478"/>
          <ac:spMkLst>
            <pc:docMk/>
            <pc:sldMk cId="2429232393" sldId="317"/>
            <ac:spMk id="274" creationId="{00000000-0000-0000-0000-000000000000}"/>
          </ac:spMkLst>
        </pc:spChg>
      </pc:sldChg>
      <pc:sldChg chg="addSp delSp modSp add mod delAnim">
        <pc:chgData name="Josh Mannix" userId="67577199-83d9-4857-9803-9b1b12014488" providerId="ADAL" clId="{77D60DD1-2211-E846-8485-16C07302A641}" dt="2023-01-10T20:19:51.115" v="2506" actId="20577"/>
        <pc:sldMkLst>
          <pc:docMk/>
          <pc:sldMk cId="1837633903" sldId="318"/>
        </pc:sldMkLst>
        <pc:spChg chg="del mod">
          <ac:chgData name="Josh Mannix" userId="67577199-83d9-4857-9803-9b1b12014488" providerId="ADAL" clId="{77D60DD1-2211-E846-8485-16C07302A641}" dt="2023-01-10T20:17:25.523" v="2333" actId="478"/>
          <ac:spMkLst>
            <pc:docMk/>
            <pc:sldMk cId="1837633903" sldId="318"/>
            <ac:spMk id="4" creationId="{905CDDA1-F619-B545-913F-EB1EE28FB14A}"/>
          </ac:spMkLst>
        </pc:spChg>
        <pc:spChg chg="add del mod">
          <ac:chgData name="Josh Mannix" userId="67577199-83d9-4857-9803-9b1b12014488" providerId="ADAL" clId="{77D60DD1-2211-E846-8485-16C07302A641}" dt="2023-01-10T20:17:26.966" v="2334" actId="478"/>
          <ac:spMkLst>
            <pc:docMk/>
            <pc:sldMk cId="1837633903" sldId="318"/>
            <ac:spMk id="7" creationId="{B4DBC9BC-97C6-C449-9BE5-5443DD953F5F}"/>
          </ac:spMkLst>
        </pc:spChg>
        <pc:spChg chg="add mod">
          <ac:chgData name="Josh Mannix" userId="67577199-83d9-4857-9803-9b1b12014488" providerId="ADAL" clId="{77D60DD1-2211-E846-8485-16C07302A641}" dt="2023-01-10T20:19:51.115" v="2506" actId="20577"/>
          <ac:spMkLst>
            <pc:docMk/>
            <pc:sldMk cId="1837633903" sldId="318"/>
            <ac:spMk id="8" creationId="{52CFAD41-934F-A54E-B26B-221CB6C3A93A}"/>
          </ac:spMkLst>
        </pc:spChg>
        <pc:spChg chg="del">
          <ac:chgData name="Josh Mannix" userId="67577199-83d9-4857-9803-9b1b12014488" providerId="ADAL" clId="{77D60DD1-2211-E846-8485-16C07302A641}" dt="2023-01-10T20:17:28.472" v="2335" actId="478"/>
          <ac:spMkLst>
            <pc:docMk/>
            <pc:sldMk cId="1837633903" sldId="318"/>
            <ac:spMk id="19" creationId="{0E8E6554-8074-464E-883F-610F01ADED14}"/>
          </ac:spMkLst>
        </pc:spChg>
        <pc:picChg chg="add mod">
          <ac:chgData name="Josh Mannix" userId="67577199-83d9-4857-9803-9b1b12014488" providerId="ADAL" clId="{77D60DD1-2211-E846-8485-16C07302A641}" dt="2023-01-10T20:19:07.302" v="2494" actId="1076"/>
          <ac:picMkLst>
            <pc:docMk/>
            <pc:sldMk cId="1837633903" sldId="318"/>
            <ac:picMk id="5" creationId="{3ADCD200-35C5-7348-82B9-EAA3D7F627D6}"/>
          </ac:picMkLst>
        </pc:picChg>
      </pc:sldChg>
    </pc:docChg>
  </pc:docChgLst>
  <pc:docChgLst>
    <pc:chgData name="Mannix, Josh" userId="67577199-83d9-4857-9803-9b1b12014488" providerId="ADAL" clId="{E2CEF9CD-7BE3-4748-99BA-25C6D0FC0F28}"/>
    <pc:docChg chg="undo custSel addSld delSld modSld">
      <pc:chgData name="Mannix, Josh" userId="67577199-83d9-4857-9803-9b1b12014488" providerId="ADAL" clId="{E2CEF9CD-7BE3-4748-99BA-25C6D0FC0F28}" dt="2023-02-03T20:54:09.747" v="2994" actId="6549"/>
      <pc:docMkLst>
        <pc:docMk/>
      </pc:docMkLst>
      <pc:sldChg chg="modSp mod">
        <pc:chgData name="Mannix, Josh" userId="67577199-83d9-4857-9803-9b1b12014488" providerId="ADAL" clId="{E2CEF9CD-7BE3-4748-99BA-25C6D0FC0F28}" dt="2023-02-03T17:24:36.715" v="39" actId="20577"/>
        <pc:sldMkLst>
          <pc:docMk/>
          <pc:sldMk cId="0" sldId="256"/>
        </pc:sldMkLst>
        <pc:spChg chg="mod">
          <ac:chgData name="Mannix, Josh" userId="67577199-83d9-4857-9803-9b1b12014488" providerId="ADAL" clId="{E2CEF9CD-7BE3-4748-99BA-25C6D0FC0F28}" dt="2023-02-03T17:24:26.591" v="22" actId="20577"/>
          <ac:spMkLst>
            <pc:docMk/>
            <pc:sldMk cId="0" sldId="256"/>
            <ac:spMk id="184" creationId="{00000000-0000-0000-0000-000000000000}"/>
          </ac:spMkLst>
        </pc:spChg>
        <pc:spChg chg="mod">
          <ac:chgData name="Mannix, Josh" userId="67577199-83d9-4857-9803-9b1b12014488" providerId="ADAL" clId="{E2CEF9CD-7BE3-4748-99BA-25C6D0FC0F28}" dt="2023-02-03T17:24:36.715" v="39" actId="20577"/>
          <ac:spMkLst>
            <pc:docMk/>
            <pc:sldMk cId="0" sldId="256"/>
            <ac:spMk id="185" creationId="{00000000-0000-0000-0000-000000000000}"/>
          </ac:spMkLst>
        </pc:spChg>
      </pc:sldChg>
      <pc:sldChg chg="modSp mod">
        <pc:chgData name="Mannix, Josh" userId="67577199-83d9-4857-9803-9b1b12014488" providerId="ADAL" clId="{E2CEF9CD-7BE3-4748-99BA-25C6D0FC0F28}" dt="2023-02-03T17:35:59.998" v="84" actId="20577"/>
        <pc:sldMkLst>
          <pc:docMk/>
          <pc:sldMk cId="0" sldId="257"/>
        </pc:sldMkLst>
        <pc:spChg chg="mod">
          <ac:chgData name="Mannix, Josh" userId="67577199-83d9-4857-9803-9b1b12014488" providerId="ADAL" clId="{E2CEF9CD-7BE3-4748-99BA-25C6D0FC0F28}" dt="2023-02-03T17:35:48.028" v="66" actId="20577"/>
          <ac:spMkLst>
            <pc:docMk/>
            <pc:sldMk cId="0" sldId="257"/>
            <ac:spMk id="192" creationId="{00000000-0000-0000-0000-000000000000}"/>
          </ac:spMkLst>
        </pc:spChg>
        <pc:spChg chg="mod">
          <ac:chgData name="Mannix, Josh" userId="67577199-83d9-4857-9803-9b1b12014488" providerId="ADAL" clId="{E2CEF9CD-7BE3-4748-99BA-25C6D0FC0F28}" dt="2023-02-03T17:35:49.877" v="67" actId="6549"/>
          <ac:spMkLst>
            <pc:docMk/>
            <pc:sldMk cId="0" sldId="257"/>
            <ac:spMk id="193" creationId="{00000000-0000-0000-0000-000000000000}"/>
          </ac:spMkLst>
        </pc:spChg>
        <pc:spChg chg="mod">
          <ac:chgData name="Mannix, Josh" userId="67577199-83d9-4857-9803-9b1b12014488" providerId="ADAL" clId="{E2CEF9CD-7BE3-4748-99BA-25C6D0FC0F28}" dt="2023-02-03T17:35:59.998" v="84" actId="20577"/>
          <ac:spMkLst>
            <pc:docMk/>
            <pc:sldMk cId="0" sldId="257"/>
            <ac:spMk id="195" creationId="{00000000-0000-0000-0000-000000000000}"/>
          </ac:spMkLst>
        </pc:spChg>
      </pc:sldChg>
      <pc:sldChg chg="modSp mod">
        <pc:chgData name="Mannix, Josh" userId="67577199-83d9-4857-9803-9b1b12014488" providerId="ADAL" clId="{E2CEF9CD-7BE3-4748-99BA-25C6D0FC0F28}" dt="2023-02-03T17:36:25.375" v="96" actId="20577"/>
        <pc:sldMkLst>
          <pc:docMk/>
          <pc:sldMk cId="0" sldId="258"/>
        </pc:sldMkLst>
        <pc:spChg chg="mod">
          <ac:chgData name="Mannix, Josh" userId="67577199-83d9-4857-9803-9b1b12014488" providerId="ADAL" clId="{E2CEF9CD-7BE3-4748-99BA-25C6D0FC0F28}" dt="2023-02-03T17:36:25.375" v="96" actId="20577"/>
          <ac:spMkLst>
            <pc:docMk/>
            <pc:sldMk cId="0" sldId="258"/>
            <ac:spMk id="216" creationId="{00000000-0000-0000-0000-000000000000}"/>
          </ac:spMkLst>
        </pc:spChg>
      </pc:sldChg>
      <pc:sldChg chg="modSp mod">
        <pc:chgData name="Mannix, Josh" userId="67577199-83d9-4857-9803-9b1b12014488" providerId="ADAL" clId="{E2CEF9CD-7BE3-4748-99BA-25C6D0FC0F28}" dt="2023-02-03T17:40:51.607" v="399" actId="20577"/>
        <pc:sldMkLst>
          <pc:docMk/>
          <pc:sldMk cId="0" sldId="260"/>
        </pc:sldMkLst>
        <pc:spChg chg="mod">
          <ac:chgData name="Mannix, Josh" userId="67577199-83d9-4857-9803-9b1b12014488" providerId="ADAL" clId="{E2CEF9CD-7BE3-4748-99BA-25C6D0FC0F28}" dt="2023-02-03T17:40:51.607" v="399" actId="20577"/>
          <ac:spMkLst>
            <pc:docMk/>
            <pc:sldMk cId="0" sldId="260"/>
            <ac:spMk id="241" creationId="{00000000-0000-0000-0000-000000000000}"/>
          </ac:spMkLst>
        </pc:spChg>
      </pc:sldChg>
      <pc:sldChg chg="modSp mod">
        <pc:chgData name="Mannix, Josh" userId="67577199-83d9-4857-9803-9b1b12014488" providerId="ADAL" clId="{E2CEF9CD-7BE3-4748-99BA-25C6D0FC0F28}" dt="2023-02-03T17:41:05.070" v="408" actId="20577"/>
        <pc:sldMkLst>
          <pc:docMk/>
          <pc:sldMk cId="0" sldId="262"/>
        </pc:sldMkLst>
        <pc:spChg chg="mod">
          <ac:chgData name="Mannix, Josh" userId="67577199-83d9-4857-9803-9b1b12014488" providerId="ADAL" clId="{E2CEF9CD-7BE3-4748-99BA-25C6D0FC0F28}" dt="2023-02-03T17:41:05.070" v="408" actId="20577"/>
          <ac:spMkLst>
            <pc:docMk/>
            <pc:sldMk cId="0" sldId="262"/>
            <ac:spMk id="265" creationId="{00000000-0000-0000-0000-000000000000}"/>
          </ac:spMkLst>
        </pc:spChg>
      </pc:sldChg>
      <pc:sldChg chg="del">
        <pc:chgData name="Mannix, Josh" userId="67577199-83d9-4857-9803-9b1b12014488" providerId="ADAL" clId="{E2CEF9CD-7BE3-4748-99BA-25C6D0FC0F28}" dt="2023-02-03T17:41:17.947" v="410" actId="2696"/>
        <pc:sldMkLst>
          <pc:docMk/>
          <pc:sldMk cId="2327765963" sldId="314"/>
        </pc:sldMkLst>
      </pc:sldChg>
      <pc:sldChg chg="modSp add del mod">
        <pc:chgData name="Mannix, Josh" userId="67577199-83d9-4857-9803-9b1b12014488" providerId="ADAL" clId="{E2CEF9CD-7BE3-4748-99BA-25C6D0FC0F28}" dt="2023-02-03T17:45:10.207" v="817" actId="2696"/>
        <pc:sldMkLst>
          <pc:docMk/>
          <pc:sldMk cId="1895428252" sldId="342"/>
        </pc:sldMkLst>
        <pc:spChg chg="mod">
          <ac:chgData name="Mannix, Josh" userId="67577199-83d9-4857-9803-9b1b12014488" providerId="ADAL" clId="{E2CEF9CD-7BE3-4748-99BA-25C6D0FC0F28}" dt="2023-02-03T17:37:08.882" v="117" actId="20577"/>
          <ac:spMkLst>
            <pc:docMk/>
            <pc:sldMk cId="1895428252" sldId="342"/>
            <ac:spMk id="2" creationId="{0986599C-079B-FE46-B154-C62755C39F88}"/>
          </ac:spMkLst>
        </pc:spChg>
      </pc:sldChg>
      <pc:sldChg chg="addSp modSp new mod modClrScheme chgLayout">
        <pc:chgData name="Mannix, Josh" userId="67577199-83d9-4857-9803-9b1b12014488" providerId="ADAL" clId="{E2CEF9CD-7BE3-4748-99BA-25C6D0FC0F28}" dt="2023-02-03T17:39:58.547" v="390" actId="404"/>
        <pc:sldMkLst>
          <pc:docMk/>
          <pc:sldMk cId="2097593377" sldId="343"/>
        </pc:sldMkLst>
        <pc:spChg chg="mod ord">
          <ac:chgData name="Mannix, Josh" userId="67577199-83d9-4857-9803-9b1b12014488" providerId="ADAL" clId="{E2CEF9CD-7BE3-4748-99BA-25C6D0FC0F28}" dt="2023-02-03T17:37:41.906" v="146" actId="700"/>
          <ac:spMkLst>
            <pc:docMk/>
            <pc:sldMk cId="2097593377" sldId="343"/>
            <ac:spMk id="2" creationId="{50F8CF5B-8A03-ECBD-AB67-1BDF5211B17A}"/>
          </ac:spMkLst>
        </pc:spChg>
        <pc:spChg chg="mod ord">
          <ac:chgData name="Mannix, Josh" userId="67577199-83d9-4857-9803-9b1b12014488" providerId="ADAL" clId="{E2CEF9CD-7BE3-4748-99BA-25C6D0FC0F28}" dt="2023-02-03T17:37:41.906" v="146" actId="700"/>
          <ac:spMkLst>
            <pc:docMk/>
            <pc:sldMk cId="2097593377" sldId="343"/>
            <ac:spMk id="3" creationId="{6B0E18AD-ACA4-8637-732B-73F3B047B5A6}"/>
          </ac:spMkLst>
        </pc:spChg>
        <pc:spChg chg="add mod ord">
          <ac:chgData name="Mannix, Josh" userId="67577199-83d9-4857-9803-9b1b12014488" providerId="ADAL" clId="{E2CEF9CD-7BE3-4748-99BA-25C6D0FC0F28}" dt="2023-02-03T17:39:58.547" v="390" actId="404"/>
          <ac:spMkLst>
            <pc:docMk/>
            <pc:sldMk cId="2097593377" sldId="343"/>
            <ac:spMk id="4" creationId="{C001A4E9-48E2-0BA1-BAD9-B708C71D1D81}"/>
          </ac:spMkLst>
        </pc:spChg>
        <pc:picChg chg="add mod">
          <ac:chgData name="Mannix, Josh" userId="67577199-83d9-4857-9803-9b1b12014488" providerId="ADAL" clId="{E2CEF9CD-7BE3-4748-99BA-25C6D0FC0F28}" dt="2023-02-03T17:39:41.802" v="311" actId="1076"/>
          <ac:picMkLst>
            <pc:docMk/>
            <pc:sldMk cId="2097593377" sldId="343"/>
            <ac:picMk id="5" creationId="{427D6765-F0DA-E551-DB16-4445413086AB}"/>
          </ac:picMkLst>
        </pc:picChg>
      </pc:sldChg>
      <pc:sldChg chg="delSp modSp add mod">
        <pc:chgData name="Mannix, Josh" userId="67577199-83d9-4857-9803-9b1b12014488" providerId="ADAL" clId="{E2CEF9CD-7BE3-4748-99BA-25C6D0FC0F28}" dt="2023-02-03T17:44:35.501" v="815" actId="20577"/>
        <pc:sldMkLst>
          <pc:docMk/>
          <pc:sldMk cId="1511853694" sldId="344"/>
        </pc:sldMkLst>
        <pc:spChg chg="mod">
          <ac:chgData name="Mannix, Josh" userId="67577199-83d9-4857-9803-9b1b12014488" providerId="ADAL" clId="{E2CEF9CD-7BE3-4748-99BA-25C6D0FC0F28}" dt="2023-02-03T17:44:35.501" v="815" actId="20577"/>
          <ac:spMkLst>
            <pc:docMk/>
            <pc:sldMk cId="1511853694" sldId="344"/>
            <ac:spMk id="2" creationId="{ADC04ADF-3C89-B545-B3AC-998590695FDC}"/>
          </ac:spMkLst>
        </pc:spChg>
        <pc:spChg chg="mod">
          <ac:chgData name="Mannix, Josh" userId="67577199-83d9-4857-9803-9b1b12014488" providerId="ADAL" clId="{E2CEF9CD-7BE3-4748-99BA-25C6D0FC0F28}" dt="2023-02-03T17:41:24.406" v="422" actId="20577"/>
          <ac:spMkLst>
            <pc:docMk/>
            <pc:sldMk cId="1511853694" sldId="344"/>
            <ac:spMk id="248" creationId="{00000000-0000-0000-0000-000000000000}"/>
          </ac:spMkLst>
        </pc:spChg>
        <pc:picChg chg="del">
          <ac:chgData name="Mannix, Josh" userId="67577199-83d9-4857-9803-9b1b12014488" providerId="ADAL" clId="{E2CEF9CD-7BE3-4748-99BA-25C6D0FC0F28}" dt="2023-02-03T17:43:15.147" v="589" actId="478"/>
          <ac:picMkLst>
            <pc:docMk/>
            <pc:sldMk cId="1511853694" sldId="344"/>
            <ac:picMk id="23" creationId="{6CC14266-E7E1-E741-9626-6CC10F8E6227}"/>
          </ac:picMkLst>
        </pc:picChg>
        <pc:picChg chg="del">
          <ac:chgData name="Mannix, Josh" userId="67577199-83d9-4857-9803-9b1b12014488" providerId="ADAL" clId="{E2CEF9CD-7BE3-4748-99BA-25C6D0FC0F28}" dt="2023-02-03T17:43:15.147" v="589" actId="478"/>
          <ac:picMkLst>
            <pc:docMk/>
            <pc:sldMk cId="1511853694" sldId="344"/>
            <ac:picMk id="24" creationId="{7681D860-CE99-8D49-AEE9-1F08418718F7}"/>
          </ac:picMkLst>
        </pc:picChg>
        <pc:picChg chg="del">
          <ac:chgData name="Mannix, Josh" userId="67577199-83d9-4857-9803-9b1b12014488" providerId="ADAL" clId="{E2CEF9CD-7BE3-4748-99BA-25C6D0FC0F28}" dt="2023-02-03T17:43:15.147" v="589" actId="478"/>
          <ac:picMkLst>
            <pc:docMk/>
            <pc:sldMk cId="1511853694" sldId="344"/>
            <ac:picMk id="25" creationId="{A15F5B09-21A2-C342-B67B-DF2148C2D339}"/>
          </ac:picMkLst>
        </pc:picChg>
        <pc:picChg chg="del">
          <ac:chgData name="Mannix, Josh" userId="67577199-83d9-4857-9803-9b1b12014488" providerId="ADAL" clId="{E2CEF9CD-7BE3-4748-99BA-25C6D0FC0F28}" dt="2023-02-03T17:43:15.147" v="589" actId="478"/>
          <ac:picMkLst>
            <pc:docMk/>
            <pc:sldMk cId="1511853694" sldId="344"/>
            <ac:picMk id="26" creationId="{99057FA9-CF60-2345-9CCC-7B8928928B45}"/>
          </ac:picMkLst>
        </pc:picChg>
        <pc:picChg chg="del">
          <ac:chgData name="Mannix, Josh" userId="67577199-83d9-4857-9803-9b1b12014488" providerId="ADAL" clId="{E2CEF9CD-7BE3-4748-99BA-25C6D0FC0F28}" dt="2023-02-03T17:43:15.147" v="589" actId="478"/>
          <ac:picMkLst>
            <pc:docMk/>
            <pc:sldMk cId="1511853694" sldId="344"/>
            <ac:picMk id="27" creationId="{94542D54-011F-0742-85E6-2A6E0F0D9624}"/>
          </ac:picMkLst>
        </pc:picChg>
      </pc:sldChg>
      <pc:sldChg chg="modSp add mod">
        <pc:chgData name="Mannix, Josh" userId="67577199-83d9-4857-9803-9b1b12014488" providerId="ADAL" clId="{E2CEF9CD-7BE3-4748-99BA-25C6D0FC0F28}" dt="2023-02-03T17:49:10.584" v="1317" actId="20577"/>
        <pc:sldMkLst>
          <pc:docMk/>
          <pc:sldMk cId="780264670" sldId="345"/>
        </pc:sldMkLst>
        <pc:spChg chg="mod">
          <ac:chgData name="Mannix, Josh" userId="67577199-83d9-4857-9803-9b1b12014488" providerId="ADAL" clId="{E2CEF9CD-7BE3-4748-99BA-25C6D0FC0F28}" dt="2023-02-03T17:49:10.584" v="1317" actId="20577"/>
          <ac:spMkLst>
            <pc:docMk/>
            <pc:sldMk cId="780264670" sldId="345"/>
            <ac:spMk id="2" creationId="{ADC04ADF-3C89-B545-B3AC-998590695FDC}"/>
          </ac:spMkLst>
        </pc:spChg>
        <pc:spChg chg="mod">
          <ac:chgData name="Mannix, Josh" userId="67577199-83d9-4857-9803-9b1b12014488" providerId="ADAL" clId="{E2CEF9CD-7BE3-4748-99BA-25C6D0FC0F28}" dt="2023-02-03T17:45:22.862" v="847" actId="20577"/>
          <ac:spMkLst>
            <pc:docMk/>
            <pc:sldMk cId="780264670" sldId="345"/>
            <ac:spMk id="248" creationId="{00000000-0000-0000-0000-000000000000}"/>
          </ac:spMkLst>
        </pc:spChg>
      </pc:sldChg>
      <pc:sldChg chg="modSp add mod">
        <pc:chgData name="Mannix, Josh" userId="67577199-83d9-4857-9803-9b1b12014488" providerId="ADAL" clId="{E2CEF9CD-7BE3-4748-99BA-25C6D0FC0F28}" dt="2023-02-03T20:12:50.413" v="1728" actId="20577"/>
        <pc:sldMkLst>
          <pc:docMk/>
          <pc:sldMk cId="2551219225" sldId="346"/>
        </pc:sldMkLst>
        <pc:spChg chg="mod">
          <ac:chgData name="Mannix, Josh" userId="67577199-83d9-4857-9803-9b1b12014488" providerId="ADAL" clId="{E2CEF9CD-7BE3-4748-99BA-25C6D0FC0F28}" dt="2023-02-03T20:12:50.413" v="1728" actId="20577"/>
          <ac:spMkLst>
            <pc:docMk/>
            <pc:sldMk cId="2551219225" sldId="346"/>
            <ac:spMk id="2" creationId="{ADC04ADF-3C89-B545-B3AC-998590695FDC}"/>
          </ac:spMkLst>
        </pc:spChg>
      </pc:sldChg>
      <pc:sldChg chg="addSp delSp modSp add mod modAnim">
        <pc:chgData name="Mannix, Josh" userId="67577199-83d9-4857-9803-9b1b12014488" providerId="ADAL" clId="{E2CEF9CD-7BE3-4748-99BA-25C6D0FC0F28}" dt="2023-02-03T20:17:45.086" v="1812" actId="14100"/>
        <pc:sldMkLst>
          <pc:docMk/>
          <pc:sldMk cId="2613500484" sldId="347"/>
        </pc:sldMkLst>
        <pc:spChg chg="del mod">
          <ac:chgData name="Mannix, Josh" userId="67577199-83d9-4857-9803-9b1b12014488" providerId="ADAL" clId="{E2CEF9CD-7BE3-4748-99BA-25C6D0FC0F28}" dt="2023-02-03T20:16:00.247" v="1744" actId="478"/>
          <ac:spMkLst>
            <pc:docMk/>
            <pc:sldMk cId="2613500484" sldId="347"/>
            <ac:spMk id="2" creationId="{ADC04ADF-3C89-B545-B3AC-998590695FDC}"/>
          </ac:spMkLst>
        </pc:spChg>
        <pc:spChg chg="mod">
          <ac:chgData name="Mannix, Josh" userId="67577199-83d9-4857-9803-9b1b12014488" providerId="ADAL" clId="{E2CEF9CD-7BE3-4748-99BA-25C6D0FC0F28}" dt="2023-02-03T20:17:45.086" v="1812" actId="14100"/>
          <ac:spMkLst>
            <pc:docMk/>
            <pc:sldMk cId="2613500484" sldId="347"/>
            <ac:spMk id="248" creationId="{00000000-0000-0000-0000-000000000000}"/>
          </ac:spMkLst>
        </pc:spChg>
        <pc:picChg chg="add mod">
          <ac:chgData name="Mannix, Josh" userId="67577199-83d9-4857-9803-9b1b12014488" providerId="ADAL" clId="{E2CEF9CD-7BE3-4748-99BA-25C6D0FC0F28}" dt="2023-02-03T20:15:57.931" v="1743" actId="1076"/>
          <ac:picMkLst>
            <pc:docMk/>
            <pc:sldMk cId="2613500484" sldId="347"/>
            <ac:picMk id="5" creationId="{1574AAB4-2684-5844-729A-083DE53A4350}"/>
          </ac:picMkLst>
        </pc:picChg>
        <pc:picChg chg="add mod">
          <ac:chgData name="Mannix, Josh" userId="67577199-83d9-4857-9803-9b1b12014488" providerId="ADAL" clId="{E2CEF9CD-7BE3-4748-99BA-25C6D0FC0F28}" dt="2023-02-03T20:16:19.082" v="1746" actId="1076"/>
          <ac:picMkLst>
            <pc:docMk/>
            <pc:sldMk cId="2613500484" sldId="347"/>
            <ac:picMk id="7" creationId="{3AE08D98-936A-B324-5CAD-D4728820EE34}"/>
          </ac:picMkLst>
        </pc:picChg>
        <pc:picChg chg="add mod">
          <ac:chgData name="Mannix, Josh" userId="67577199-83d9-4857-9803-9b1b12014488" providerId="ADAL" clId="{E2CEF9CD-7BE3-4748-99BA-25C6D0FC0F28}" dt="2023-02-03T20:16:42.451" v="1752" actId="1076"/>
          <ac:picMkLst>
            <pc:docMk/>
            <pc:sldMk cId="2613500484" sldId="347"/>
            <ac:picMk id="9" creationId="{42299798-D93D-A1BF-5D61-BE74B16C0CA8}"/>
          </ac:picMkLst>
        </pc:picChg>
      </pc:sldChg>
      <pc:sldChg chg="addSp modSp add mod modAnim">
        <pc:chgData name="Mannix, Josh" userId="67577199-83d9-4857-9803-9b1b12014488" providerId="ADAL" clId="{E2CEF9CD-7BE3-4748-99BA-25C6D0FC0F28}" dt="2023-02-03T20:26:30.172" v="2348"/>
        <pc:sldMkLst>
          <pc:docMk/>
          <pc:sldMk cId="804135539" sldId="348"/>
        </pc:sldMkLst>
        <pc:spChg chg="mod">
          <ac:chgData name="Mannix, Josh" userId="67577199-83d9-4857-9803-9b1b12014488" providerId="ADAL" clId="{E2CEF9CD-7BE3-4748-99BA-25C6D0FC0F28}" dt="2023-02-03T20:24:46.894" v="2216" actId="20577"/>
          <ac:spMkLst>
            <pc:docMk/>
            <pc:sldMk cId="804135539" sldId="348"/>
            <ac:spMk id="2" creationId="{ADC04ADF-3C89-B545-B3AC-998590695FDC}"/>
          </ac:spMkLst>
        </pc:spChg>
        <pc:spChg chg="add mod">
          <ac:chgData name="Mannix, Josh" userId="67577199-83d9-4857-9803-9b1b12014488" providerId="ADAL" clId="{E2CEF9CD-7BE3-4748-99BA-25C6D0FC0F28}" dt="2023-02-03T20:26:21.745" v="2347" actId="14100"/>
          <ac:spMkLst>
            <pc:docMk/>
            <pc:sldMk cId="804135539" sldId="348"/>
            <ac:spMk id="3" creationId="{8FA81075-767B-9DF0-0F59-120692DF2C47}"/>
          </ac:spMkLst>
        </pc:spChg>
        <pc:spChg chg="mod">
          <ac:chgData name="Mannix, Josh" userId="67577199-83d9-4857-9803-9b1b12014488" providerId="ADAL" clId="{E2CEF9CD-7BE3-4748-99BA-25C6D0FC0F28}" dt="2023-02-03T20:19:05.159" v="1850" actId="20577"/>
          <ac:spMkLst>
            <pc:docMk/>
            <pc:sldMk cId="804135539" sldId="348"/>
            <ac:spMk id="248" creationId="{00000000-0000-0000-0000-000000000000}"/>
          </ac:spMkLst>
        </pc:spChg>
      </pc:sldChg>
      <pc:sldChg chg="addSp modSp add mod modAnim">
        <pc:chgData name="Mannix, Josh" userId="67577199-83d9-4857-9803-9b1b12014488" providerId="ADAL" clId="{E2CEF9CD-7BE3-4748-99BA-25C6D0FC0F28}" dt="2023-02-03T20:53:29.273" v="2987"/>
        <pc:sldMkLst>
          <pc:docMk/>
          <pc:sldMk cId="90263954" sldId="349"/>
        </pc:sldMkLst>
        <pc:spChg chg="mod">
          <ac:chgData name="Mannix, Josh" userId="67577199-83d9-4857-9803-9b1b12014488" providerId="ADAL" clId="{E2CEF9CD-7BE3-4748-99BA-25C6D0FC0F28}" dt="2023-02-03T20:46:14.094" v="2687" actId="20577"/>
          <ac:spMkLst>
            <pc:docMk/>
            <pc:sldMk cId="90263954" sldId="349"/>
            <ac:spMk id="2" creationId="{ADC04ADF-3C89-B545-B3AC-998590695FDC}"/>
          </ac:spMkLst>
        </pc:spChg>
        <pc:spChg chg="add mod">
          <ac:chgData name="Mannix, Josh" userId="67577199-83d9-4857-9803-9b1b12014488" providerId="ADAL" clId="{E2CEF9CD-7BE3-4748-99BA-25C6D0FC0F28}" dt="2023-02-03T20:53:18.787" v="2985" actId="207"/>
          <ac:spMkLst>
            <pc:docMk/>
            <pc:sldMk cId="90263954" sldId="349"/>
            <ac:spMk id="3" creationId="{F0FBEDA3-2416-9F24-609C-655A47C0F635}"/>
          </ac:spMkLst>
        </pc:spChg>
        <pc:spChg chg="mod">
          <ac:chgData name="Mannix, Josh" userId="67577199-83d9-4857-9803-9b1b12014488" providerId="ADAL" clId="{E2CEF9CD-7BE3-4748-99BA-25C6D0FC0F28}" dt="2023-02-03T20:26:59.524" v="2371" actId="20577"/>
          <ac:spMkLst>
            <pc:docMk/>
            <pc:sldMk cId="90263954" sldId="349"/>
            <ac:spMk id="248" creationId="{00000000-0000-0000-0000-000000000000}"/>
          </ac:spMkLst>
        </pc:spChg>
      </pc:sldChg>
      <pc:sldChg chg="modSp add mod modAnim">
        <pc:chgData name="Mannix, Josh" userId="67577199-83d9-4857-9803-9b1b12014488" providerId="ADAL" clId="{E2CEF9CD-7BE3-4748-99BA-25C6D0FC0F28}" dt="2023-02-03T20:53:39.547" v="2988"/>
        <pc:sldMkLst>
          <pc:docMk/>
          <pc:sldMk cId="2307921756" sldId="350"/>
        </pc:sldMkLst>
        <pc:spChg chg="mod">
          <ac:chgData name="Mannix, Josh" userId="67577199-83d9-4857-9803-9b1b12014488" providerId="ADAL" clId="{E2CEF9CD-7BE3-4748-99BA-25C6D0FC0F28}" dt="2023-02-03T20:47:46.496" v="2732" actId="13926"/>
          <ac:spMkLst>
            <pc:docMk/>
            <pc:sldMk cId="2307921756" sldId="350"/>
            <ac:spMk id="2" creationId="{ADC04ADF-3C89-B545-B3AC-998590695FDC}"/>
          </ac:spMkLst>
        </pc:spChg>
      </pc:sldChg>
      <pc:sldChg chg="modSp add mod modAnim">
        <pc:chgData name="Mannix, Josh" userId="67577199-83d9-4857-9803-9b1b12014488" providerId="ADAL" clId="{E2CEF9CD-7BE3-4748-99BA-25C6D0FC0F28}" dt="2023-02-03T20:53:44.636" v="2989"/>
        <pc:sldMkLst>
          <pc:docMk/>
          <pc:sldMk cId="1160480442" sldId="351"/>
        </pc:sldMkLst>
        <pc:spChg chg="mod">
          <ac:chgData name="Mannix, Josh" userId="67577199-83d9-4857-9803-9b1b12014488" providerId="ADAL" clId="{E2CEF9CD-7BE3-4748-99BA-25C6D0FC0F28}" dt="2023-02-03T20:51:01.659" v="2854" actId="20577"/>
          <ac:spMkLst>
            <pc:docMk/>
            <pc:sldMk cId="1160480442" sldId="351"/>
            <ac:spMk id="2" creationId="{ADC04ADF-3C89-B545-B3AC-998590695FDC}"/>
          </ac:spMkLst>
        </pc:spChg>
      </pc:sldChg>
      <pc:sldChg chg="modSp add mod modAnim">
        <pc:chgData name="Mannix, Josh" userId="67577199-83d9-4857-9803-9b1b12014488" providerId="ADAL" clId="{E2CEF9CD-7BE3-4748-99BA-25C6D0FC0F28}" dt="2023-02-03T20:54:09.747" v="2994" actId="6549"/>
        <pc:sldMkLst>
          <pc:docMk/>
          <pc:sldMk cId="3973919585" sldId="352"/>
        </pc:sldMkLst>
        <pc:spChg chg="mod">
          <ac:chgData name="Mannix, Josh" userId="67577199-83d9-4857-9803-9b1b12014488" providerId="ADAL" clId="{E2CEF9CD-7BE3-4748-99BA-25C6D0FC0F28}" dt="2023-02-03T20:54:09.747" v="2994" actId="6549"/>
          <ac:spMkLst>
            <pc:docMk/>
            <pc:sldMk cId="3973919585" sldId="352"/>
            <ac:spMk id="2" creationId="{ADC04ADF-3C89-B545-B3AC-998590695FDC}"/>
          </ac:spMkLst>
        </pc:spChg>
      </pc:sldChg>
    </pc:docChg>
  </pc:docChgLst>
  <pc:docChgLst>
    <pc:chgData name="Mannix, Josh" userId="67577199-83d9-4857-9803-9b1b12014488" providerId="ADAL" clId="{617005A9-0423-2B42-B3D4-8AF3679932E7}"/>
    <pc:docChg chg="custSel addSld delSld modSld">
      <pc:chgData name="Mannix, Josh" userId="67577199-83d9-4857-9803-9b1b12014488" providerId="ADAL" clId="{617005A9-0423-2B42-B3D4-8AF3679932E7}" dt="2023-02-05T02:51:59.930" v="3491" actId="20577"/>
      <pc:docMkLst>
        <pc:docMk/>
      </pc:docMkLst>
      <pc:sldChg chg="del">
        <pc:chgData name="Mannix, Josh" userId="67577199-83d9-4857-9803-9b1b12014488" providerId="ADAL" clId="{617005A9-0423-2B42-B3D4-8AF3679932E7}" dt="2023-02-05T01:40:29.830" v="1257" actId="2696"/>
        <pc:sldMkLst>
          <pc:docMk/>
          <pc:sldMk cId="0" sldId="263"/>
        </pc:sldMkLst>
      </pc:sldChg>
      <pc:sldChg chg="modSp mod">
        <pc:chgData name="Mannix, Josh" userId="67577199-83d9-4857-9803-9b1b12014488" providerId="ADAL" clId="{617005A9-0423-2B42-B3D4-8AF3679932E7}" dt="2023-02-05T01:52:18.375" v="1808" actId="20577"/>
        <pc:sldMkLst>
          <pc:docMk/>
          <pc:sldMk cId="1525334266" sldId="312"/>
        </pc:sldMkLst>
        <pc:spChg chg="mod">
          <ac:chgData name="Mannix, Josh" userId="67577199-83d9-4857-9803-9b1b12014488" providerId="ADAL" clId="{617005A9-0423-2B42-B3D4-8AF3679932E7}" dt="2023-02-05T01:52:18.375" v="1808" actId="20577"/>
          <ac:spMkLst>
            <pc:docMk/>
            <pc:sldMk cId="1525334266" sldId="312"/>
            <ac:spMk id="3" creationId="{174A2818-11F1-9527-987C-744698490DA5}"/>
          </ac:spMkLst>
        </pc:spChg>
      </pc:sldChg>
      <pc:sldChg chg="del">
        <pc:chgData name="Mannix, Josh" userId="67577199-83d9-4857-9803-9b1b12014488" providerId="ADAL" clId="{617005A9-0423-2B42-B3D4-8AF3679932E7}" dt="2023-02-05T01:39:50.094" v="1246" actId="2696"/>
        <pc:sldMkLst>
          <pc:docMk/>
          <pc:sldMk cId="2926030904" sldId="318"/>
        </pc:sldMkLst>
      </pc:sldChg>
      <pc:sldChg chg="delSp modSp mod">
        <pc:chgData name="Mannix, Josh" userId="67577199-83d9-4857-9803-9b1b12014488" providerId="ADAL" clId="{617005A9-0423-2B42-B3D4-8AF3679932E7}" dt="2023-02-05T00:38:12.868" v="609" actId="403"/>
        <pc:sldMkLst>
          <pc:docMk/>
          <pc:sldMk cId="2742753983" sldId="319"/>
        </pc:sldMkLst>
        <pc:spChg chg="mod">
          <ac:chgData name="Mannix, Josh" userId="67577199-83d9-4857-9803-9b1b12014488" providerId="ADAL" clId="{617005A9-0423-2B42-B3D4-8AF3679932E7}" dt="2023-02-05T00:38:12.868" v="609" actId="403"/>
          <ac:spMkLst>
            <pc:docMk/>
            <pc:sldMk cId="2742753983" sldId="319"/>
            <ac:spMk id="2" creationId="{ADC04ADF-3C89-B545-B3AC-998590695FDC}"/>
          </ac:spMkLst>
        </pc:spChg>
        <pc:spChg chg="mod">
          <ac:chgData name="Mannix, Josh" userId="67577199-83d9-4857-9803-9b1b12014488" providerId="ADAL" clId="{617005A9-0423-2B42-B3D4-8AF3679932E7}" dt="2023-02-05T00:32:52.962" v="48" actId="20577"/>
          <ac:spMkLst>
            <pc:docMk/>
            <pc:sldMk cId="2742753983" sldId="319"/>
            <ac:spMk id="248" creationId="{00000000-0000-0000-0000-000000000000}"/>
          </ac:spMkLst>
        </pc:spChg>
        <pc:picChg chg="del">
          <ac:chgData name="Mannix, Josh" userId="67577199-83d9-4857-9803-9b1b12014488" providerId="ADAL" clId="{617005A9-0423-2B42-B3D4-8AF3679932E7}" dt="2023-02-05T00:35:05.898" v="272" actId="478"/>
          <ac:picMkLst>
            <pc:docMk/>
            <pc:sldMk cId="2742753983" sldId="319"/>
            <ac:picMk id="23" creationId="{6CC14266-E7E1-E741-9626-6CC10F8E6227}"/>
          </ac:picMkLst>
        </pc:picChg>
        <pc:picChg chg="del">
          <ac:chgData name="Mannix, Josh" userId="67577199-83d9-4857-9803-9b1b12014488" providerId="ADAL" clId="{617005A9-0423-2B42-B3D4-8AF3679932E7}" dt="2023-02-05T00:35:05.898" v="272" actId="478"/>
          <ac:picMkLst>
            <pc:docMk/>
            <pc:sldMk cId="2742753983" sldId="319"/>
            <ac:picMk id="24" creationId="{7681D860-CE99-8D49-AEE9-1F08418718F7}"/>
          </ac:picMkLst>
        </pc:picChg>
        <pc:picChg chg="del">
          <ac:chgData name="Mannix, Josh" userId="67577199-83d9-4857-9803-9b1b12014488" providerId="ADAL" clId="{617005A9-0423-2B42-B3D4-8AF3679932E7}" dt="2023-02-05T00:35:05.898" v="272" actId="478"/>
          <ac:picMkLst>
            <pc:docMk/>
            <pc:sldMk cId="2742753983" sldId="319"/>
            <ac:picMk id="25" creationId="{A15F5B09-21A2-C342-B67B-DF2148C2D339}"/>
          </ac:picMkLst>
        </pc:picChg>
        <pc:picChg chg="del">
          <ac:chgData name="Mannix, Josh" userId="67577199-83d9-4857-9803-9b1b12014488" providerId="ADAL" clId="{617005A9-0423-2B42-B3D4-8AF3679932E7}" dt="2023-02-05T00:35:05.898" v="272" actId="478"/>
          <ac:picMkLst>
            <pc:docMk/>
            <pc:sldMk cId="2742753983" sldId="319"/>
            <ac:picMk id="26" creationId="{99057FA9-CF60-2345-9CCC-7B8928928B45}"/>
          </ac:picMkLst>
        </pc:picChg>
        <pc:picChg chg="del">
          <ac:chgData name="Mannix, Josh" userId="67577199-83d9-4857-9803-9b1b12014488" providerId="ADAL" clId="{617005A9-0423-2B42-B3D4-8AF3679932E7}" dt="2023-02-05T00:35:05.898" v="272" actId="478"/>
          <ac:picMkLst>
            <pc:docMk/>
            <pc:sldMk cId="2742753983" sldId="319"/>
            <ac:picMk id="27" creationId="{94542D54-011F-0742-85E6-2A6E0F0D9624}"/>
          </ac:picMkLst>
        </pc:picChg>
      </pc:sldChg>
      <pc:sldChg chg="del">
        <pc:chgData name="Mannix, Josh" userId="67577199-83d9-4857-9803-9b1b12014488" providerId="ADAL" clId="{617005A9-0423-2B42-B3D4-8AF3679932E7}" dt="2023-02-05T01:39:50.094" v="1246" actId="2696"/>
        <pc:sldMkLst>
          <pc:docMk/>
          <pc:sldMk cId="1441348668" sldId="320"/>
        </pc:sldMkLst>
      </pc:sldChg>
      <pc:sldChg chg="del">
        <pc:chgData name="Mannix, Josh" userId="67577199-83d9-4857-9803-9b1b12014488" providerId="ADAL" clId="{617005A9-0423-2B42-B3D4-8AF3679932E7}" dt="2023-02-05T01:39:50.094" v="1246" actId="2696"/>
        <pc:sldMkLst>
          <pc:docMk/>
          <pc:sldMk cId="4060266660" sldId="321"/>
        </pc:sldMkLst>
      </pc:sldChg>
      <pc:sldChg chg="del">
        <pc:chgData name="Mannix, Josh" userId="67577199-83d9-4857-9803-9b1b12014488" providerId="ADAL" clId="{617005A9-0423-2B42-B3D4-8AF3679932E7}" dt="2023-02-05T01:39:50.094" v="1246" actId="2696"/>
        <pc:sldMkLst>
          <pc:docMk/>
          <pc:sldMk cId="3566866191" sldId="322"/>
        </pc:sldMkLst>
      </pc:sldChg>
      <pc:sldChg chg="del">
        <pc:chgData name="Mannix, Josh" userId="67577199-83d9-4857-9803-9b1b12014488" providerId="ADAL" clId="{617005A9-0423-2B42-B3D4-8AF3679932E7}" dt="2023-02-05T01:39:50.094" v="1246" actId="2696"/>
        <pc:sldMkLst>
          <pc:docMk/>
          <pc:sldMk cId="2669273031" sldId="326"/>
        </pc:sldMkLst>
      </pc:sldChg>
      <pc:sldChg chg="modSp mod">
        <pc:chgData name="Mannix, Josh" userId="67577199-83d9-4857-9803-9b1b12014488" providerId="ADAL" clId="{617005A9-0423-2B42-B3D4-8AF3679932E7}" dt="2023-02-05T02:51:59.930" v="3491" actId="20577"/>
        <pc:sldMkLst>
          <pc:docMk/>
          <pc:sldMk cId="3174111468" sldId="333"/>
        </pc:sldMkLst>
        <pc:spChg chg="mod">
          <ac:chgData name="Mannix, Josh" userId="67577199-83d9-4857-9803-9b1b12014488" providerId="ADAL" clId="{617005A9-0423-2B42-B3D4-8AF3679932E7}" dt="2023-02-05T01:54:07.253" v="2133" actId="20577"/>
          <ac:spMkLst>
            <pc:docMk/>
            <pc:sldMk cId="3174111468" sldId="333"/>
            <ac:spMk id="3" creationId="{174A2818-11F1-9527-987C-744698490DA5}"/>
          </ac:spMkLst>
        </pc:spChg>
        <pc:spChg chg="mod">
          <ac:chgData name="Mannix, Josh" userId="67577199-83d9-4857-9803-9b1b12014488" providerId="ADAL" clId="{617005A9-0423-2B42-B3D4-8AF3679932E7}" dt="2023-02-05T02:51:59.930" v="3491" actId="20577"/>
          <ac:spMkLst>
            <pc:docMk/>
            <pc:sldMk cId="3174111468" sldId="333"/>
            <ac:spMk id="11" creationId="{75042BC0-BE00-2440-A29B-4DDC2D2211E1}"/>
          </ac:spMkLst>
        </pc:spChg>
      </pc:sldChg>
      <pc:sldChg chg="modSp mod">
        <pc:chgData name="Mannix, Josh" userId="67577199-83d9-4857-9803-9b1b12014488" providerId="ADAL" clId="{617005A9-0423-2B42-B3D4-8AF3679932E7}" dt="2023-02-05T02:25:42.556" v="3445" actId="20577"/>
        <pc:sldMkLst>
          <pc:docMk/>
          <pc:sldMk cId="3370673050" sldId="334"/>
        </pc:sldMkLst>
        <pc:spChg chg="mod">
          <ac:chgData name="Mannix, Josh" userId="67577199-83d9-4857-9803-9b1b12014488" providerId="ADAL" clId="{617005A9-0423-2B42-B3D4-8AF3679932E7}" dt="2023-02-05T02:25:42.556" v="3445" actId="20577"/>
          <ac:spMkLst>
            <pc:docMk/>
            <pc:sldMk cId="3370673050" sldId="334"/>
            <ac:spMk id="3" creationId="{174A2818-11F1-9527-987C-744698490DA5}"/>
          </ac:spMkLst>
        </pc:spChg>
        <pc:spChg chg="mod">
          <ac:chgData name="Mannix, Josh" userId="67577199-83d9-4857-9803-9b1b12014488" providerId="ADAL" clId="{617005A9-0423-2B42-B3D4-8AF3679932E7}" dt="2023-02-05T02:21:06.868" v="3374" actId="14100"/>
          <ac:spMkLst>
            <pc:docMk/>
            <pc:sldMk cId="3370673050" sldId="334"/>
            <ac:spMk id="11" creationId="{75042BC0-BE00-2440-A29B-4DDC2D2211E1}"/>
          </ac:spMkLst>
        </pc:spChg>
      </pc:sldChg>
      <pc:sldChg chg="del">
        <pc:chgData name="Mannix, Josh" userId="67577199-83d9-4857-9803-9b1b12014488" providerId="ADAL" clId="{617005A9-0423-2B42-B3D4-8AF3679932E7}" dt="2023-02-05T01:39:50.094" v="1246" actId="2696"/>
        <pc:sldMkLst>
          <pc:docMk/>
          <pc:sldMk cId="2132093768" sldId="336"/>
        </pc:sldMkLst>
      </pc:sldChg>
      <pc:sldChg chg="del">
        <pc:chgData name="Mannix, Josh" userId="67577199-83d9-4857-9803-9b1b12014488" providerId="ADAL" clId="{617005A9-0423-2B42-B3D4-8AF3679932E7}" dt="2023-02-05T01:39:50.094" v="1246" actId="2696"/>
        <pc:sldMkLst>
          <pc:docMk/>
          <pc:sldMk cId="414786472" sldId="337"/>
        </pc:sldMkLst>
      </pc:sldChg>
      <pc:sldChg chg="del">
        <pc:chgData name="Mannix, Josh" userId="67577199-83d9-4857-9803-9b1b12014488" providerId="ADAL" clId="{617005A9-0423-2B42-B3D4-8AF3679932E7}" dt="2023-02-05T01:39:50.094" v="1246" actId="2696"/>
        <pc:sldMkLst>
          <pc:docMk/>
          <pc:sldMk cId="1124642437" sldId="338"/>
        </pc:sldMkLst>
      </pc:sldChg>
      <pc:sldChg chg="del">
        <pc:chgData name="Mannix, Josh" userId="67577199-83d9-4857-9803-9b1b12014488" providerId="ADAL" clId="{617005A9-0423-2B42-B3D4-8AF3679932E7}" dt="2023-02-05T01:39:50.094" v="1246" actId="2696"/>
        <pc:sldMkLst>
          <pc:docMk/>
          <pc:sldMk cId="1087533937" sldId="339"/>
        </pc:sldMkLst>
      </pc:sldChg>
      <pc:sldChg chg="del">
        <pc:chgData name="Mannix, Josh" userId="67577199-83d9-4857-9803-9b1b12014488" providerId="ADAL" clId="{617005A9-0423-2B42-B3D4-8AF3679932E7}" dt="2023-02-05T01:39:50.094" v="1246" actId="2696"/>
        <pc:sldMkLst>
          <pc:docMk/>
          <pc:sldMk cId="1947176585" sldId="340"/>
        </pc:sldMkLst>
      </pc:sldChg>
      <pc:sldChg chg="del">
        <pc:chgData name="Mannix, Josh" userId="67577199-83d9-4857-9803-9b1b12014488" providerId="ADAL" clId="{617005A9-0423-2B42-B3D4-8AF3679932E7}" dt="2023-02-05T01:40:29.830" v="1257" actId="2696"/>
        <pc:sldMkLst>
          <pc:docMk/>
          <pc:sldMk cId="1695509057" sldId="341"/>
        </pc:sldMkLst>
      </pc:sldChg>
      <pc:sldChg chg="addSp delSp modSp add mod">
        <pc:chgData name="Mannix, Josh" userId="67577199-83d9-4857-9803-9b1b12014488" providerId="ADAL" clId="{617005A9-0423-2B42-B3D4-8AF3679932E7}" dt="2023-02-05T01:07:52.243" v="702" actId="14100"/>
        <pc:sldMkLst>
          <pc:docMk/>
          <pc:sldMk cId="1388736335" sldId="353"/>
        </pc:sldMkLst>
        <pc:spChg chg="mod">
          <ac:chgData name="Mannix, Josh" userId="67577199-83d9-4857-9803-9b1b12014488" providerId="ADAL" clId="{617005A9-0423-2B42-B3D4-8AF3679932E7}" dt="2023-02-05T01:07:52.243" v="702" actId="14100"/>
          <ac:spMkLst>
            <pc:docMk/>
            <pc:sldMk cId="1388736335" sldId="353"/>
            <ac:spMk id="2" creationId="{ADC04ADF-3C89-B545-B3AC-998590695FDC}"/>
          </ac:spMkLst>
        </pc:spChg>
        <pc:spChg chg="mod">
          <ac:chgData name="Mannix, Josh" userId="67577199-83d9-4857-9803-9b1b12014488" providerId="ADAL" clId="{617005A9-0423-2B42-B3D4-8AF3679932E7}" dt="2023-02-05T01:00:37.768" v="653" actId="20577"/>
          <ac:spMkLst>
            <pc:docMk/>
            <pc:sldMk cId="1388736335" sldId="353"/>
            <ac:spMk id="248" creationId="{00000000-0000-0000-0000-000000000000}"/>
          </ac:spMkLst>
        </pc:spChg>
        <pc:picChg chg="add mod">
          <ac:chgData name="Mannix, Josh" userId="67577199-83d9-4857-9803-9b1b12014488" providerId="ADAL" clId="{617005A9-0423-2B42-B3D4-8AF3679932E7}" dt="2023-02-05T01:07:45.311" v="700"/>
          <ac:picMkLst>
            <pc:docMk/>
            <pc:sldMk cId="1388736335" sldId="353"/>
            <ac:picMk id="20" creationId="{A579138C-E523-F741-879F-987976DF54CF}"/>
          </ac:picMkLst>
        </pc:picChg>
        <pc:picChg chg="add mod">
          <ac:chgData name="Mannix, Josh" userId="67577199-83d9-4857-9803-9b1b12014488" providerId="ADAL" clId="{617005A9-0423-2B42-B3D4-8AF3679932E7}" dt="2023-02-05T01:07:45.311" v="700"/>
          <ac:picMkLst>
            <pc:docMk/>
            <pc:sldMk cId="1388736335" sldId="353"/>
            <ac:picMk id="21" creationId="{A56955B5-24A3-2B48-898C-D85F23904EC0}"/>
          </ac:picMkLst>
        </pc:picChg>
        <pc:picChg chg="add mod">
          <ac:chgData name="Mannix, Josh" userId="67577199-83d9-4857-9803-9b1b12014488" providerId="ADAL" clId="{617005A9-0423-2B42-B3D4-8AF3679932E7}" dt="2023-02-05T01:07:45.311" v="700"/>
          <ac:picMkLst>
            <pc:docMk/>
            <pc:sldMk cId="1388736335" sldId="353"/>
            <ac:picMk id="22" creationId="{6FC5CC1D-8787-2F4C-8D87-73BB5E9699DE}"/>
          </ac:picMkLst>
        </pc:picChg>
        <pc:picChg chg="add mod">
          <ac:chgData name="Mannix, Josh" userId="67577199-83d9-4857-9803-9b1b12014488" providerId="ADAL" clId="{617005A9-0423-2B42-B3D4-8AF3679932E7}" dt="2023-02-05T01:07:45.311" v="700"/>
          <ac:picMkLst>
            <pc:docMk/>
            <pc:sldMk cId="1388736335" sldId="353"/>
            <ac:picMk id="23" creationId="{CFA7C2B6-5C1E-BE48-B3E1-40DA803817DD}"/>
          </ac:picMkLst>
        </pc:picChg>
        <pc:picChg chg="add del">
          <ac:chgData name="Mannix, Josh" userId="67577199-83d9-4857-9803-9b1b12014488" providerId="ADAL" clId="{617005A9-0423-2B42-B3D4-8AF3679932E7}" dt="2023-02-05T01:04:38.460" v="699" actId="478"/>
          <ac:picMkLst>
            <pc:docMk/>
            <pc:sldMk cId="1388736335" sldId="353"/>
            <ac:picMk id="24" creationId="{D8EB12DA-7154-B34B-AFCA-B604F4E52B3C}"/>
          </ac:picMkLst>
        </pc:picChg>
        <pc:picChg chg="add del">
          <ac:chgData name="Mannix, Josh" userId="67577199-83d9-4857-9803-9b1b12014488" providerId="ADAL" clId="{617005A9-0423-2B42-B3D4-8AF3679932E7}" dt="2023-02-05T01:04:38.460" v="699" actId="478"/>
          <ac:picMkLst>
            <pc:docMk/>
            <pc:sldMk cId="1388736335" sldId="353"/>
            <ac:picMk id="25" creationId="{5BD5E82B-FDF9-1F45-B750-C0F93E36AB07}"/>
          </ac:picMkLst>
        </pc:picChg>
        <pc:picChg chg="add del">
          <ac:chgData name="Mannix, Josh" userId="67577199-83d9-4857-9803-9b1b12014488" providerId="ADAL" clId="{617005A9-0423-2B42-B3D4-8AF3679932E7}" dt="2023-02-05T01:04:38.460" v="699" actId="478"/>
          <ac:picMkLst>
            <pc:docMk/>
            <pc:sldMk cId="1388736335" sldId="353"/>
            <ac:picMk id="26" creationId="{28D4D848-F980-BE49-ABFD-D890FF8AEA82}"/>
          </ac:picMkLst>
        </pc:picChg>
        <pc:picChg chg="add mod">
          <ac:chgData name="Mannix, Josh" userId="67577199-83d9-4857-9803-9b1b12014488" providerId="ADAL" clId="{617005A9-0423-2B42-B3D4-8AF3679932E7}" dt="2023-02-05T01:07:45.311" v="700"/>
          <ac:picMkLst>
            <pc:docMk/>
            <pc:sldMk cId="1388736335" sldId="353"/>
            <ac:picMk id="27" creationId="{D916CA65-CCD8-DB4A-8BCD-30A1F9DD77C9}"/>
          </ac:picMkLst>
        </pc:picChg>
        <pc:picChg chg="add mod">
          <ac:chgData name="Mannix, Josh" userId="67577199-83d9-4857-9803-9b1b12014488" providerId="ADAL" clId="{617005A9-0423-2B42-B3D4-8AF3679932E7}" dt="2023-02-05T01:07:45.311" v="700"/>
          <ac:picMkLst>
            <pc:docMk/>
            <pc:sldMk cId="1388736335" sldId="353"/>
            <ac:picMk id="28" creationId="{896FB5A5-C207-6D40-AAB8-FCC95B886B38}"/>
          </ac:picMkLst>
        </pc:picChg>
        <pc:picChg chg="add del">
          <ac:chgData name="Mannix, Josh" userId="67577199-83d9-4857-9803-9b1b12014488" providerId="ADAL" clId="{617005A9-0423-2B42-B3D4-8AF3679932E7}" dt="2023-02-05T01:04:38.460" v="699" actId="478"/>
          <ac:picMkLst>
            <pc:docMk/>
            <pc:sldMk cId="1388736335" sldId="353"/>
            <ac:picMk id="1026" creationId="{EB53A4C4-E01F-6F47-B97A-24DE1D9671B2}"/>
          </ac:picMkLst>
        </pc:picChg>
      </pc:sldChg>
      <pc:sldChg chg="modSp add mod modAnim">
        <pc:chgData name="Mannix, Josh" userId="67577199-83d9-4857-9803-9b1b12014488" providerId="ADAL" clId="{617005A9-0423-2B42-B3D4-8AF3679932E7}" dt="2023-02-05T02:32:16.132" v="3469" actId="20577"/>
        <pc:sldMkLst>
          <pc:docMk/>
          <pc:sldMk cId="1287105773" sldId="354"/>
        </pc:sldMkLst>
        <pc:spChg chg="mod">
          <ac:chgData name="Mannix, Josh" userId="67577199-83d9-4857-9803-9b1b12014488" providerId="ADAL" clId="{617005A9-0423-2B42-B3D4-8AF3679932E7}" dt="2023-02-05T01:29:31.917" v="1163" actId="14100"/>
          <ac:spMkLst>
            <pc:docMk/>
            <pc:sldMk cId="1287105773" sldId="354"/>
            <ac:spMk id="2" creationId="{ADC04ADF-3C89-B545-B3AC-998590695FDC}"/>
          </ac:spMkLst>
        </pc:spChg>
        <pc:spChg chg="mod">
          <ac:chgData name="Mannix, Josh" userId="67577199-83d9-4857-9803-9b1b12014488" providerId="ADAL" clId="{617005A9-0423-2B42-B3D4-8AF3679932E7}" dt="2023-02-05T02:32:16.132" v="3469" actId="20577"/>
          <ac:spMkLst>
            <pc:docMk/>
            <pc:sldMk cId="1287105773" sldId="354"/>
            <ac:spMk id="248" creationId="{00000000-0000-0000-0000-000000000000}"/>
          </ac:spMkLst>
        </pc:spChg>
      </pc:sldChg>
      <pc:sldChg chg="modSp add mod modAnim">
        <pc:chgData name="Mannix, Josh" userId="67577199-83d9-4857-9803-9b1b12014488" providerId="ADAL" clId="{617005A9-0423-2B42-B3D4-8AF3679932E7}" dt="2023-02-05T02:32:23.709" v="3485" actId="20577"/>
        <pc:sldMkLst>
          <pc:docMk/>
          <pc:sldMk cId="256539174" sldId="355"/>
        </pc:sldMkLst>
        <pc:spChg chg="mod">
          <ac:chgData name="Mannix, Josh" userId="67577199-83d9-4857-9803-9b1b12014488" providerId="ADAL" clId="{617005A9-0423-2B42-B3D4-8AF3679932E7}" dt="2023-02-05T01:34:59.621" v="1245" actId="20577"/>
          <ac:spMkLst>
            <pc:docMk/>
            <pc:sldMk cId="256539174" sldId="355"/>
            <ac:spMk id="2" creationId="{ADC04ADF-3C89-B545-B3AC-998590695FDC}"/>
          </ac:spMkLst>
        </pc:spChg>
        <pc:spChg chg="mod">
          <ac:chgData name="Mannix, Josh" userId="67577199-83d9-4857-9803-9b1b12014488" providerId="ADAL" clId="{617005A9-0423-2B42-B3D4-8AF3679932E7}" dt="2023-02-05T02:32:23.709" v="3485" actId="20577"/>
          <ac:spMkLst>
            <pc:docMk/>
            <pc:sldMk cId="256539174" sldId="355"/>
            <ac:spMk id="248" creationId="{00000000-0000-0000-0000-000000000000}"/>
          </ac:spMkLst>
        </pc:spChg>
      </pc:sldChg>
      <pc:sldChg chg="addSp delSp modSp add del mod">
        <pc:chgData name="Mannix, Josh" userId="67577199-83d9-4857-9803-9b1b12014488" providerId="ADAL" clId="{617005A9-0423-2B42-B3D4-8AF3679932E7}" dt="2023-02-05T01:49:51.292" v="1754" actId="2696"/>
        <pc:sldMkLst>
          <pc:docMk/>
          <pc:sldMk cId="3281825583" sldId="356"/>
        </pc:sldMkLst>
        <pc:spChg chg="mod">
          <ac:chgData name="Mannix, Josh" userId="67577199-83d9-4857-9803-9b1b12014488" providerId="ADAL" clId="{617005A9-0423-2B42-B3D4-8AF3679932E7}" dt="2023-02-05T01:41:31.635" v="1338" actId="20577"/>
          <ac:spMkLst>
            <pc:docMk/>
            <pc:sldMk cId="3281825583" sldId="356"/>
            <ac:spMk id="2" creationId="{ADC04ADF-3C89-B545-B3AC-998590695FDC}"/>
          </ac:spMkLst>
        </pc:spChg>
        <pc:spChg chg="mod">
          <ac:chgData name="Mannix, Josh" userId="67577199-83d9-4857-9803-9b1b12014488" providerId="ADAL" clId="{617005A9-0423-2B42-B3D4-8AF3679932E7}" dt="2023-02-05T01:40:16.895" v="1249"/>
          <ac:spMkLst>
            <pc:docMk/>
            <pc:sldMk cId="3281825583" sldId="356"/>
            <ac:spMk id="17" creationId="{BBA46AB7-346D-AD4E-A682-F655C20A9EDC}"/>
          </ac:spMkLst>
        </pc:spChg>
        <pc:spChg chg="mod">
          <ac:chgData name="Mannix, Josh" userId="67577199-83d9-4857-9803-9b1b12014488" providerId="ADAL" clId="{617005A9-0423-2B42-B3D4-8AF3679932E7}" dt="2023-02-05T01:40:16.895" v="1249"/>
          <ac:spMkLst>
            <pc:docMk/>
            <pc:sldMk cId="3281825583" sldId="356"/>
            <ac:spMk id="18" creationId="{B93DD127-FA54-9C47-B38F-F942648E94DC}"/>
          </ac:spMkLst>
        </pc:spChg>
        <pc:spChg chg="mod">
          <ac:chgData name="Mannix, Josh" userId="67577199-83d9-4857-9803-9b1b12014488" providerId="ADAL" clId="{617005A9-0423-2B42-B3D4-8AF3679932E7}" dt="2023-02-05T01:40:16.895" v="1249"/>
          <ac:spMkLst>
            <pc:docMk/>
            <pc:sldMk cId="3281825583" sldId="356"/>
            <ac:spMk id="19" creationId="{C8C33DBA-E41D-6049-9DD3-A7E488D39B63}"/>
          </ac:spMkLst>
        </pc:spChg>
        <pc:spChg chg="mod">
          <ac:chgData name="Mannix, Josh" userId="67577199-83d9-4857-9803-9b1b12014488" providerId="ADAL" clId="{617005A9-0423-2B42-B3D4-8AF3679932E7}" dt="2023-02-05T01:40:16.895" v="1249"/>
          <ac:spMkLst>
            <pc:docMk/>
            <pc:sldMk cId="3281825583" sldId="356"/>
            <ac:spMk id="20" creationId="{2DA2AC2F-466E-F049-9230-2D9DF0A1A4E3}"/>
          </ac:spMkLst>
        </pc:spChg>
        <pc:spChg chg="mod">
          <ac:chgData name="Mannix, Josh" userId="67577199-83d9-4857-9803-9b1b12014488" providerId="ADAL" clId="{617005A9-0423-2B42-B3D4-8AF3679932E7}" dt="2023-02-05T01:40:16.895" v="1249"/>
          <ac:spMkLst>
            <pc:docMk/>
            <pc:sldMk cId="3281825583" sldId="356"/>
            <ac:spMk id="21" creationId="{B9BEF1A0-5984-8E42-B5E4-DC4252EF73D9}"/>
          </ac:spMkLst>
        </pc:spChg>
        <pc:spChg chg="mod">
          <ac:chgData name="Mannix, Josh" userId="67577199-83d9-4857-9803-9b1b12014488" providerId="ADAL" clId="{617005A9-0423-2B42-B3D4-8AF3679932E7}" dt="2023-02-05T01:40:46.362" v="1271" actId="20577"/>
          <ac:spMkLst>
            <pc:docMk/>
            <pc:sldMk cId="3281825583" sldId="356"/>
            <ac:spMk id="248" creationId="{00000000-0000-0000-0000-000000000000}"/>
          </ac:spMkLst>
        </pc:spChg>
        <pc:grpChg chg="del">
          <ac:chgData name="Mannix, Josh" userId="67577199-83d9-4857-9803-9b1b12014488" providerId="ADAL" clId="{617005A9-0423-2B42-B3D4-8AF3679932E7}" dt="2023-02-05T01:40:16.625" v="1248" actId="478"/>
          <ac:grpSpMkLst>
            <pc:docMk/>
            <pc:sldMk cId="3281825583" sldId="356"/>
            <ac:grpSpMk id="4" creationId="{11703149-2179-114C-BEBA-C280511D2FA9}"/>
          </ac:grpSpMkLst>
        </pc:grpChg>
        <pc:grpChg chg="add mod">
          <ac:chgData name="Mannix, Josh" userId="67577199-83d9-4857-9803-9b1b12014488" providerId="ADAL" clId="{617005A9-0423-2B42-B3D4-8AF3679932E7}" dt="2023-02-05T01:40:16.895" v="1249"/>
          <ac:grpSpMkLst>
            <pc:docMk/>
            <pc:sldMk cId="3281825583" sldId="356"/>
            <ac:grpSpMk id="16" creationId="{1979D6E5-3F35-7F45-B8F3-FCDC0EAFA4E0}"/>
          </ac:grpSpMkLst>
        </pc:grpChg>
      </pc:sldChg>
      <pc:sldChg chg="addSp delSp modSp add mod">
        <pc:chgData name="Mannix, Josh" userId="67577199-83d9-4857-9803-9b1b12014488" providerId="ADAL" clId="{617005A9-0423-2B42-B3D4-8AF3679932E7}" dt="2023-02-05T01:50:05.435" v="1796" actId="20577"/>
        <pc:sldMkLst>
          <pc:docMk/>
          <pc:sldMk cId="3407391310" sldId="357"/>
        </pc:sldMkLst>
        <pc:spChg chg="mod">
          <ac:chgData name="Mannix, Josh" userId="67577199-83d9-4857-9803-9b1b12014488" providerId="ADAL" clId="{617005A9-0423-2B42-B3D4-8AF3679932E7}" dt="2023-02-05T01:50:05.435" v="1796" actId="20577"/>
          <ac:spMkLst>
            <pc:docMk/>
            <pc:sldMk cId="3407391310" sldId="357"/>
            <ac:spMk id="2" creationId="{ADC04ADF-3C89-B545-B3AC-998590695FDC}"/>
          </ac:spMkLst>
        </pc:spChg>
        <pc:spChg chg="mod">
          <ac:chgData name="Mannix, Josh" userId="67577199-83d9-4857-9803-9b1b12014488" providerId="ADAL" clId="{617005A9-0423-2B42-B3D4-8AF3679932E7}" dt="2023-02-05T01:40:20.619" v="1251"/>
          <ac:spMkLst>
            <pc:docMk/>
            <pc:sldMk cId="3407391310" sldId="357"/>
            <ac:spMk id="25" creationId="{A08C022A-6BBB-694D-B7E0-6EACF31BBF18}"/>
          </ac:spMkLst>
        </pc:spChg>
        <pc:spChg chg="mod">
          <ac:chgData name="Mannix, Josh" userId="67577199-83d9-4857-9803-9b1b12014488" providerId="ADAL" clId="{617005A9-0423-2B42-B3D4-8AF3679932E7}" dt="2023-02-05T01:40:20.619" v="1251"/>
          <ac:spMkLst>
            <pc:docMk/>
            <pc:sldMk cId="3407391310" sldId="357"/>
            <ac:spMk id="26" creationId="{4012C687-937B-4A42-BCC1-549AC974401F}"/>
          </ac:spMkLst>
        </pc:spChg>
        <pc:spChg chg="mod">
          <ac:chgData name="Mannix, Josh" userId="67577199-83d9-4857-9803-9b1b12014488" providerId="ADAL" clId="{617005A9-0423-2B42-B3D4-8AF3679932E7}" dt="2023-02-05T01:40:20.619" v="1251"/>
          <ac:spMkLst>
            <pc:docMk/>
            <pc:sldMk cId="3407391310" sldId="357"/>
            <ac:spMk id="29" creationId="{46BF0AB2-E94D-FA4A-B767-3DD4A117C19C}"/>
          </ac:spMkLst>
        </pc:spChg>
        <pc:spChg chg="mod">
          <ac:chgData name="Mannix, Josh" userId="67577199-83d9-4857-9803-9b1b12014488" providerId="ADAL" clId="{617005A9-0423-2B42-B3D4-8AF3679932E7}" dt="2023-02-05T01:40:20.619" v="1251"/>
          <ac:spMkLst>
            <pc:docMk/>
            <pc:sldMk cId="3407391310" sldId="357"/>
            <ac:spMk id="30" creationId="{98AF5EBC-49FD-4E43-AB65-66A73FD4D930}"/>
          </ac:spMkLst>
        </pc:spChg>
        <pc:spChg chg="mod">
          <ac:chgData name="Mannix, Josh" userId="67577199-83d9-4857-9803-9b1b12014488" providerId="ADAL" clId="{617005A9-0423-2B42-B3D4-8AF3679932E7}" dt="2023-02-05T01:40:20.619" v="1251"/>
          <ac:spMkLst>
            <pc:docMk/>
            <pc:sldMk cId="3407391310" sldId="357"/>
            <ac:spMk id="31" creationId="{3EAFB95F-6367-2D41-B191-477D0DFFCCA6}"/>
          </ac:spMkLst>
        </pc:spChg>
        <pc:spChg chg="mod">
          <ac:chgData name="Mannix, Josh" userId="67577199-83d9-4857-9803-9b1b12014488" providerId="ADAL" clId="{617005A9-0423-2B42-B3D4-8AF3679932E7}" dt="2023-02-05T01:42:11.977" v="1356" actId="20577"/>
          <ac:spMkLst>
            <pc:docMk/>
            <pc:sldMk cId="3407391310" sldId="357"/>
            <ac:spMk id="248" creationId="{00000000-0000-0000-0000-000000000000}"/>
          </ac:spMkLst>
        </pc:spChg>
        <pc:grpChg chg="del">
          <ac:chgData name="Mannix, Josh" userId="67577199-83d9-4857-9803-9b1b12014488" providerId="ADAL" clId="{617005A9-0423-2B42-B3D4-8AF3679932E7}" dt="2023-02-05T01:40:20.340" v="1250" actId="478"/>
          <ac:grpSpMkLst>
            <pc:docMk/>
            <pc:sldMk cId="3407391310" sldId="357"/>
            <ac:grpSpMk id="4" creationId="{11703149-2179-114C-BEBA-C280511D2FA9}"/>
          </ac:grpSpMkLst>
        </pc:grpChg>
        <pc:grpChg chg="add mod">
          <ac:chgData name="Mannix, Josh" userId="67577199-83d9-4857-9803-9b1b12014488" providerId="ADAL" clId="{617005A9-0423-2B42-B3D4-8AF3679932E7}" dt="2023-02-05T01:40:20.619" v="1251"/>
          <ac:grpSpMkLst>
            <pc:docMk/>
            <pc:sldMk cId="3407391310" sldId="357"/>
            <ac:grpSpMk id="24" creationId="{AA51D808-54B9-9647-A42A-10A9B152FEFA}"/>
          </ac:grpSpMkLst>
        </pc:grpChg>
        <pc:picChg chg="del">
          <ac:chgData name="Mannix, Josh" userId="67577199-83d9-4857-9803-9b1b12014488" providerId="ADAL" clId="{617005A9-0423-2B42-B3D4-8AF3679932E7}" dt="2023-02-05T01:41:57.184" v="1339" actId="478"/>
          <ac:picMkLst>
            <pc:docMk/>
            <pc:sldMk cId="3407391310" sldId="357"/>
            <ac:picMk id="21" creationId="{A56955B5-24A3-2B48-898C-D85F23904EC0}"/>
          </ac:picMkLst>
        </pc:picChg>
        <pc:picChg chg="del">
          <ac:chgData name="Mannix, Josh" userId="67577199-83d9-4857-9803-9b1b12014488" providerId="ADAL" clId="{617005A9-0423-2B42-B3D4-8AF3679932E7}" dt="2023-02-05T01:41:57.184" v="1339" actId="478"/>
          <ac:picMkLst>
            <pc:docMk/>
            <pc:sldMk cId="3407391310" sldId="357"/>
            <ac:picMk id="23" creationId="{CFA7C2B6-5C1E-BE48-B3E1-40DA803817DD}"/>
          </ac:picMkLst>
        </pc:picChg>
        <pc:picChg chg="del">
          <ac:chgData name="Mannix, Josh" userId="67577199-83d9-4857-9803-9b1b12014488" providerId="ADAL" clId="{617005A9-0423-2B42-B3D4-8AF3679932E7}" dt="2023-02-05T01:41:58.717" v="1340" actId="478"/>
          <ac:picMkLst>
            <pc:docMk/>
            <pc:sldMk cId="3407391310" sldId="357"/>
            <ac:picMk id="28" creationId="{896FB5A5-C207-6D40-AAB8-FCC95B886B38}"/>
          </ac:picMkLst>
        </pc:picChg>
      </pc:sldChg>
      <pc:sldChg chg="addSp delSp modSp add mod modAnim">
        <pc:chgData name="Mannix, Josh" userId="67577199-83d9-4857-9803-9b1b12014488" providerId="ADAL" clId="{617005A9-0423-2B42-B3D4-8AF3679932E7}" dt="2023-02-05T01:49:40.568" v="1751"/>
        <pc:sldMkLst>
          <pc:docMk/>
          <pc:sldMk cId="1984715058" sldId="358"/>
        </pc:sldMkLst>
        <pc:spChg chg="mod">
          <ac:chgData name="Mannix, Josh" userId="67577199-83d9-4857-9803-9b1b12014488" providerId="ADAL" clId="{617005A9-0423-2B42-B3D4-8AF3679932E7}" dt="2023-02-05T01:49:08.471" v="1749" actId="20577"/>
          <ac:spMkLst>
            <pc:docMk/>
            <pc:sldMk cId="1984715058" sldId="358"/>
            <ac:spMk id="2" creationId="{ADC04ADF-3C89-B545-B3AC-998590695FDC}"/>
          </ac:spMkLst>
        </pc:spChg>
        <pc:spChg chg="mod">
          <ac:chgData name="Mannix, Josh" userId="67577199-83d9-4857-9803-9b1b12014488" providerId="ADAL" clId="{617005A9-0423-2B42-B3D4-8AF3679932E7}" dt="2023-02-05T01:40:23.769" v="1253"/>
          <ac:spMkLst>
            <pc:docMk/>
            <pc:sldMk cId="1984715058" sldId="358"/>
            <ac:spMk id="17" creationId="{620484E2-7834-9A41-B501-A1820C429992}"/>
          </ac:spMkLst>
        </pc:spChg>
        <pc:spChg chg="mod">
          <ac:chgData name="Mannix, Josh" userId="67577199-83d9-4857-9803-9b1b12014488" providerId="ADAL" clId="{617005A9-0423-2B42-B3D4-8AF3679932E7}" dt="2023-02-05T01:40:23.769" v="1253"/>
          <ac:spMkLst>
            <pc:docMk/>
            <pc:sldMk cId="1984715058" sldId="358"/>
            <ac:spMk id="18" creationId="{7D320773-4590-C249-810A-E18B1D9FDF94}"/>
          </ac:spMkLst>
        </pc:spChg>
        <pc:spChg chg="mod">
          <ac:chgData name="Mannix, Josh" userId="67577199-83d9-4857-9803-9b1b12014488" providerId="ADAL" clId="{617005A9-0423-2B42-B3D4-8AF3679932E7}" dt="2023-02-05T01:40:23.769" v="1253"/>
          <ac:spMkLst>
            <pc:docMk/>
            <pc:sldMk cId="1984715058" sldId="358"/>
            <ac:spMk id="19" creationId="{5CFEC5B5-D71C-5A4B-86DA-193E7BAEECE0}"/>
          </ac:spMkLst>
        </pc:spChg>
        <pc:spChg chg="mod">
          <ac:chgData name="Mannix, Josh" userId="67577199-83d9-4857-9803-9b1b12014488" providerId="ADAL" clId="{617005A9-0423-2B42-B3D4-8AF3679932E7}" dt="2023-02-05T01:40:23.769" v="1253"/>
          <ac:spMkLst>
            <pc:docMk/>
            <pc:sldMk cId="1984715058" sldId="358"/>
            <ac:spMk id="20" creationId="{655E82C9-14DC-DB4F-8249-3DA6437AC302}"/>
          </ac:spMkLst>
        </pc:spChg>
        <pc:spChg chg="mod">
          <ac:chgData name="Mannix, Josh" userId="67577199-83d9-4857-9803-9b1b12014488" providerId="ADAL" clId="{617005A9-0423-2B42-B3D4-8AF3679932E7}" dt="2023-02-05T01:40:23.769" v="1253"/>
          <ac:spMkLst>
            <pc:docMk/>
            <pc:sldMk cId="1984715058" sldId="358"/>
            <ac:spMk id="21" creationId="{9C102642-9EFE-E74E-8B92-CB8900A01BF5}"/>
          </ac:spMkLst>
        </pc:spChg>
        <pc:spChg chg="mod">
          <ac:chgData name="Mannix, Josh" userId="67577199-83d9-4857-9803-9b1b12014488" providerId="ADAL" clId="{617005A9-0423-2B42-B3D4-8AF3679932E7}" dt="2023-02-05T01:43:30.721" v="1377" actId="20577"/>
          <ac:spMkLst>
            <pc:docMk/>
            <pc:sldMk cId="1984715058" sldId="358"/>
            <ac:spMk id="248" creationId="{00000000-0000-0000-0000-000000000000}"/>
          </ac:spMkLst>
        </pc:spChg>
        <pc:grpChg chg="del">
          <ac:chgData name="Mannix, Josh" userId="67577199-83d9-4857-9803-9b1b12014488" providerId="ADAL" clId="{617005A9-0423-2B42-B3D4-8AF3679932E7}" dt="2023-02-05T01:40:23.490" v="1252" actId="478"/>
          <ac:grpSpMkLst>
            <pc:docMk/>
            <pc:sldMk cId="1984715058" sldId="358"/>
            <ac:grpSpMk id="4" creationId="{11703149-2179-114C-BEBA-C280511D2FA9}"/>
          </ac:grpSpMkLst>
        </pc:grpChg>
        <pc:grpChg chg="add mod">
          <ac:chgData name="Mannix, Josh" userId="67577199-83d9-4857-9803-9b1b12014488" providerId="ADAL" clId="{617005A9-0423-2B42-B3D4-8AF3679932E7}" dt="2023-02-05T01:40:23.769" v="1253"/>
          <ac:grpSpMkLst>
            <pc:docMk/>
            <pc:sldMk cId="1984715058" sldId="358"/>
            <ac:grpSpMk id="16" creationId="{F67D49E6-4516-4A41-B0E4-0BABC3D1EBA7}"/>
          </ac:grpSpMkLst>
        </pc:grpChg>
      </pc:sldChg>
      <pc:sldChg chg="delSp modSp add mod">
        <pc:chgData name="Mannix, Josh" userId="67577199-83d9-4857-9803-9b1b12014488" providerId="ADAL" clId="{617005A9-0423-2B42-B3D4-8AF3679932E7}" dt="2023-02-05T02:04:44.610" v="2493" actId="16959"/>
        <pc:sldMkLst>
          <pc:docMk/>
          <pc:sldMk cId="2212034278" sldId="359"/>
        </pc:sldMkLst>
        <pc:spChg chg="mod">
          <ac:chgData name="Mannix, Josh" userId="67577199-83d9-4857-9803-9b1b12014488" providerId="ADAL" clId="{617005A9-0423-2B42-B3D4-8AF3679932E7}" dt="2023-02-05T02:04:44.610" v="2493" actId="16959"/>
          <ac:spMkLst>
            <pc:docMk/>
            <pc:sldMk cId="2212034278" sldId="359"/>
            <ac:spMk id="2" creationId="{ADC04ADF-3C89-B545-B3AC-998590695FDC}"/>
          </ac:spMkLst>
        </pc:spChg>
        <pc:spChg chg="mod">
          <ac:chgData name="Mannix, Josh" userId="67577199-83d9-4857-9803-9b1b12014488" providerId="ADAL" clId="{617005A9-0423-2B42-B3D4-8AF3679932E7}" dt="2023-02-05T01:56:01.435" v="2161" actId="20577"/>
          <ac:spMkLst>
            <pc:docMk/>
            <pc:sldMk cId="2212034278" sldId="359"/>
            <ac:spMk id="248" creationId="{00000000-0000-0000-0000-000000000000}"/>
          </ac:spMkLst>
        </pc:spChg>
        <pc:picChg chg="mod">
          <ac:chgData name="Mannix, Josh" userId="67577199-83d9-4857-9803-9b1b12014488" providerId="ADAL" clId="{617005A9-0423-2B42-B3D4-8AF3679932E7}" dt="2023-02-05T02:03:05.844" v="2416" actId="1076"/>
          <ac:picMkLst>
            <pc:docMk/>
            <pc:sldMk cId="2212034278" sldId="359"/>
            <ac:picMk id="20" creationId="{A579138C-E523-F741-879F-987976DF54CF}"/>
          </ac:picMkLst>
        </pc:picChg>
        <pc:picChg chg="del">
          <ac:chgData name="Mannix, Josh" userId="67577199-83d9-4857-9803-9b1b12014488" providerId="ADAL" clId="{617005A9-0423-2B42-B3D4-8AF3679932E7}" dt="2023-02-05T02:03:07.886" v="2417" actId="478"/>
          <ac:picMkLst>
            <pc:docMk/>
            <pc:sldMk cId="2212034278" sldId="359"/>
            <ac:picMk id="22" creationId="{6FC5CC1D-8787-2F4C-8D87-73BB5E9699DE}"/>
          </ac:picMkLst>
        </pc:picChg>
        <pc:picChg chg="mod">
          <ac:chgData name="Mannix, Josh" userId="67577199-83d9-4857-9803-9b1b12014488" providerId="ADAL" clId="{617005A9-0423-2B42-B3D4-8AF3679932E7}" dt="2023-02-05T02:03:04.043" v="2415" actId="1076"/>
          <ac:picMkLst>
            <pc:docMk/>
            <pc:sldMk cId="2212034278" sldId="359"/>
            <ac:picMk id="27" creationId="{D916CA65-CCD8-DB4A-8BCD-30A1F9DD77C9}"/>
          </ac:picMkLst>
        </pc:picChg>
      </pc:sldChg>
      <pc:sldChg chg="addSp delSp modSp add del mod">
        <pc:chgData name="Mannix, Josh" userId="67577199-83d9-4857-9803-9b1b12014488" providerId="ADAL" clId="{617005A9-0423-2B42-B3D4-8AF3679932E7}" dt="2023-02-05T01:49:44.130" v="1753" actId="2696"/>
        <pc:sldMkLst>
          <pc:docMk/>
          <pc:sldMk cId="3366179735" sldId="359"/>
        </pc:sldMkLst>
        <pc:spChg chg="mod">
          <ac:chgData name="Mannix, Josh" userId="67577199-83d9-4857-9803-9b1b12014488" providerId="ADAL" clId="{617005A9-0423-2B42-B3D4-8AF3679932E7}" dt="2023-02-05T01:40:26.703" v="1256"/>
          <ac:spMkLst>
            <pc:docMk/>
            <pc:sldMk cId="3366179735" sldId="359"/>
            <ac:spMk id="17" creationId="{B0197EF7-FAA6-F545-BD7C-E1F2D7595461}"/>
          </ac:spMkLst>
        </pc:spChg>
        <pc:spChg chg="mod">
          <ac:chgData name="Mannix, Josh" userId="67577199-83d9-4857-9803-9b1b12014488" providerId="ADAL" clId="{617005A9-0423-2B42-B3D4-8AF3679932E7}" dt="2023-02-05T01:40:26.703" v="1256"/>
          <ac:spMkLst>
            <pc:docMk/>
            <pc:sldMk cId="3366179735" sldId="359"/>
            <ac:spMk id="18" creationId="{1D07920B-8AB1-4A4B-BF6C-43834A4458B9}"/>
          </ac:spMkLst>
        </pc:spChg>
        <pc:spChg chg="mod">
          <ac:chgData name="Mannix, Josh" userId="67577199-83d9-4857-9803-9b1b12014488" providerId="ADAL" clId="{617005A9-0423-2B42-B3D4-8AF3679932E7}" dt="2023-02-05T01:40:26.703" v="1256"/>
          <ac:spMkLst>
            <pc:docMk/>
            <pc:sldMk cId="3366179735" sldId="359"/>
            <ac:spMk id="19" creationId="{0DC5821B-6546-284D-AEFE-CEEC7B53D554}"/>
          </ac:spMkLst>
        </pc:spChg>
        <pc:spChg chg="mod">
          <ac:chgData name="Mannix, Josh" userId="67577199-83d9-4857-9803-9b1b12014488" providerId="ADAL" clId="{617005A9-0423-2B42-B3D4-8AF3679932E7}" dt="2023-02-05T01:40:26.703" v="1256"/>
          <ac:spMkLst>
            <pc:docMk/>
            <pc:sldMk cId="3366179735" sldId="359"/>
            <ac:spMk id="20" creationId="{2C3D761B-5E38-6B43-B248-AC6B92E8FF61}"/>
          </ac:spMkLst>
        </pc:spChg>
        <pc:spChg chg="mod">
          <ac:chgData name="Mannix, Josh" userId="67577199-83d9-4857-9803-9b1b12014488" providerId="ADAL" clId="{617005A9-0423-2B42-B3D4-8AF3679932E7}" dt="2023-02-05T01:40:26.703" v="1256"/>
          <ac:spMkLst>
            <pc:docMk/>
            <pc:sldMk cId="3366179735" sldId="359"/>
            <ac:spMk id="21" creationId="{10B9F430-1C38-0C47-870B-B302B3647FF5}"/>
          </ac:spMkLst>
        </pc:spChg>
        <pc:grpChg chg="del mod">
          <ac:chgData name="Mannix, Josh" userId="67577199-83d9-4857-9803-9b1b12014488" providerId="ADAL" clId="{617005A9-0423-2B42-B3D4-8AF3679932E7}" dt="2023-02-05T01:40:26.438" v="1255" actId="478"/>
          <ac:grpSpMkLst>
            <pc:docMk/>
            <pc:sldMk cId="3366179735" sldId="359"/>
            <ac:grpSpMk id="4" creationId="{11703149-2179-114C-BEBA-C280511D2FA9}"/>
          </ac:grpSpMkLst>
        </pc:grpChg>
        <pc:grpChg chg="add mod">
          <ac:chgData name="Mannix, Josh" userId="67577199-83d9-4857-9803-9b1b12014488" providerId="ADAL" clId="{617005A9-0423-2B42-B3D4-8AF3679932E7}" dt="2023-02-05T01:40:26.703" v="1256"/>
          <ac:grpSpMkLst>
            <pc:docMk/>
            <pc:sldMk cId="3366179735" sldId="359"/>
            <ac:grpSpMk id="16" creationId="{C9C57805-1FDF-CC4B-BCE8-7D56BAAEE1F9}"/>
          </ac:grpSpMkLst>
        </pc:grpChg>
      </pc:sldChg>
      <pc:sldChg chg="add del">
        <pc:chgData name="Mannix, Josh" userId="67577199-83d9-4857-9803-9b1b12014488" providerId="ADAL" clId="{617005A9-0423-2B42-B3D4-8AF3679932E7}" dt="2023-02-05T01:46:26.374" v="1700"/>
        <pc:sldMkLst>
          <pc:docMk/>
          <pc:sldMk cId="1685046819" sldId="360"/>
        </pc:sldMkLst>
      </pc:sldChg>
      <pc:sldChg chg="modSp add del">
        <pc:chgData name="Mannix, Josh" userId="67577199-83d9-4857-9803-9b1b12014488" providerId="ADAL" clId="{617005A9-0423-2B42-B3D4-8AF3679932E7}" dt="2023-02-05T01:49:43.461" v="1752" actId="2696"/>
        <pc:sldMkLst>
          <pc:docMk/>
          <pc:sldMk cId="2401943001" sldId="360"/>
        </pc:sldMkLst>
        <pc:spChg chg="mod">
          <ac:chgData name="Mannix, Josh" userId="67577199-83d9-4857-9803-9b1b12014488" providerId="ADAL" clId="{617005A9-0423-2B42-B3D4-8AF3679932E7}" dt="2023-02-05T01:46:38.625" v="1702"/>
          <ac:spMkLst>
            <pc:docMk/>
            <pc:sldMk cId="2401943001" sldId="360"/>
            <ac:spMk id="2" creationId="{ADC04ADF-3C89-B545-B3AC-998590695FDC}"/>
          </ac:spMkLst>
        </pc:spChg>
      </pc:sldChg>
      <pc:sldChg chg="modSp add mod modAnim">
        <pc:chgData name="Mannix, Josh" userId="67577199-83d9-4857-9803-9b1b12014488" providerId="ADAL" clId="{617005A9-0423-2B42-B3D4-8AF3679932E7}" dt="2023-02-05T02:17:44.939" v="3018"/>
        <pc:sldMkLst>
          <pc:docMk/>
          <pc:sldMk cId="4136411304" sldId="360"/>
        </pc:sldMkLst>
        <pc:spChg chg="mod">
          <ac:chgData name="Mannix, Josh" userId="67577199-83d9-4857-9803-9b1b12014488" providerId="ADAL" clId="{617005A9-0423-2B42-B3D4-8AF3679932E7}" dt="2023-02-05T02:12:59.197" v="2986" actId="403"/>
          <ac:spMkLst>
            <pc:docMk/>
            <pc:sldMk cId="4136411304" sldId="360"/>
            <ac:spMk id="2" creationId="{ADC04ADF-3C89-B545-B3AC-998590695FDC}"/>
          </ac:spMkLst>
        </pc:spChg>
      </pc:sldChg>
      <pc:sldChg chg="modSp add mod modAnim">
        <pc:chgData name="Mannix, Josh" userId="67577199-83d9-4857-9803-9b1b12014488" providerId="ADAL" clId="{617005A9-0423-2B42-B3D4-8AF3679932E7}" dt="2023-02-05T02:17:41.719" v="3017"/>
        <pc:sldMkLst>
          <pc:docMk/>
          <pc:sldMk cId="1636631315" sldId="361"/>
        </pc:sldMkLst>
        <pc:spChg chg="mod">
          <ac:chgData name="Mannix, Josh" userId="67577199-83d9-4857-9803-9b1b12014488" providerId="ADAL" clId="{617005A9-0423-2B42-B3D4-8AF3679932E7}" dt="2023-02-05T02:14:58.165" v="3001" actId="255"/>
          <ac:spMkLst>
            <pc:docMk/>
            <pc:sldMk cId="1636631315" sldId="361"/>
            <ac:spMk id="2" creationId="{ADC04ADF-3C89-B545-B3AC-998590695FDC}"/>
          </ac:spMkLst>
        </pc:spChg>
      </pc:sldChg>
    </pc:docChg>
  </pc:docChgLst>
  <pc:docChgLst>
    <pc:chgData name="Mannix, Josh" userId="67577199-83d9-4857-9803-9b1b12014488" providerId="ADAL" clId="{205E1374-7E3B-B343-BD68-AA75E886E178}"/>
    <pc:docChg chg="custSel modSld">
      <pc:chgData name="Mannix, Josh" userId="67577199-83d9-4857-9803-9b1b12014488" providerId="ADAL" clId="{205E1374-7E3B-B343-BD68-AA75E886E178}" dt="2023-02-20T18:49:39.548" v="169" actId="20577"/>
      <pc:docMkLst>
        <pc:docMk/>
      </pc:docMkLst>
      <pc:sldChg chg="addSp modSp mod">
        <pc:chgData name="Mannix, Josh" userId="67577199-83d9-4857-9803-9b1b12014488" providerId="ADAL" clId="{205E1374-7E3B-B343-BD68-AA75E886E178}" dt="2023-02-20T17:54:45.014" v="167" actId="1076"/>
        <pc:sldMkLst>
          <pc:docMk/>
          <pc:sldMk cId="0" sldId="256"/>
        </pc:sldMkLst>
        <pc:spChg chg="add mod">
          <ac:chgData name="Mannix, Josh" userId="67577199-83d9-4857-9803-9b1b12014488" providerId="ADAL" clId="{205E1374-7E3B-B343-BD68-AA75E886E178}" dt="2023-02-20T17:54:45.014" v="167" actId="1076"/>
          <ac:spMkLst>
            <pc:docMk/>
            <pc:sldMk cId="0" sldId="256"/>
            <ac:spMk id="2" creationId="{15D20E5D-3A3E-4EDB-0295-1CBE53F7CEE2}"/>
          </ac:spMkLst>
        </pc:spChg>
      </pc:sldChg>
      <pc:sldChg chg="modSp">
        <pc:chgData name="Mannix, Josh" userId="67577199-83d9-4857-9803-9b1b12014488" providerId="ADAL" clId="{205E1374-7E3B-B343-BD68-AA75E886E178}" dt="2023-02-20T18:49:39.548" v="169" actId="20577"/>
        <pc:sldMkLst>
          <pc:docMk/>
          <pc:sldMk cId="3174111468" sldId="333"/>
        </pc:sldMkLst>
        <pc:spChg chg="mod">
          <ac:chgData name="Mannix, Josh" userId="67577199-83d9-4857-9803-9b1b12014488" providerId="ADAL" clId="{205E1374-7E3B-B343-BD68-AA75E886E178}" dt="2023-02-20T18:49:39.548" v="169" actId="20577"/>
          <ac:spMkLst>
            <pc:docMk/>
            <pc:sldMk cId="3174111468" sldId="333"/>
            <ac:spMk id="11" creationId="{75042BC0-BE00-2440-A29B-4DDC2D2211E1}"/>
          </ac:spMkLst>
        </pc:spChg>
      </pc:sldChg>
    </pc:docChg>
  </pc:docChgLst>
  <pc:docChgLst>
    <pc:chgData name="Mannix, Josh" userId="67577199-83d9-4857-9803-9b1b12014488" providerId="ADAL" clId="{5E63568B-A134-F74A-B947-EBB8480209A8}"/>
    <pc:docChg chg="undo custSel addSld modSld">
      <pc:chgData name="Mannix, Josh" userId="67577199-83d9-4857-9803-9b1b12014488" providerId="ADAL" clId="{5E63568B-A134-F74A-B947-EBB8480209A8}" dt="2023-01-09T17:50:08.391" v="432" actId="14100"/>
      <pc:docMkLst>
        <pc:docMk/>
      </pc:docMkLst>
      <pc:sldChg chg="modSp mod">
        <pc:chgData name="Mannix, Josh" userId="67577199-83d9-4857-9803-9b1b12014488" providerId="ADAL" clId="{5E63568B-A134-F74A-B947-EBB8480209A8}" dt="2023-01-09T17:41:16.617" v="312" actId="1076"/>
        <pc:sldMkLst>
          <pc:docMk/>
          <pc:sldMk cId="0" sldId="261"/>
        </pc:sldMkLst>
        <pc:spChg chg="mod">
          <ac:chgData name="Mannix, Josh" userId="67577199-83d9-4857-9803-9b1b12014488" providerId="ADAL" clId="{5E63568B-A134-F74A-B947-EBB8480209A8}" dt="2023-01-09T17:41:16.617" v="312" actId="1076"/>
          <ac:spMkLst>
            <pc:docMk/>
            <pc:sldMk cId="0" sldId="261"/>
            <ac:spMk id="249" creationId="{00000000-0000-0000-0000-000000000000}"/>
          </ac:spMkLst>
        </pc:spChg>
      </pc:sldChg>
      <pc:sldChg chg="modSp mod">
        <pc:chgData name="Mannix, Josh" userId="67577199-83d9-4857-9803-9b1b12014488" providerId="ADAL" clId="{5E63568B-A134-F74A-B947-EBB8480209A8}" dt="2023-01-09T17:41:43.969" v="316" actId="1076"/>
        <pc:sldMkLst>
          <pc:docMk/>
          <pc:sldMk cId="0" sldId="263"/>
        </pc:sldMkLst>
        <pc:spChg chg="mod">
          <ac:chgData name="Mannix, Josh" userId="67577199-83d9-4857-9803-9b1b12014488" providerId="ADAL" clId="{5E63568B-A134-F74A-B947-EBB8480209A8}" dt="2023-01-09T17:41:43.541" v="315" actId="1076"/>
          <ac:spMkLst>
            <pc:docMk/>
            <pc:sldMk cId="0" sldId="263"/>
            <ac:spMk id="17" creationId="{0EC3D688-7D0E-4B4D-B613-C1BA1A4581EA}"/>
          </ac:spMkLst>
        </pc:spChg>
        <pc:spChg chg="mod">
          <ac:chgData name="Mannix, Josh" userId="67577199-83d9-4857-9803-9b1b12014488" providerId="ADAL" clId="{5E63568B-A134-F74A-B947-EBB8480209A8}" dt="2023-01-09T17:41:43.969" v="316" actId="1076"/>
          <ac:spMkLst>
            <pc:docMk/>
            <pc:sldMk cId="0" sldId="263"/>
            <ac:spMk id="274" creationId="{00000000-0000-0000-0000-000000000000}"/>
          </ac:spMkLst>
        </pc:spChg>
      </pc:sldChg>
      <pc:sldChg chg="modSp mod">
        <pc:chgData name="Mannix, Josh" userId="67577199-83d9-4857-9803-9b1b12014488" providerId="ADAL" clId="{5E63568B-A134-F74A-B947-EBB8480209A8}" dt="2023-01-09T17:43:12.775" v="374" actId="20577"/>
        <pc:sldMkLst>
          <pc:docMk/>
          <pc:sldMk cId="2998291648" sldId="310"/>
        </pc:sldMkLst>
        <pc:spChg chg="mod">
          <ac:chgData name="Mannix, Josh" userId="67577199-83d9-4857-9803-9b1b12014488" providerId="ADAL" clId="{5E63568B-A134-F74A-B947-EBB8480209A8}" dt="2023-01-09T17:43:12.775" v="374" actId="20577"/>
          <ac:spMkLst>
            <pc:docMk/>
            <pc:sldMk cId="2998291648" sldId="310"/>
            <ac:spMk id="273" creationId="{00000000-0000-0000-0000-000000000000}"/>
          </ac:spMkLst>
        </pc:spChg>
        <pc:spChg chg="mod">
          <ac:chgData name="Mannix, Josh" userId="67577199-83d9-4857-9803-9b1b12014488" providerId="ADAL" clId="{5E63568B-A134-F74A-B947-EBB8480209A8}" dt="2023-01-09T17:43:08.542" v="359" actId="20577"/>
          <ac:spMkLst>
            <pc:docMk/>
            <pc:sldMk cId="2998291648" sldId="310"/>
            <ac:spMk id="274" creationId="{00000000-0000-0000-0000-000000000000}"/>
          </ac:spMkLst>
        </pc:spChg>
      </pc:sldChg>
      <pc:sldChg chg="modSp new mod">
        <pc:chgData name="Mannix, Josh" userId="67577199-83d9-4857-9803-9b1b12014488" providerId="ADAL" clId="{5E63568B-A134-F74A-B947-EBB8480209A8}" dt="2023-01-09T14:50:39.317" v="168" actId="20577"/>
        <pc:sldMkLst>
          <pc:docMk/>
          <pc:sldMk cId="1525334266" sldId="312"/>
        </pc:sldMkLst>
        <pc:spChg chg="mod">
          <ac:chgData name="Mannix, Josh" userId="67577199-83d9-4857-9803-9b1b12014488" providerId="ADAL" clId="{5E63568B-A134-F74A-B947-EBB8480209A8}" dt="2023-01-09T14:49:33.734" v="24" actId="20577"/>
          <ac:spMkLst>
            <pc:docMk/>
            <pc:sldMk cId="1525334266" sldId="312"/>
            <ac:spMk id="2" creationId="{43B37B89-5678-C5A8-D4CB-B663D415F34B}"/>
          </ac:spMkLst>
        </pc:spChg>
        <pc:spChg chg="mod">
          <ac:chgData name="Mannix, Josh" userId="67577199-83d9-4857-9803-9b1b12014488" providerId="ADAL" clId="{5E63568B-A134-F74A-B947-EBB8480209A8}" dt="2023-01-09T14:50:39.317" v="168" actId="20577"/>
          <ac:spMkLst>
            <pc:docMk/>
            <pc:sldMk cId="1525334266" sldId="312"/>
            <ac:spMk id="3" creationId="{174A2818-11F1-9527-987C-744698490DA5}"/>
          </ac:spMkLst>
        </pc:spChg>
      </pc:sldChg>
      <pc:sldChg chg="addSp delSp modSp add mod">
        <pc:chgData name="Mannix, Josh" userId="67577199-83d9-4857-9803-9b1b12014488" providerId="ADAL" clId="{5E63568B-A134-F74A-B947-EBB8480209A8}" dt="2023-01-09T17:50:08.391" v="432" actId="14100"/>
        <pc:sldMkLst>
          <pc:docMk/>
          <pc:sldMk cId="342055200" sldId="313"/>
        </pc:sldMkLst>
        <pc:spChg chg="del">
          <ac:chgData name="Mannix, Josh" userId="67577199-83d9-4857-9803-9b1b12014488" providerId="ADAL" clId="{5E63568B-A134-F74A-B947-EBB8480209A8}" dt="2023-01-09T17:49:35.052" v="394" actId="478"/>
          <ac:spMkLst>
            <pc:docMk/>
            <pc:sldMk cId="342055200" sldId="313"/>
            <ac:spMk id="17" creationId="{0EC3D688-7D0E-4B4D-B613-C1BA1A4581EA}"/>
          </ac:spMkLst>
        </pc:spChg>
        <pc:spChg chg="mod">
          <ac:chgData name="Mannix, Josh" userId="67577199-83d9-4857-9803-9b1b12014488" providerId="ADAL" clId="{5E63568B-A134-F74A-B947-EBB8480209A8}" dt="2023-01-09T17:49:32.171" v="393" actId="20577"/>
          <ac:spMkLst>
            <pc:docMk/>
            <pc:sldMk cId="342055200" sldId="313"/>
            <ac:spMk id="273" creationId="{00000000-0000-0000-0000-000000000000}"/>
          </ac:spMkLst>
        </pc:spChg>
        <pc:spChg chg="mod">
          <ac:chgData name="Mannix, Josh" userId="67577199-83d9-4857-9803-9b1b12014488" providerId="ADAL" clId="{5E63568B-A134-F74A-B947-EBB8480209A8}" dt="2023-01-09T17:50:08.391" v="432" actId="14100"/>
          <ac:spMkLst>
            <pc:docMk/>
            <pc:sldMk cId="342055200" sldId="313"/>
            <ac:spMk id="274" creationId="{00000000-0000-0000-0000-000000000000}"/>
          </ac:spMkLst>
        </pc:spChg>
        <pc:picChg chg="add mod">
          <ac:chgData name="Mannix, Josh" userId="67577199-83d9-4857-9803-9b1b12014488" providerId="ADAL" clId="{5E63568B-A134-F74A-B947-EBB8480209A8}" dt="2023-01-09T17:50:04.176" v="431" actId="1076"/>
          <ac:picMkLst>
            <pc:docMk/>
            <pc:sldMk cId="342055200" sldId="313"/>
            <ac:picMk id="3" creationId="{86F85B76-A756-8F98-FB68-4A2E44B2C0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869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34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75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06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89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5a4c528c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5a4c528c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99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5a4c528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5a4c528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5a4c528c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5a4c528c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70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86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34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63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5a4c528c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5a4c528c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02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6490" y="1090750"/>
            <a:ext cx="621491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7.3 Using Counting</a:t>
            </a:r>
            <a:br>
              <a:rPr lang="en-US" sz="3200" dirty="0"/>
            </a:br>
            <a:r>
              <a:rPr lang="en-US" sz="3200" dirty="0"/>
              <a:t>Methods to find</a:t>
            </a:r>
            <a:br>
              <a:rPr lang="en-US" sz="3200" dirty="0"/>
            </a:br>
            <a:r>
              <a:rPr lang="en-US" sz="3200" dirty="0"/>
              <a:t>Probabilities</a:t>
            </a:r>
            <a:endParaRPr sz="6800" dirty="0"/>
          </a:p>
        </p:txBody>
      </p:sp>
      <p:pic>
        <p:nvPicPr>
          <p:cNvPr id="4" name="Picture 3">
            <a:extLst>
              <a:ext uri="{FF2B5EF4-FFF2-40B4-BE49-F238E27FC236}">
                <a16:creationId xmlns:a16="http://schemas.microsoft.com/office/drawing/2014/main" id="{A4AF2FCE-69D9-2540-B99E-B674B7E55165}"/>
              </a:ext>
            </a:extLst>
          </p:cNvPr>
          <p:cNvPicPr>
            <a:picLocks noChangeAspect="1"/>
          </p:cNvPicPr>
          <p:nvPr/>
        </p:nvPicPr>
        <p:blipFill>
          <a:blip r:embed="rId3"/>
          <a:stretch>
            <a:fillRect/>
          </a:stretch>
        </p:blipFill>
        <p:spPr>
          <a:xfrm>
            <a:off x="4301714" y="1133316"/>
            <a:ext cx="4319372" cy="28767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Direct Way</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1: Liam and Michael are going to play video games this afternoon. Together, they have 41 video games. If they decide to randomly choose two video games, what is the probability that the two they choose will consist of each of their favorite video games? Assume they have different favorites.</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sp>
        <p:nvSpPr>
          <p:cNvPr id="4" name="TextBox 3">
            <a:extLst>
              <a:ext uri="{FF2B5EF4-FFF2-40B4-BE49-F238E27FC236}">
                <a16:creationId xmlns:a16="http://schemas.microsoft.com/office/drawing/2014/main" id="{8CDD2637-ACEF-2CF4-A07E-63A5F541CDB3}"/>
              </a:ext>
            </a:extLst>
          </p:cNvPr>
          <p:cNvSpPr txBox="1"/>
          <p:nvPr/>
        </p:nvSpPr>
        <p:spPr>
          <a:xfrm>
            <a:off x="1200253" y="3362078"/>
            <a:ext cx="1675459" cy="307777"/>
          </a:xfrm>
          <a:prstGeom prst="rect">
            <a:avLst/>
          </a:prstGeom>
          <a:noFill/>
        </p:spPr>
        <p:txBody>
          <a:bodyPr wrap="none" rtlCol="0">
            <a:spAutoFit/>
          </a:bodyPr>
          <a:lstStyle/>
          <a:p>
            <a:r>
              <a:rPr lang="en-US" dirty="0"/>
              <a:t>_____          _____</a:t>
            </a:r>
          </a:p>
        </p:txBody>
      </p:sp>
      <p:grpSp>
        <p:nvGrpSpPr>
          <p:cNvPr id="11" name="Group 10">
            <a:extLst>
              <a:ext uri="{FF2B5EF4-FFF2-40B4-BE49-F238E27FC236}">
                <a16:creationId xmlns:a16="http://schemas.microsoft.com/office/drawing/2014/main" id="{CE61542B-FA59-2BDD-355A-2C1FF0239A79}"/>
              </a:ext>
            </a:extLst>
          </p:cNvPr>
          <p:cNvGrpSpPr/>
          <p:nvPr/>
        </p:nvGrpSpPr>
        <p:grpSpPr>
          <a:xfrm>
            <a:off x="944975" y="3741333"/>
            <a:ext cx="2203996" cy="321391"/>
            <a:chOff x="2184400" y="3587445"/>
            <a:chExt cx="2203996" cy="321391"/>
          </a:xfrm>
        </p:grpSpPr>
        <p:sp>
          <p:nvSpPr>
            <p:cNvPr id="9" name="TextBox 8">
              <a:extLst>
                <a:ext uri="{FF2B5EF4-FFF2-40B4-BE49-F238E27FC236}">
                  <a16:creationId xmlns:a16="http://schemas.microsoft.com/office/drawing/2014/main" id="{FD00DD48-14EA-2682-67E9-F0E026983C17}"/>
                </a:ext>
              </a:extLst>
            </p:cNvPr>
            <p:cNvSpPr txBox="1"/>
            <p:nvPr/>
          </p:nvSpPr>
          <p:spPr>
            <a:xfrm>
              <a:off x="2184400" y="3587445"/>
              <a:ext cx="984565" cy="307777"/>
            </a:xfrm>
            <a:prstGeom prst="rect">
              <a:avLst/>
            </a:prstGeom>
            <a:noFill/>
          </p:spPr>
          <p:txBody>
            <a:bodyPr wrap="none" rtlCol="0">
              <a:spAutoFit/>
            </a:bodyPr>
            <a:lstStyle/>
            <a:p>
              <a:r>
                <a:rPr lang="en-US" dirty="0"/>
                <a:t>1</a:t>
              </a:r>
              <a:r>
                <a:rPr lang="en-US" baseline="30000" dirty="0"/>
                <a:t>st</a:t>
              </a:r>
              <a:r>
                <a:rPr lang="en-US" dirty="0"/>
                <a:t> Choice</a:t>
              </a:r>
            </a:p>
          </p:txBody>
        </p:sp>
        <p:sp>
          <p:nvSpPr>
            <p:cNvPr id="10" name="TextBox 9">
              <a:extLst>
                <a:ext uri="{FF2B5EF4-FFF2-40B4-BE49-F238E27FC236}">
                  <a16:creationId xmlns:a16="http://schemas.microsoft.com/office/drawing/2014/main" id="{3BA29AD3-7F4B-EE58-3B79-01975425C412}"/>
                </a:ext>
              </a:extLst>
            </p:cNvPr>
            <p:cNvSpPr txBox="1"/>
            <p:nvPr/>
          </p:nvSpPr>
          <p:spPr>
            <a:xfrm>
              <a:off x="3312460" y="3601059"/>
              <a:ext cx="1075936" cy="307777"/>
            </a:xfrm>
            <a:prstGeom prst="rect">
              <a:avLst/>
            </a:prstGeom>
            <a:noFill/>
          </p:spPr>
          <p:txBody>
            <a:bodyPr wrap="none" rtlCol="0">
              <a:spAutoFit/>
            </a:bodyPr>
            <a:lstStyle/>
            <a:p>
              <a:r>
                <a:rPr lang="en-US" dirty="0"/>
                <a:t> 2</a:t>
              </a:r>
              <a:r>
                <a:rPr lang="en-US" baseline="30000" dirty="0"/>
                <a:t>nd</a:t>
              </a:r>
              <a:r>
                <a:rPr lang="en-US" dirty="0"/>
                <a:t> Choice</a:t>
              </a:r>
            </a:p>
          </p:txBody>
        </p:sp>
      </p:gr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63919" y="291570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63919" y="2915703"/>
                <a:ext cx="2989581" cy="619095"/>
              </a:xfrm>
              <a:prstGeom prst="rect">
                <a:avLst/>
              </a:prstGeom>
              <a:blipFill>
                <a:blip r:embed="rId3"/>
                <a:stretch>
                  <a:fillRect l="-1255"/>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1320800" y="2915796"/>
                <a:ext cx="50526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41</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1320800" y="2915796"/>
                <a:ext cx="505267" cy="610936"/>
              </a:xfrm>
              <a:prstGeom prst="rect">
                <a:avLst/>
              </a:prstGeom>
              <a:blipFill>
                <a:blip r:embed="rId4"/>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9C290-9FD0-AA09-6981-74BB9FEBA424}"/>
                  </a:ext>
                </a:extLst>
              </p:cNvPr>
              <p:cNvSpPr txBox="1"/>
              <p:nvPr/>
            </p:nvSpPr>
            <p:spPr>
              <a:xfrm>
                <a:off x="2316466" y="2903239"/>
                <a:ext cx="50526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40</m:t>
                          </m:r>
                        </m:den>
                      </m:f>
                    </m:oMath>
                  </m:oMathPara>
                </a14:m>
                <a:endParaRPr lang="en-US" sz="1800" dirty="0"/>
              </a:p>
            </p:txBody>
          </p:sp>
        </mc:Choice>
        <mc:Fallback xmlns="">
          <p:sp>
            <p:nvSpPr>
              <p:cNvPr id="14" name="TextBox 13">
                <a:extLst>
                  <a:ext uri="{FF2B5EF4-FFF2-40B4-BE49-F238E27FC236}">
                    <a16:creationId xmlns:a16="http://schemas.microsoft.com/office/drawing/2014/main" id="{3089C290-9FD0-AA09-6981-74BB9FEBA424}"/>
                  </a:ext>
                </a:extLst>
              </p:cNvPr>
              <p:cNvSpPr txBox="1">
                <a:spLocks noRot="1" noChangeAspect="1" noMove="1" noResize="1" noEditPoints="1" noAdjustHandles="1" noChangeArrowheads="1" noChangeShapeType="1" noTextEdit="1"/>
              </p:cNvSpPr>
              <p:nvPr/>
            </p:nvSpPr>
            <p:spPr>
              <a:xfrm>
                <a:off x="2316466" y="2903239"/>
                <a:ext cx="505267" cy="612732"/>
              </a:xfrm>
              <a:prstGeom prst="rect">
                <a:avLst/>
              </a:prstGeom>
              <a:blipFill>
                <a:blip r:embed="rId5"/>
                <a:stretch>
                  <a:fillRect b="-408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166835E-F288-7CBF-1397-67DBFCADB248}"/>
              </a:ext>
            </a:extLst>
          </p:cNvPr>
          <p:cNvSpPr txBox="1"/>
          <p:nvPr/>
        </p:nvSpPr>
        <p:spPr>
          <a:xfrm>
            <a:off x="1946614" y="3158877"/>
            <a:ext cx="274434" cy="307777"/>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9B21D6-C8B0-F352-D614-8CC5FE2AD05B}"/>
                  </a:ext>
                </a:extLst>
              </p:cNvPr>
              <p:cNvSpPr txBox="1"/>
              <p:nvPr/>
            </p:nvSpPr>
            <p:spPr>
              <a:xfrm>
                <a:off x="2887657" y="2992870"/>
                <a:ext cx="1736373"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1640</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820</m:t>
                          </m:r>
                        </m:den>
                      </m:f>
                    </m:oMath>
                  </m:oMathPara>
                </a14:m>
                <a:endParaRPr lang="en-US" dirty="0"/>
              </a:p>
            </p:txBody>
          </p:sp>
        </mc:Choice>
        <mc:Fallback xmlns="">
          <p:sp>
            <p:nvSpPr>
              <p:cNvPr id="16" name="TextBox 15">
                <a:extLst>
                  <a:ext uri="{FF2B5EF4-FFF2-40B4-BE49-F238E27FC236}">
                    <a16:creationId xmlns:a16="http://schemas.microsoft.com/office/drawing/2014/main" id="{F49B21D6-C8B0-F352-D614-8CC5FE2AD05B}"/>
                  </a:ext>
                </a:extLst>
              </p:cNvPr>
              <p:cNvSpPr txBox="1">
                <a:spLocks noRot="1" noChangeAspect="1" noMove="1" noResize="1" noEditPoints="1" noAdjustHandles="1" noChangeArrowheads="1" noChangeShapeType="1" noTextEdit="1"/>
              </p:cNvSpPr>
              <p:nvPr/>
            </p:nvSpPr>
            <p:spPr>
              <a:xfrm>
                <a:off x="2887657" y="2992870"/>
                <a:ext cx="1736373" cy="612732"/>
              </a:xfrm>
              <a:prstGeom prst="rect">
                <a:avLst/>
              </a:prstGeom>
              <a:blipFill>
                <a:blip r:embed="rId6"/>
                <a:stretch>
                  <a:fillRect b="-408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A99C688-F4BD-0FC0-2977-A75FA21B7CA0}"/>
              </a:ext>
            </a:extLst>
          </p:cNvPr>
          <p:cNvSpPr txBox="1"/>
          <p:nvPr/>
        </p:nvSpPr>
        <p:spPr>
          <a:xfrm>
            <a:off x="1307977" y="4170498"/>
            <a:ext cx="1826141" cy="307777"/>
          </a:xfrm>
          <a:prstGeom prst="rect">
            <a:avLst/>
          </a:prstGeom>
          <a:noFill/>
        </p:spPr>
        <p:txBody>
          <a:bodyPr wrap="none" rtlCol="0">
            <a:spAutoFit/>
          </a:bodyPr>
          <a:lstStyle/>
          <a:p>
            <a:r>
              <a:rPr lang="en-US" dirty="0"/>
              <a:t>Without replacement</a:t>
            </a:r>
          </a:p>
        </p:txBody>
      </p:sp>
    </p:spTree>
    <p:extLst>
      <p:ext uri="{BB962C8B-B14F-4D97-AF65-F5344CB8AC3E}">
        <p14:creationId xmlns:p14="http://schemas.microsoft.com/office/powerpoint/2010/main" val="274275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5" grpId="0"/>
      <p:bldP spid="1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Counting Methods Way</a:t>
            </a:r>
            <a:endParaRPr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55029" y="139621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55029" y="1396213"/>
                <a:ext cx="2989581" cy="619095"/>
              </a:xfrm>
              <a:prstGeom prst="rect">
                <a:avLst/>
              </a:prstGeom>
              <a:blipFill>
                <a:blip r:embed="rId3"/>
                <a:stretch>
                  <a:fillRect l="-1681"/>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2485542" y="1730873"/>
                <a:ext cx="8707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820</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2485542" y="1730873"/>
                <a:ext cx="870751" cy="612732"/>
              </a:xfrm>
              <a:prstGeom prst="rect">
                <a:avLst/>
              </a:prstGeom>
              <a:blipFill>
                <a:blip r:embed="rId4"/>
                <a:stretch>
                  <a:fillRect b="-4082"/>
                </a:stretch>
              </a:blipFill>
            </p:spPr>
            <p:txBody>
              <a:bodyPr/>
              <a:lstStyle/>
              <a:p>
                <a:r>
                  <a:rPr lang="en-US">
                    <a:noFill/>
                  </a:rPr>
                  <a:t> </a:t>
                </a:r>
              </a:p>
            </p:txBody>
          </p:sp>
        </mc:Fallback>
      </mc:AlternateContent>
      <p:sp>
        <p:nvSpPr>
          <p:cNvPr id="5" name="Text Box 5">
            <a:extLst>
              <a:ext uri="{FF2B5EF4-FFF2-40B4-BE49-F238E27FC236}">
                <a16:creationId xmlns:a16="http://schemas.microsoft.com/office/drawing/2014/main" id="{C7FB1DF3-A6BE-23AA-B7A2-964117EED41D}"/>
              </a:ext>
            </a:extLst>
          </p:cNvPr>
          <p:cNvSpPr txBox="1"/>
          <p:nvPr/>
        </p:nvSpPr>
        <p:spPr>
          <a:xfrm>
            <a:off x="5960372" y="2159823"/>
            <a:ext cx="2347489"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Solve numerator and denominator separately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6C0FFF-3DA8-5138-563A-6B3814E4706C}"/>
                  </a:ext>
                </a:extLst>
              </p:cNvPr>
              <p:cNvSpPr txBox="1"/>
              <p:nvPr/>
            </p:nvSpPr>
            <p:spPr>
              <a:xfrm>
                <a:off x="908502" y="1900835"/>
                <a:ext cx="992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𝑃𝑟𝑜𝑏</m:t>
                      </m:r>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66C0FFF-3DA8-5138-563A-6B3814E4706C}"/>
                  </a:ext>
                </a:extLst>
              </p:cNvPr>
              <p:cNvSpPr txBox="1">
                <a:spLocks noRot="1" noChangeAspect="1" noMove="1" noResize="1" noEditPoints="1" noAdjustHandles="1" noChangeArrowheads="1" noChangeShapeType="1" noTextEdit="1"/>
              </p:cNvSpPr>
              <p:nvPr/>
            </p:nvSpPr>
            <p:spPr>
              <a:xfrm>
                <a:off x="908502" y="1900835"/>
                <a:ext cx="992836" cy="369332"/>
              </a:xfrm>
              <a:prstGeom prst="rect">
                <a:avLst/>
              </a:prstGeom>
              <a:blipFill>
                <a:blip r:embed="rId5"/>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7D335184-DB01-075E-35BC-159BB957E061}"/>
              </a:ext>
            </a:extLst>
          </p:cNvPr>
          <p:cNvGrpSpPr/>
          <p:nvPr/>
        </p:nvGrpSpPr>
        <p:grpSpPr>
          <a:xfrm>
            <a:off x="1976829" y="1680821"/>
            <a:ext cx="433222" cy="809361"/>
            <a:chOff x="1976829" y="1680821"/>
            <a:chExt cx="433222" cy="809361"/>
          </a:xfrm>
        </p:grpSpPr>
        <p:sp>
          <p:nvSpPr>
            <p:cNvPr id="7" name="Oval 6">
              <a:extLst>
                <a:ext uri="{FF2B5EF4-FFF2-40B4-BE49-F238E27FC236}">
                  <a16:creationId xmlns:a16="http://schemas.microsoft.com/office/drawing/2014/main" id="{6CCD41A5-E046-8C05-F98E-D2EDC1B7038C}"/>
                </a:ext>
              </a:extLst>
            </p:cNvPr>
            <p:cNvSpPr/>
            <p:nvPr/>
          </p:nvSpPr>
          <p:spPr>
            <a:xfrm>
              <a:off x="2041040" y="1680821"/>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8" name="Oval 7">
              <a:extLst>
                <a:ext uri="{FF2B5EF4-FFF2-40B4-BE49-F238E27FC236}">
                  <a16:creationId xmlns:a16="http://schemas.microsoft.com/office/drawing/2014/main" id="{6A887F54-B1D2-2B39-DCFD-9CE79032A1EB}"/>
                </a:ext>
              </a:extLst>
            </p:cNvPr>
            <p:cNvSpPr/>
            <p:nvPr/>
          </p:nvSpPr>
          <p:spPr>
            <a:xfrm>
              <a:off x="2041040" y="218105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cxnSp>
          <p:nvCxnSpPr>
            <p:cNvPr id="18" name="Straight Connector 17">
              <a:extLst>
                <a:ext uri="{FF2B5EF4-FFF2-40B4-BE49-F238E27FC236}">
                  <a16:creationId xmlns:a16="http://schemas.microsoft.com/office/drawing/2014/main" id="{D51B8891-25A3-2142-0A1F-0D8704FE8956}"/>
                </a:ext>
              </a:extLst>
            </p:cNvPr>
            <p:cNvCxnSpPr>
              <a:cxnSpLocks/>
            </p:cNvCxnSpPr>
            <p:nvPr/>
          </p:nvCxnSpPr>
          <p:spPr>
            <a:xfrm>
              <a:off x="1976829" y="2085501"/>
              <a:ext cx="43322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D964352-490B-9BC8-5880-1EA88ED8FE49}"/>
              </a:ext>
            </a:extLst>
          </p:cNvPr>
          <p:cNvGrpSpPr/>
          <p:nvPr/>
        </p:nvGrpSpPr>
        <p:grpSpPr>
          <a:xfrm>
            <a:off x="467483" y="3012227"/>
            <a:ext cx="2998152" cy="309130"/>
            <a:chOff x="911753" y="3491692"/>
            <a:chExt cx="2998152" cy="309130"/>
          </a:xfrm>
        </p:grpSpPr>
        <p:sp>
          <p:nvSpPr>
            <p:cNvPr id="21" name="Oval 20">
              <a:extLst>
                <a:ext uri="{FF2B5EF4-FFF2-40B4-BE49-F238E27FC236}">
                  <a16:creationId xmlns:a16="http://schemas.microsoft.com/office/drawing/2014/main" id="{55B25452-E3C1-FE90-326A-C76EBA75BA41}"/>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sp>
          <p:nvSpPr>
            <p:cNvPr id="22" name="TextBox 21">
              <a:extLst>
                <a:ext uri="{FF2B5EF4-FFF2-40B4-BE49-F238E27FC236}">
                  <a16:creationId xmlns:a16="http://schemas.microsoft.com/office/drawing/2014/main" id="{07368222-E328-40D2-CE97-779CEA851D0D}"/>
                </a:ext>
              </a:extLst>
            </p:cNvPr>
            <p:cNvSpPr txBox="1"/>
            <p:nvPr/>
          </p:nvSpPr>
          <p:spPr>
            <a:xfrm>
              <a:off x="1266233" y="3491692"/>
              <a:ext cx="2643672" cy="307777"/>
            </a:xfrm>
            <a:prstGeom prst="rect">
              <a:avLst/>
            </a:prstGeom>
            <a:noFill/>
          </p:spPr>
          <p:txBody>
            <a:bodyPr wrap="none" rtlCol="0">
              <a:spAutoFit/>
            </a:bodyPr>
            <a:lstStyle/>
            <a:p>
              <a:r>
                <a:rPr lang="en-US" dirty="0"/>
                <a:t>Denominator </a:t>
              </a:r>
              <a:r>
                <a:rPr lang="en-US" dirty="0">
                  <a:sym typeface="Wingdings" pitchFamily="2" charset="2"/>
                </a:rPr>
                <a:t> “No Condition”</a:t>
              </a:r>
              <a:endParaRPr lang="en-US" dirty="0"/>
            </a:p>
          </p:txBody>
        </p:sp>
      </p:grpSp>
      <p:sp>
        <p:nvSpPr>
          <p:cNvPr id="24" name="TextBox 23">
            <a:extLst>
              <a:ext uri="{FF2B5EF4-FFF2-40B4-BE49-F238E27FC236}">
                <a16:creationId xmlns:a16="http://schemas.microsoft.com/office/drawing/2014/main" id="{C08A258C-1ABB-E95E-CDD0-7B2696633590}"/>
              </a:ext>
            </a:extLst>
          </p:cNvPr>
          <p:cNvSpPr txBox="1"/>
          <p:nvPr/>
        </p:nvSpPr>
        <p:spPr>
          <a:xfrm>
            <a:off x="62378" y="3672772"/>
            <a:ext cx="1757212" cy="523220"/>
          </a:xfrm>
          <a:prstGeom prst="rect">
            <a:avLst/>
          </a:prstGeom>
          <a:noFill/>
        </p:spPr>
        <p:txBody>
          <a:bodyPr wrap="none" rtlCol="0">
            <a:spAutoFit/>
          </a:bodyPr>
          <a:lstStyle/>
          <a:p>
            <a:r>
              <a:rPr lang="en-US" dirty="0"/>
              <a:t>Total ways to select</a:t>
            </a:r>
          </a:p>
          <a:p>
            <a:r>
              <a:rPr lang="en-US" dirty="0"/>
              <a:t>        2 from 41</a:t>
            </a:r>
          </a:p>
        </p:txBody>
      </p:sp>
      <p:sp>
        <p:nvSpPr>
          <p:cNvPr id="25" name="TextBox 24">
            <a:extLst>
              <a:ext uri="{FF2B5EF4-FFF2-40B4-BE49-F238E27FC236}">
                <a16:creationId xmlns:a16="http://schemas.microsoft.com/office/drawing/2014/main" id="{61EA60E7-B077-5FA4-1480-8C1A6F05979C}"/>
              </a:ext>
            </a:extLst>
          </p:cNvPr>
          <p:cNvSpPr txBox="1"/>
          <p:nvPr/>
        </p:nvSpPr>
        <p:spPr>
          <a:xfrm>
            <a:off x="1819590" y="3559607"/>
            <a:ext cx="2842445" cy="707886"/>
          </a:xfrm>
          <a:prstGeom prst="rect">
            <a:avLst/>
          </a:prstGeom>
          <a:noFill/>
        </p:spPr>
        <p:txBody>
          <a:bodyPr wrap="none" rtlCol="0">
            <a:spAutoFit/>
          </a:bodyPr>
          <a:lstStyle/>
          <a:p>
            <a:r>
              <a:rPr lang="en-US" sz="2000" baseline="-25000" dirty="0"/>
              <a:t>n </a:t>
            </a:r>
            <a:r>
              <a:rPr lang="en-US" sz="2000" dirty="0"/>
              <a:t>C </a:t>
            </a:r>
            <a:r>
              <a:rPr lang="en-US" sz="2000" baseline="-25000" dirty="0"/>
              <a:t>r</a:t>
            </a:r>
            <a:r>
              <a:rPr lang="en-US" sz="2000" dirty="0"/>
              <a:t> </a:t>
            </a:r>
            <a:r>
              <a:rPr lang="en-US" sz="2000" dirty="0">
                <a:sym typeface="Wingdings" pitchFamily="2" charset="2"/>
              </a:rPr>
              <a:t> </a:t>
            </a:r>
            <a:r>
              <a:rPr lang="en-US" sz="1600" dirty="0">
                <a:sym typeface="Wingdings" pitchFamily="2" charset="2"/>
              </a:rPr>
              <a:t>Combinations</a:t>
            </a:r>
          </a:p>
          <a:p>
            <a:r>
              <a:rPr lang="en-US" sz="2000" dirty="0">
                <a:sym typeface="Wingdings" pitchFamily="2" charset="2"/>
              </a:rPr>
              <a:t>         </a:t>
            </a:r>
            <a:r>
              <a:rPr lang="en-US" sz="1600" dirty="0">
                <a:sym typeface="Wingdings" pitchFamily="2" charset="2"/>
              </a:rPr>
              <a:t>(Order doesn’t matter)</a:t>
            </a:r>
            <a:endParaRPr lang="en-US" sz="1600" dirty="0"/>
          </a:p>
        </p:txBody>
      </p:sp>
      <p:sp>
        <p:nvSpPr>
          <p:cNvPr id="27" name="TextBox 26">
            <a:extLst>
              <a:ext uri="{FF2B5EF4-FFF2-40B4-BE49-F238E27FC236}">
                <a16:creationId xmlns:a16="http://schemas.microsoft.com/office/drawing/2014/main" id="{2EDF43B0-AE26-7E71-8D04-AC66A33657FD}"/>
              </a:ext>
            </a:extLst>
          </p:cNvPr>
          <p:cNvSpPr txBox="1"/>
          <p:nvPr/>
        </p:nvSpPr>
        <p:spPr>
          <a:xfrm>
            <a:off x="1152523" y="4306145"/>
            <a:ext cx="883678" cy="400110"/>
          </a:xfrm>
          <a:prstGeom prst="rect">
            <a:avLst/>
          </a:prstGeom>
          <a:noFill/>
        </p:spPr>
        <p:txBody>
          <a:bodyPr wrap="square">
            <a:spAutoFit/>
          </a:bodyPr>
          <a:lstStyle/>
          <a:p>
            <a:r>
              <a:rPr lang="en-US" sz="2000" baseline="-25000" dirty="0"/>
              <a:t>41 </a:t>
            </a:r>
            <a:r>
              <a:rPr lang="en-US" sz="2000" dirty="0"/>
              <a:t>C </a:t>
            </a:r>
            <a:r>
              <a:rPr lang="en-US" sz="2000" baseline="-25000" dirty="0"/>
              <a:t>2</a:t>
            </a:r>
            <a:r>
              <a:rPr lang="en-US" sz="2000" dirty="0"/>
              <a:t>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A00870D-E6A3-87EB-1C79-302030FBA662}"/>
                  </a:ext>
                </a:extLst>
              </p:cNvPr>
              <p:cNvSpPr txBox="1"/>
              <p:nvPr/>
            </p:nvSpPr>
            <p:spPr>
              <a:xfrm>
                <a:off x="1819590" y="4332968"/>
                <a:ext cx="87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=820</m:t>
                      </m:r>
                    </m:oMath>
                  </m:oMathPara>
                </a14:m>
                <a:endParaRPr lang="en-US" sz="1800" dirty="0"/>
              </a:p>
            </p:txBody>
          </p:sp>
        </mc:Choice>
        <mc:Fallback xmlns="">
          <p:sp>
            <p:nvSpPr>
              <p:cNvPr id="28" name="TextBox 27">
                <a:extLst>
                  <a:ext uri="{FF2B5EF4-FFF2-40B4-BE49-F238E27FC236}">
                    <a16:creationId xmlns:a16="http://schemas.microsoft.com/office/drawing/2014/main" id="{9A00870D-E6A3-87EB-1C79-302030FBA662}"/>
                  </a:ext>
                </a:extLst>
              </p:cNvPr>
              <p:cNvSpPr txBox="1">
                <a:spLocks noRot="1" noChangeAspect="1" noMove="1" noResize="1" noEditPoints="1" noAdjustHandles="1" noChangeArrowheads="1" noChangeShapeType="1" noTextEdit="1"/>
              </p:cNvSpPr>
              <p:nvPr/>
            </p:nvSpPr>
            <p:spPr>
              <a:xfrm>
                <a:off x="1819590" y="4332968"/>
                <a:ext cx="870751" cy="369332"/>
              </a:xfrm>
              <a:prstGeom prst="rect">
                <a:avLst/>
              </a:prstGeom>
              <a:blipFill>
                <a:blip r:embed="rId6"/>
                <a:stretch>
                  <a:fillRect/>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8417B09B-FE12-A11D-3A7E-98FF03700169}"/>
              </a:ext>
            </a:extLst>
          </p:cNvPr>
          <p:cNvGrpSpPr/>
          <p:nvPr/>
        </p:nvGrpSpPr>
        <p:grpSpPr>
          <a:xfrm>
            <a:off x="4930148" y="3019082"/>
            <a:ext cx="2922812" cy="309130"/>
            <a:chOff x="911753" y="3491692"/>
            <a:chExt cx="2922812" cy="309130"/>
          </a:xfrm>
        </p:grpSpPr>
        <p:sp>
          <p:nvSpPr>
            <p:cNvPr id="30" name="Oval 29">
              <a:extLst>
                <a:ext uri="{FF2B5EF4-FFF2-40B4-BE49-F238E27FC236}">
                  <a16:creationId xmlns:a16="http://schemas.microsoft.com/office/drawing/2014/main" id="{B0B78419-AF3D-F3B2-F7E7-FEAD6BF0153A}"/>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31" name="TextBox 30">
              <a:extLst>
                <a:ext uri="{FF2B5EF4-FFF2-40B4-BE49-F238E27FC236}">
                  <a16:creationId xmlns:a16="http://schemas.microsoft.com/office/drawing/2014/main" id="{7A7208E9-4171-CFF1-175A-767263E16809}"/>
                </a:ext>
              </a:extLst>
            </p:cNvPr>
            <p:cNvSpPr txBox="1"/>
            <p:nvPr/>
          </p:nvSpPr>
          <p:spPr>
            <a:xfrm>
              <a:off x="1266233" y="3491692"/>
              <a:ext cx="2568332" cy="307777"/>
            </a:xfrm>
            <a:prstGeom prst="rect">
              <a:avLst/>
            </a:prstGeom>
            <a:noFill/>
          </p:spPr>
          <p:txBody>
            <a:bodyPr wrap="none" rtlCol="0">
              <a:spAutoFit/>
            </a:bodyPr>
            <a:lstStyle/>
            <a:p>
              <a:r>
                <a:rPr lang="en-US" dirty="0"/>
                <a:t>Numerator </a:t>
              </a:r>
              <a:r>
                <a:rPr lang="en-US" dirty="0">
                  <a:sym typeface="Wingdings" pitchFamily="2" charset="2"/>
                </a:rPr>
                <a:t> “Is a Condition”</a:t>
              </a:r>
              <a:endParaRPr lang="en-US" dirty="0"/>
            </a:p>
          </p:txBody>
        </p:sp>
      </p:grpSp>
      <p:sp>
        <p:nvSpPr>
          <p:cNvPr id="32" name="TextBox 31">
            <a:extLst>
              <a:ext uri="{FF2B5EF4-FFF2-40B4-BE49-F238E27FC236}">
                <a16:creationId xmlns:a16="http://schemas.microsoft.com/office/drawing/2014/main" id="{D015C47F-8A95-F33D-60E1-4EAF477551DC}"/>
              </a:ext>
            </a:extLst>
          </p:cNvPr>
          <p:cNvSpPr txBox="1"/>
          <p:nvPr/>
        </p:nvSpPr>
        <p:spPr>
          <a:xfrm>
            <a:off x="4930148" y="3467988"/>
            <a:ext cx="2443298" cy="307777"/>
          </a:xfrm>
          <a:prstGeom prst="rect">
            <a:avLst/>
          </a:prstGeom>
          <a:noFill/>
        </p:spPr>
        <p:txBody>
          <a:bodyPr wrap="none" rtlCol="0">
            <a:spAutoFit/>
          </a:bodyPr>
          <a:lstStyle/>
          <a:p>
            <a:r>
              <a:rPr lang="en-US" dirty="0"/>
              <a:t>Only selecting from favorites</a:t>
            </a:r>
          </a:p>
        </p:txBody>
      </p:sp>
      <p:sp>
        <p:nvSpPr>
          <p:cNvPr id="33" name="TextBox 32">
            <a:extLst>
              <a:ext uri="{FF2B5EF4-FFF2-40B4-BE49-F238E27FC236}">
                <a16:creationId xmlns:a16="http://schemas.microsoft.com/office/drawing/2014/main" id="{29A56D40-FDDD-B0C9-9F50-61516AA8DB24}"/>
              </a:ext>
            </a:extLst>
          </p:cNvPr>
          <p:cNvSpPr txBox="1"/>
          <p:nvPr/>
        </p:nvSpPr>
        <p:spPr>
          <a:xfrm>
            <a:off x="5284627" y="3801433"/>
            <a:ext cx="1022047" cy="400110"/>
          </a:xfrm>
          <a:prstGeom prst="rect">
            <a:avLst/>
          </a:prstGeom>
          <a:noFill/>
        </p:spPr>
        <p:txBody>
          <a:bodyPr wrap="square" rtlCol="0">
            <a:spAutoFit/>
          </a:bodyPr>
          <a:lstStyle/>
          <a:p>
            <a:r>
              <a:rPr lang="en-US" sz="2000" baseline="-25000" dirty="0"/>
              <a:t>n </a:t>
            </a:r>
            <a:r>
              <a:rPr lang="en-US" sz="2000" dirty="0"/>
              <a:t>C </a:t>
            </a:r>
            <a:r>
              <a:rPr lang="en-US" sz="2000" baseline="-25000" dirty="0"/>
              <a:t>r</a:t>
            </a:r>
            <a:r>
              <a:rPr lang="en-US" sz="2000" dirty="0">
                <a:sym typeface="Wingdings" pitchFamily="2" charset="2"/>
              </a:rPr>
              <a:t>  </a:t>
            </a:r>
            <a:endParaRPr lang="en-US" sz="2000" dirty="0"/>
          </a:p>
        </p:txBody>
      </p:sp>
      <p:sp>
        <p:nvSpPr>
          <p:cNvPr id="34" name="TextBox 33">
            <a:extLst>
              <a:ext uri="{FF2B5EF4-FFF2-40B4-BE49-F238E27FC236}">
                <a16:creationId xmlns:a16="http://schemas.microsoft.com/office/drawing/2014/main" id="{DE55BE4E-B4B7-B663-24CF-12C7C3DF0577}"/>
              </a:ext>
            </a:extLst>
          </p:cNvPr>
          <p:cNvSpPr txBox="1"/>
          <p:nvPr/>
        </p:nvSpPr>
        <p:spPr>
          <a:xfrm>
            <a:off x="6242632" y="3779334"/>
            <a:ext cx="883678" cy="400110"/>
          </a:xfrm>
          <a:prstGeom prst="rect">
            <a:avLst/>
          </a:prstGeom>
          <a:noFill/>
        </p:spPr>
        <p:txBody>
          <a:bodyPr wrap="square">
            <a:spAutoFit/>
          </a:bodyPr>
          <a:lstStyle/>
          <a:p>
            <a:r>
              <a:rPr lang="en-US" sz="2000" baseline="-25000" dirty="0"/>
              <a:t>2 </a:t>
            </a:r>
            <a:r>
              <a:rPr lang="en-US" sz="2000" dirty="0"/>
              <a:t>C </a:t>
            </a:r>
            <a:r>
              <a:rPr lang="en-US" sz="2000" baseline="-25000" dirty="0"/>
              <a:t>2</a:t>
            </a:r>
            <a:r>
              <a:rPr lang="en-US" sz="2000" dirty="0"/>
              <a:t> </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7201C6A-A110-05B3-FAE3-27F8FC2FBA2C}"/>
                  </a:ext>
                </a:extLst>
              </p:cNvPr>
              <p:cNvSpPr txBox="1"/>
              <p:nvPr/>
            </p:nvSpPr>
            <p:spPr>
              <a:xfrm>
                <a:off x="6909699" y="3806157"/>
                <a:ext cx="6142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p:txBody>
          </p:sp>
        </mc:Choice>
        <mc:Fallback xmlns="">
          <p:sp>
            <p:nvSpPr>
              <p:cNvPr id="35" name="TextBox 34">
                <a:extLst>
                  <a:ext uri="{FF2B5EF4-FFF2-40B4-BE49-F238E27FC236}">
                    <a16:creationId xmlns:a16="http://schemas.microsoft.com/office/drawing/2014/main" id="{77201C6A-A110-05B3-FAE3-27F8FC2FBA2C}"/>
                  </a:ext>
                </a:extLst>
              </p:cNvPr>
              <p:cNvSpPr txBox="1">
                <a:spLocks noRot="1" noChangeAspect="1" noMove="1" noResize="1" noEditPoints="1" noAdjustHandles="1" noChangeArrowheads="1" noChangeShapeType="1" noTextEdit="1"/>
              </p:cNvSpPr>
              <p:nvPr/>
            </p:nvSpPr>
            <p:spPr>
              <a:xfrm>
                <a:off x="6909699" y="3806157"/>
                <a:ext cx="614271"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625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24" grpId="0"/>
      <p:bldP spid="25" grpId="0"/>
      <p:bldP spid="27" grpId="0"/>
      <p:bldP spid="28" grpId="0"/>
      <p:bldP spid="32" grpId="0"/>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Direct Way</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2: A box of jerseys for a pick-up game of basketball contains 8 extra-large jerseys, 7 large jerseys, and 5 medium jerseys. If you are first to the box and grab 3 jerseys, what is the probability that you randomly grab 3 extra-large jerseys.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sp>
        <p:nvSpPr>
          <p:cNvPr id="4" name="TextBox 3">
            <a:extLst>
              <a:ext uri="{FF2B5EF4-FFF2-40B4-BE49-F238E27FC236}">
                <a16:creationId xmlns:a16="http://schemas.microsoft.com/office/drawing/2014/main" id="{8CDD2637-ACEF-2CF4-A07E-63A5F541CDB3}"/>
              </a:ext>
            </a:extLst>
          </p:cNvPr>
          <p:cNvSpPr txBox="1"/>
          <p:nvPr/>
        </p:nvSpPr>
        <p:spPr>
          <a:xfrm>
            <a:off x="1200253" y="3362078"/>
            <a:ext cx="2470548" cy="307777"/>
          </a:xfrm>
          <a:prstGeom prst="rect">
            <a:avLst/>
          </a:prstGeom>
          <a:noFill/>
        </p:spPr>
        <p:txBody>
          <a:bodyPr wrap="none" rtlCol="0">
            <a:spAutoFit/>
          </a:bodyPr>
          <a:lstStyle/>
          <a:p>
            <a:r>
              <a:rPr lang="en-US" dirty="0"/>
              <a:t>_____          _____      _____</a:t>
            </a:r>
          </a:p>
        </p:txBody>
      </p:sp>
      <p:sp>
        <p:nvSpPr>
          <p:cNvPr id="9" name="TextBox 8">
            <a:extLst>
              <a:ext uri="{FF2B5EF4-FFF2-40B4-BE49-F238E27FC236}">
                <a16:creationId xmlns:a16="http://schemas.microsoft.com/office/drawing/2014/main" id="{FD00DD48-14EA-2682-67E9-F0E026983C17}"/>
              </a:ext>
            </a:extLst>
          </p:cNvPr>
          <p:cNvSpPr txBox="1"/>
          <p:nvPr/>
        </p:nvSpPr>
        <p:spPr>
          <a:xfrm>
            <a:off x="944975" y="3741333"/>
            <a:ext cx="2598788" cy="307777"/>
          </a:xfrm>
          <a:prstGeom prst="rect">
            <a:avLst/>
          </a:prstGeom>
          <a:noFill/>
        </p:spPr>
        <p:txBody>
          <a:bodyPr wrap="none" rtlCol="0">
            <a:spAutoFit/>
          </a:bodyPr>
          <a:lstStyle/>
          <a:p>
            <a:r>
              <a:rPr lang="en-US" dirty="0"/>
              <a:t>1</a:t>
            </a:r>
            <a:r>
              <a:rPr lang="en-US" baseline="30000" dirty="0"/>
              <a:t>st</a:t>
            </a:r>
            <a:r>
              <a:rPr lang="en-US" dirty="0"/>
              <a:t> Selection        2</a:t>
            </a:r>
            <a:r>
              <a:rPr lang="en-US" baseline="30000" dirty="0"/>
              <a:t>nd</a:t>
            </a:r>
            <a:r>
              <a:rPr lang="en-US" dirty="0"/>
              <a:t>           3</a:t>
            </a:r>
            <a:r>
              <a:rPr lang="en-US" baseline="30000" dirty="0"/>
              <a:t>rd</a:t>
            </a:r>
            <a:r>
              <a:rPr lang="en-US" dirty="0"/>
              <a:t> </a:t>
            </a:r>
          </a:p>
        </p:txBody>
      </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63919" y="291570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63919" y="2915703"/>
                <a:ext cx="2989581" cy="619095"/>
              </a:xfrm>
              <a:prstGeom prst="rect">
                <a:avLst/>
              </a:prstGeom>
              <a:blipFill>
                <a:blip r:embed="rId3"/>
                <a:stretch>
                  <a:fillRect l="-1255"/>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1320800" y="2915796"/>
                <a:ext cx="50526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20</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1320800" y="2915796"/>
                <a:ext cx="505267" cy="612732"/>
              </a:xfrm>
              <a:prstGeom prst="rect">
                <a:avLst/>
              </a:prstGeom>
              <a:blipFill>
                <a:blip r:embed="rId4"/>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9C290-9FD0-AA09-6981-74BB9FEBA424}"/>
                  </a:ext>
                </a:extLst>
              </p:cNvPr>
              <p:cNvSpPr txBox="1"/>
              <p:nvPr/>
            </p:nvSpPr>
            <p:spPr>
              <a:xfrm>
                <a:off x="2316466" y="2903239"/>
                <a:ext cx="505267" cy="6108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19</m:t>
                          </m:r>
                        </m:den>
                      </m:f>
                    </m:oMath>
                  </m:oMathPara>
                </a14:m>
                <a:endParaRPr lang="en-US" sz="1800" dirty="0"/>
              </a:p>
            </p:txBody>
          </p:sp>
        </mc:Choice>
        <mc:Fallback xmlns="">
          <p:sp>
            <p:nvSpPr>
              <p:cNvPr id="14" name="TextBox 13">
                <a:extLst>
                  <a:ext uri="{FF2B5EF4-FFF2-40B4-BE49-F238E27FC236}">
                    <a16:creationId xmlns:a16="http://schemas.microsoft.com/office/drawing/2014/main" id="{3089C290-9FD0-AA09-6981-74BB9FEBA424}"/>
                  </a:ext>
                </a:extLst>
              </p:cNvPr>
              <p:cNvSpPr txBox="1">
                <a:spLocks noRot="1" noChangeAspect="1" noMove="1" noResize="1" noEditPoints="1" noAdjustHandles="1" noChangeArrowheads="1" noChangeShapeType="1" noTextEdit="1"/>
              </p:cNvSpPr>
              <p:nvPr/>
            </p:nvSpPr>
            <p:spPr>
              <a:xfrm>
                <a:off x="2316466" y="2903239"/>
                <a:ext cx="505267" cy="610873"/>
              </a:xfrm>
              <a:prstGeom prst="rect">
                <a:avLst/>
              </a:prstGeom>
              <a:blipFill>
                <a:blip r:embed="rId5"/>
                <a:stretch>
                  <a:fillRect b="-408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166835E-F288-7CBF-1397-67DBFCADB248}"/>
              </a:ext>
            </a:extLst>
          </p:cNvPr>
          <p:cNvSpPr txBox="1"/>
          <p:nvPr/>
        </p:nvSpPr>
        <p:spPr>
          <a:xfrm>
            <a:off x="1938016" y="3177406"/>
            <a:ext cx="1159292" cy="307777"/>
          </a:xfrm>
          <a:prstGeom prst="rect">
            <a:avLst/>
          </a:prstGeom>
          <a:noFill/>
        </p:spPr>
        <p:txBody>
          <a:bodyPr wrap="none" rtlCol="0">
            <a:spAutoFit/>
          </a:bodyPr>
          <a:lstStyle/>
          <a:p>
            <a:r>
              <a:rPr lang="en-US" dirty="0"/>
              <a:t>x                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9B21D6-C8B0-F352-D614-8CC5FE2AD05B}"/>
                  </a:ext>
                </a:extLst>
              </p:cNvPr>
              <p:cNvSpPr txBox="1"/>
              <p:nvPr/>
            </p:nvSpPr>
            <p:spPr>
              <a:xfrm>
                <a:off x="3521712" y="3006399"/>
                <a:ext cx="922047"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14</m:t>
                          </m:r>
                        </m:num>
                        <m:den>
                          <m:r>
                            <a:rPr lang="en-US" sz="1800" b="0" i="1" smtClean="0">
                              <a:latin typeface="Cambria Math" panose="02040503050406030204" pitchFamily="18" charset="0"/>
                            </a:rPr>
                            <m:t>285</m:t>
                          </m:r>
                        </m:den>
                      </m:f>
                    </m:oMath>
                  </m:oMathPara>
                </a14:m>
                <a:endParaRPr lang="en-US" dirty="0"/>
              </a:p>
            </p:txBody>
          </p:sp>
        </mc:Choice>
        <mc:Fallback xmlns="">
          <p:sp>
            <p:nvSpPr>
              <p:cNvPr id="16" name="TextBox 15">
                <a:extLst>
                  <a:ext uri="{FF2B5EF4-FFF2-40B4-BE49-F238E27FC236}">
                    <a16:creationId xmlns:a16="http://schemas.microsoft.com/office/drawing/2014/main" id="{F49B21D6-C8B0-F352-D614-8CC5FE2AD05B}"/>
                  </a:ext>
                </a:extLst>
              </p:cNvPr>
              <p:cNvSpPr txBox="1">
                <a:spLocks noRot="1" noChangeAspect="1" noMove="1" noResize="1" noEditPoints="1" noAdjustHandles="1" noChangeArrowheads="1" noChangeShapeType="1" noTextEdit="1"/>
              </p:cNvSpPr>
              <p:nvPr/>
            </p:nvSpPr>
            <p:spPr>
              <a:xfrm>
                <a:off x="3521712" y="3006399"/>
                <a:ext cx="922047" cy="612796"/>
              </a:xfrm>
              <a:prstGeom prst="rect">
                <a:avLst/>
              </a:prstGeom>
              <a:blipFill>
                <a:blip r:embed="rId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1D5A7F-8DB0-E244-7C54-9CEBDDAE74FE}"/>
                  </a:ext>
                </a:extLst>
              </p:cNvPr>
              <p:cNvSpPr txBox="1"/>
              <p:nvPr/>
            </p:nvSpPr>
            <p:spPr>
              <a:xfrm>
                <a:off x="3037514" y="2924615"/>
                <a:ext cx="505267" cy="636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6</m:t>
                          </m:r>
                        </m:num>
                        <m:den>
                          <m:r>
                            <a:rPr lang="en-US" sz="1800" b="0" i="1" smtClean="0">
                              <a:latin typeface="Cambria Math" panose="02040503050406030204" pitchFamily="18" charset="0"/>
                            </a:rPr>
                            <m:t>18</m:t>
                          </m:r>
                        </m:den>
                      </m:f>
                    </m:oMath>
                  </m:oMathPara>
                </a14:m>
                <a:endParaRPr lang="en-US" sz="1800" dirty="0"/>
              </a:p>
            </p:txBody>
          </p:sp>
        </mc:Choice>
        <mc:Fallback xmlns="">
          <p:sp>
            <p:nvSpPr>
              <p:cNvPr id="5" name="TextBox 4">
                <a:extLst>
                  <a:ext uri="{FF2B5EF4-FFF2-40B4-BE49-F238E27FC236}">
                    <a16:creationId xmlns:a16="http://schemas.microsoft.com/office/drawing/2014/main" id="{0A1D5A7F-8DB0-E244-7C54-9CEBDDAE74FE}"/>
                  </a:ext>
                </a:extLst>
              </p:cNvPr>
              <p:cNvSpPr txBox="1">
                <a:spLocks noRot="1" noChangeAspect="1" noMove="1" noResize="1" noEditPoints="1" noAdjustHandles="1" noChangeArrowheads="1" noChangeShapeType="1" noTextEdit="1"/>
              </p:cNvSpPr>
              <p:nvPr/>
            </p:nvSpPr>
            <p:spPr>
              <a:xfrm>
                <a:off x="3037514" y="2924615"/>
                <a:ext cx="505267" cy="636585"/>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DE0BEC0-966B-601C-E987-C937536D0729}"/>
              </a:ext>
            </a:extLst>
          </p:cNvPr>
          <p:cNvSpPr txBox="1"/>
          <p:nvPr/>
        </p:nvSpPr>
        <p:spPr>
          <a:xfrm>
            <a:off x="4589736" y="2483179"/>
            <a:ext cx="830677" cy="523220"/>
          </a:xfrm>
          <a:prstGeom prst="rect">
            <a:avLst/>
          </a:prstGeom>
          <a:noFill/>
        </p:spPr>
        <p:txBody>
          <a:bodyPr wrap="none" rtlCol="0">
            <a:spAutoFit/>
          </a:bodyPr>
          <a:lstStyle/>
          <a:p>
            <a:r>
              <a:rPr lang="en-US" dirty="0"/>
              <a:t>20 Total</a:t>
            </a:r>
          </a:p>
          <a:p>
            <a:r>
              <a:rPr lang="en-US" dirty="0"/>
              <a:t>8 XL</a:t>
            </a:r>
          </a:p>
        </p:txBody>
      </p:sp>
    </p:spTree>
    <p:extLst>
      <p:ext uri="{BB962C8B-B14F-4D97-AF65-F5344CB8AC3E}">
        <p14:creationId xmlns:p14="http://schemas.microsoft.com/office/powerpoint/2010/main" val="403320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P spid="14" grpId="0"/>
      <p:bldP spid="15" grpId="0"/>
      <p:bldP spid="16"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Counting Methods Way</a:t>
            </a:r>
            <a:endParaRPr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5955029" y="1396213"/>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5955029" y="1396213"/>
                <a:ext cx="2989581" cy="619095"/>
              </a:xfrm>
              <a:prstGeom prst="rect">
                <a:avLst/>
              </a:prstGeom>
              <a:blipFill>
                <a:blip r:embed="rId3"/>
                <a:stretch>
                  <a:fillRect l="-1681"/>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2485542" y="1730873"/>
                <a:ext cx="1685077"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56</m:t>
                          </m:r>
                        </m:num>
                        <m:den>
                          <m:r>
                            <a:rPr lang="en-US" sz="1800" b="0" i="1" smtClean="0">
                              <a:latin typeface="Cambria Math" panose="02040503050406030204" pitchFamily="18" charset="0"/>
                            </a:rPr>
                            <m:t>1140</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14</m:t>
                          </m:r>
                        </m:num>
                        <m:den>
                          <m:r>
                            <a:rPr lang="en-US" sz="1800" b="0" i="1" smtClean="0">
                              <a:latin typeface="Cambria Math" panose="02040503050406030204" pitchFamily="18" charset="0"/>
                            </a:rPr>
                            <m:t>285</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2485542" y="1730873"/>
                <a:ext cx="1685077" cy="618374"/>
              </a:xfrm>
              <a:prstGeom prst="rect">
                <a:avLst/>
              </a:prstGeom>
              <a:blipFill>
                <a:blip r:embed="rId4"/>
                <a:stretch>
                  <a:fillRect b="-6122"/>
                </a:stretch>
              </a:blipFill>
            </p:spPr>
            <p:txBody>
              <a:bodyPr/>
              <a:lstStyle/>
              <a:p>
                <a:r>
                  <a:rPr lang="en-US">
                    <a:noFill/>
                  </a:rPr>
                  <a:t> </a:t>
                </a:r>
              </a:p>
            </p:txBody>
          </p:sp>
        </mc:Fallback>
      </mc:AlternateContent>
      <p:sp>
        <p:nvSpPr>
          <p:cNvPr id="5" name="Text Box 5">
            <a:extLst>
              <a:ext uri="{FF2B5EF4-FFF2-40B4-BE49-F238E27FC236}">
                <a16:creationId xmlns:a16="http://schemas.microsoft.com/office/drawing/2014/main" id="{C7FB1DF3-A6BE-23AA-B7A2-964117EED41D}"/>
              </a:ext>
            </a:extLst>
          </p:cNvPr>
          <p:cNvSpPr txBox="1"/>
          <p:nvPr/>
        </p:nvSpPr>
        <p:spPr>
          <a:xfrm>
            <a:off x="5960372" y="2159823"/>
            <a:ext cx="2347489"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Solve numerator and denominator separately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6C0FFF-3DA8-5138-563A-6B3814E4706C}"/>
                  </a:ext>
                </a:extLst>
              </p:cNvPr>
              <p:cNvSpPr txBox="1"/>
              <p:nvPr/>
            </p:nvSpPr>
            <p:spPr>
              <a:xfrm>
                <a:off x="908502" y="1900835"/>
                <a:ext cx="992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𝑃𝑟𝑜𝑏</m:t>
                      </m:r>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66C0FFF-3DA8-5138-563A-6B3814E4706C}"/>
                  </a:ext>
                </a:extLst>
              </p:cNvPr>
              <p:cNvSpPr txBox="1">
                <a:spLocks noRot="1" noChangeAspect="1" noMove="1" noResize="1" noEditPoints="1" noAdjustHandles="1" noChangeArrowheads="1" noChangeShapeType="1" noTextEdit="1"/>
              </p:cNvSpPr>
              <p:nvPr/>
            </p:nvSpPr>
            <p:spPr>
              <a:xfrm>
                <a:off x="908502" y="1900835"/>
                <a:ext cx="992836" cy="369332"/>
              </a:xfrm>
              <a:prstGeom prst="rect">
                <a:avLst/>
              </a:prstGeom>
              <a:blipFill>
                <a:blip r:embed="rId5"/>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7D335184-DB01-075E-35BC-159BB957E061}"/>
              </a:ext>
            </a:extLst>
          </p:cNvPr>
          <p:cNvGrpSpPr/>
          <p:nvPr/>
        </p:nvGrpSpPr>
        <p:grpSpPr>
          <a:xfrm>
            <a:off x="1976829" y="1680821"/>
            <a:ext cx="433222" cy="809361"/>
            <a:chOff x="1976829" y="1680821"/>
            <a:chExt cx="433222" cy="809361"/>
          </a:xfrm>
        </p:grpSpPr>
        <p:sp>
          <p:nvSpPr>
            <p:cNvPr id="7" name="Oval 6">
              <a:extLst>
                <a:ext uri="{FF2B5EF4-FFF2-40B4-BE49-F238E27FC236}">
                  <a16:creationId xmlns:a16="http://schemas.microsoft.com/office/drawing/2014/main" id="{6CCD41A5-E046-8C05-F98E-D2EDC1B7038C}"/>
                </a:ext>
              </a:extLst>
            </p:cNvPr>
            <p:cNvSpPr/>
            <p:nvPr/>
          </p:nvSpPr>
          <p:spPr>
            <a:xfrm>
              <a:off x="2041040" y="1680821"/>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8" name="Oval 7">
              <a:extLst>
                <a:ext uri="{FF2B5EF4-FFF2-40B4-BE49-F238E27FC236}">
                  <a16:creationId xmlns:a16="http://schemas.microsoft.com/office/drawing/2014/main" id="{6A887F54-B1D2-2B39-DCFD-9CE79032A1EB}"/>
                </a:ext>
              </a:extLst>
            </p:cNvPr>
            <p:cNvSpPr/>
            <p:nvPr/>
          </p:nvSpPr>
          <p:spPr>
            <a:xfrm>
              <a:off x="2041040" y="218105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cxnSp>
          <p:nvCxnSpPr>
            <p:cNvPr id="18" name="Straight Connector 17">
              <a:extLst>
                <a:ext uri="{FF2B5EF4-FFF2-40B4-BE49-F238E27FC236}">
                  <a16:creationId xmlns:a16="http://schemas.microsoft.com/office/drawing/2014/main" id="{D51B8891-25A3-2142-0A1F-0D8704FE8956}"/>
                </a:ext>
              </a:extLst>
            </p:cNvPr>
            <p:cNvCxnSpPr>
              <a:cxnSpLocks/>
            </p:cNvCxnSpPr>
            <p:nvPr/>
          </p:nvCxnSpPr>
          <p:spPr>
            <a:xfrm>
              <a:off x="1976829" y="2085501"/>
              <a:ext cx="43322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D964352-490B-9BC8-5880-1EA88ED8FE49}"/>
              </a:ext>
            </a:extLst>
          </p:cNvPr>
          <p:cNvGrpSpPr/>
          <p:nvPr/>
        </p:nvGrpSpPr>
        <p:grpSpPr>
          <a:xfrm>
            <a:off x="697684" y="4133487"/>
            <a:ext cx="3296311" cy="309130"/>
            <a:chOff x="911753" y="3491692"/>
            <a:chExt cx="3296311" cy="309130"/>
          </a:xfrm>
        </p:grpSpPr>
        <p:sp>
          <p:nvSpPr>
            <p:cNvPr id="21" name="Oval 20">
              <a:extLst>
                <a:ext uri="{FF2B5EF4-FFF2-40B4-BE49-F238E27FC236}">
                  <a16:creationId xmlns:a16="http://schemas.microsoft.com/office/drawing/2014/main" id="{55B25452-E3C1-FE90-326A-C76EBA75BA41}"/>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2</a:t>
              </a:r>
              <a:endParaRPr lang="en-US" dirty="0">
                <a:solidFill>
                  <a:schemeClr val="accent2"/>
                </a:solidFill>
              </a:endParaRPr>
            </a:p>
          </p:txBody>
        </p:sp>
        <p:sp>
          <p:nvSpPr>
            <p:cNvPr id="22" name="TextBox 21">
              <a:extLst>
                <a:ext uri="{FF2B5EF4-FFF2-40B4-BE49-F238E27FC236}">
                  <a16:creationId xmlns:a16="http://schemas.microsoft.com/office/drawing/2014/main" id="{07368222-E328-40D2-CE97-779CEA851D0D}"/>
                </a:ext>
              </a:extLst>
            </p:cNvPr>
            <p:cNvSpPr txBox="1"/>
            <p:nvPr/>
          </p:nvSpPr>
          <p:spPr>
            <a:xfrm>
              <a:off x="1266233" y="3491692"/>
              <a:ext cx="2941831" cy="307777"/>
            </a:xfrm>
            <a:prstGeom prst="rect">
              <a:avLst/>
            </a:prstGeom>
            <a:noFill/>
          </p:spPr>
          <p:txBody>
            <a:bodyPr wrap="none" rtlCol="0">
              <a:spAutoFit/>
            </a:bodyPr>
            <a:lstStyle/>
            <a:p>
              <a:r>
                <a:rPr lang="en-US" dirty="0"/>
                <a:t>Selecting 3 jerseys from all jerseys</a:t>
              </a:r>
            </a:p>
          </p:txBody>
        </p:sp>
      </p:grpSp>
      <p:sp>
        <p:nvSpPr>
          <p:cNvPr id="27" name="TextBox 26">
            <a:extLst>
              <a:ext uri="{FF2B5EF4-FFF2-40B4-BE49-F238E27FC236}">
                <a16:creationId xmlns:a16="http://schemas.microsoft.com/office/drawing/2014/main" id="{2EDF43B0-AE26-7E71-8D04-AC66A33657FD}"/>
              </a:ext>
            </a:extLst>
          </p:cNvPr>
          <p:cNvSpPr txBox="1"/>
          <p:nvPr/>
        </p:nvSpPr>
        <p:spPr>
          <a:xfrm>
            <a:off x="1386685" y="4554980"/>
            <a:ext cx="883678" cy="400110"/>
          </a:xfrm>
          <a:prstGeom prst="rect">
            <a:avLst/>
          </a:prstGeom>
          <a:noFill/>
        </p:spPr>
        <p:txBody>
          <a:bodyPr wrap="square">
            <a:spAutoFit/>
          </a:bodyPr>
          <a:lstStyle/>
          <a:p>
            <a:r>
              <a:rPr lang="en-US" sz="2000" baseline="-25000" dirty="0"/>
              <a:t>20 </a:t>
            </a:r>
            <a:r>
              <a:rPr lang="en-US" sz="2000" dirty="0"/>
              <a:t>C </a:t>
            </a:r>
            <a:r>
              <a:rPr lang="en-US" sz="2000" baseline="-25000" dirty="0"/>
              <a:t>3</a:t>
            </a:r>
            <a:r>
              <a:rPr lang="en-US" sz="2000" dirty="0"/>
              <a:t>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A00870D-E6A3-87EB-1C79-302030FBA662}"/>
                  </a:ext>
                </a:extLst>
              </p:cNvPr>
              <p:cNvSpPr txBox="1"/>
              <p:nvPr/>
            </p:nvSpPr>
            <p:spPr>
              <a:xfrm>
                <a:off x="2133287" y="4582726"/>
                <a:ext cx="9989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=1140</m:t>
                      </m:r>
                    </m:oMath>
                  </m:oMathPara>
                </a14:m>
                <a:endParaRPr lang="en-US" sz="1800" dirty="0"/>
              </a:p>
            </p:txBody>
          </p:sp>
        </mc:Choice>
        <mc:Fallback xmlns="">
          <p:sp>
            <p:nvSpPr>
              <p:cNvPr id="28" name="TextBox 27">
                <a:extLst>
                  <a:ext uri="{FF2B5EF4-FFF2-40B4-BE49-F238E27FC236}">
                    <a16:creationId xmlns:a16="http://schemas.microsoft.com/office/drawing/2014/main" id="{9A00870D-E6A3-87EB-1C79-302030FBA662}"/>
                  </a:ext>
                </a:extLst>
              </p:cNvPr>
              <p:cNvSpPr txBox="1">
                <a:spLocks noRot="1" noChangeAspect="1" noMove="1" noResize="1" noEditPoints="1" noAdjustHandles="1" noChangeArrowheads="1" noChangeShapeType="1" noTextEdit="1"/>
              </p:cNvSpPr>
              <p:nvPr/>
            </p:nvSpPr>
            <p:spPr>
              <a:xfrm>
                <a:off x="2133287" y="4582726"/>
                <a:ext cx="998991" cy="369332"/>
              </a:xfrm>
              <a:prstGeom prst="rect">
                <a:avLst/>
              </a:prstGeom>
              <a:blipFill>
                <a:blip r:embed="rId6"/>
                <a:stretch>
                  <a:fillRect/>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8417B09B-FE12-A11D-3A7E-98FF03700169}"/>
              </a:ext>
            </a:extLst>
          </p:cNvPr>
          <p:cNvGrpSpPr/>
          <p:nvPr/>
        </p:nvGrpSpPr>
        <p:grpSpPr>
          <a:xfrm>
            <a:off x="593804" y="2875113"/>
            <a:ext cx="2312067" cy="309130"/>
            <a:chOff x="911753" y="3491692"/>
            <a:chExt cx="2312067" cy="309130"/>
          </a:xfrm>
        </p:grpSpPr>
        <p:sp>
          <p:nvSpPr>
            <p:cNvPr id="30" name="Oval 29">
              <a:extLst>
                <a:ext uri="{FF2B5EF4-FFF2-40B4-BE49-F238E27FC236}">
                  <a16:creationId xmlns:a16="http://schemas.microsoft.com/office/drawing/2014/main" id="{B0B78419-AF3D-F3B2-F7E7-FEAD6BF0153A}"/>
                </a:ext>
              </a:extLst>
            </p:cNvPr>
            <p:cNvSpPr/>
            <p:nvPr/>
          </p:nvSpPr>
          <p:spPr>
            <a:xfrm>
              <a:off x="911753" y="3491692"/>
              <a:ext cx="304800" cy="3091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solidFill>
                </a:rPr>
                <a:t>1</a:t>
              </a:r>
              <a:endParaRPr lang="en-US" dirty="0">
                <a:solidFill>
                  <a:schemeClr val="accent2"/>
                </a:solidFill>
              </a:endParaRPr>
            </a:p>
          </p:txBody>
        </p:sp>
        <p:sp>
          <p:nvSpPr>
            <p:cNvPr id="31" name="TextBox 30">
              <a:extLst>
                <a:ext uri="{FF2B5EF4-FFF2-40B4-BE49-F238E27FC236}">
                  <a16:creationId xmlns:a16="http://schemas.microsoft.com/office/drawing/2014/main" id="{7A7208E9-4171-CFF1-175A-767263E16809}"/>
                </a:ext>
              </a:extLst>
            </p:cNvPr>
            <p:cNvSpPr txBox="1"/>
            <p:nvPr/>
          </p:nvSpPr>
          <p:spPr>
            <a:xfrm>
              <a:off x="1266233" y="3491692"/>
              <a:ext cx="1957587" cy="307777"/>
            </a:xfrm>
            <a:prstGeom prst="rect">
              <a:avLst/>
            </a:prstGeom>
            <a:noFill/>
          </p:spPr>
          <p:txBody>
            <a:bodyPr wrap="none" rtlCol="0">
              <a:spAutoFit/>
            </a:bodyPr>
            <a:lstStyle/>
            <a:p>
              <a:r>
                <a:rPr lang="en-US" dirty="0"/>
                <a:t>Selecting 3 XL jerseys</a:t>
              </a:r>
            </a:p>
          </p:txBody>
        </p:sp>
      </p:grpSp>
      <p:sp>
        <p:nvSpPr>
          <p:cNvPr id="34" name="TextBox 33">
            <a:extLst>
              <a:ext uri="{FF2B5EF4-FFF2-40B4-BE49-F238E27FC236}">
                <a16:creationId xmlns:a16="http://schemas.microsoft.com/office/drawing/2014/main" id="{DE55BE4E-B4B7-B663-24CF-12C7C3DF0577}"/>
              </a:ext>
            </a:extLst>
          </p:cNvPr>
          <p:cNvSpPr txBox="1"/>
          <p:nvPr/>
        </p:nvSpPr>
        <p:spPr>
          <a:xfrm>
            <a:off x="1400287" y="3340417"/>
            <a:ext cx="883678" cy="400110"/>
          </a:xfrm>
          <a:prstGeom prst="rect">
            <a:avLst/>
          </a:prstGeom>
          <a:noFill/>
        </p:spPr>
        <p:txBody>
          <a:bodyPr wrap="square">
            <a:spAutoFit/>
          </a:bodyPr>
          <a:lstStyle/>
          <a:p>
            <a:r>
              <a:rPr lang="en-US" sz="2000" baseline="-25000" dirty="0"/>
              <a:t>8 </a:t>
            </a:r>
            <a:r>
              <a:rPr lang="en-US" sz="2000" dirty="0"/>
              <a:t>C </a:t>
            </a:r>
            <a:r>
              <a:rPr lang="en-US" sz="2000" baseline="-25000" dirty="0"/>
              <a:t>3</a:t>
            </a:r>
            <a:r>
              <a:rPr lang="en-US" sz="2000" dirty="0"/>
              <a:t> </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7201C6A-A110-05B3-FAE3-27F8FC2FBA2C}"/>
                  </a:ext>
                </a:extLst>
              </p:cNvPr>
              <p:cNvSpPr txBox="1"/>
              <p:nvPr/>
            </p:nvSpPr>
            <p:spPr>
              <a:xfrm>
                <a:off x="1976829" y="3324352"/>
                <a:ext cx="7425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=56</m:t>
                      </m:r>
                    </m:oMath>
                  </m:oMathPara>
                </a14:m>
                <a:endParaRPr lang="en-US" sz="1800" dirty="0"/>
              </a:p>
            </p:txBody>
          </p:sp>
        </mc:Choice>
        <mc:Fallback xmlns="">
          <p:sp>
            <p:nvSpPr>
              <p:cNvPr id="35" name="TextBox 34">
                <a:extLst>
                  <a:ext uri="{FF2B5EF4-FFF2-40B4-BE49-F238E27FC236}">
                    <a16:creationId xmlns:a16="http://schemas.microsoft.com/office/drawing/2014/main" id="{77201C6A-A110-05B3-FAE3-27F8FC2FBA2C}"/>
                  </a:ext>
                </a:extLst>
              </p:cNvPr>
              <p:cNvSpPr txBox="1">
                <a:spLocks noRot="1" noChangeAspect="1" noMove="1" noResize="1" noEditPoints="1" noAdjustHandles="1" noChangeArrowheads="1" noChangeShapeType="1" noTextEdit="1"/>
              </p:cNvSpPr>
              <p:nvPr/>
            </p:nvSpPr>
            <p:spPr>
              <a:xfrm>
                <a:off x="1976829" y="3324352"/>
                <a:ext cx="742511"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307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27" grpId="0"/>
      <p:bldP spid="28"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Another Example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3: There are 11 balls numbered 1 through 11 placed in a bucket. What is the probability of reaching into the bucket and randomly drawing two balls numbered 1 and 4 without replacement, in that order?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sp>
        <p:nvSpPr>
          <p:cNvPr id="4" name="TextBox 3">
            <a:extLst>
              <a:ext uri="{FF2B5EF4-FFF2-40B4-BE49-F238E27FC236}">
                <a16:creationId xmlns:a16="http://schemas.microsoft.com/office/drawing/2014/main" id="{8CDD2637-ACEF-2CF4-A07E-63A5F541CDB3}"/>
              </a:ext>
            </a:extLst>
          </p:cNvPr>
          <p:cNvSpPr txBox="1"/>
          <p:nvPr/>
        </p:nvSpPr>
        <p:spPr>
          <a:xfrm>
            <a:off x="1504623" y="2915703"/>
            <a:ext cx="1675459" cy="307777"/>
          </a:xfrm>
          <a:prstGeom prst="rect">
            <a:avLst/>
          </a:prstGeom>
          <a:noFill/>
        </p:spPr>
        <p:txBody>
          <a:bodyPr wrap="none" rtlCol="0">
            <a:spAutoFit/>
          </a:bodyPr>
          <a:lstStyle/>
          <a:p>
            <a:r>
              <a:rPr lang="en-US" dirty="0"/>
              <a:t>_____          _____</a:t>
            </a:r>
          </a:p>
        </p:txBody>
      </p:sp>
      <p:sp>
        <p:nvSpPr>
          <p:cNvPr id="9" name="TextBox 8">
            <a:extLst>
              <a:ext uri="{FF2B5EF4-FFF2-40B4-BE49-F238E27FC236}">
                <a16:creationId xmlns:a16="http://schemas.microsoft.com/office/drawing/2014/main" id="{FD00DD48-14EA-2682-67E9-F0E026983C17}"/>
              </a:ext>
            </a:extLst>
          </p:cNvPr>
          <p:cNvSpPr txBox="1"/>
          <p:nvPr/>
        </p:nvSpPr>
        <p:spPr>
          <a:xfrm>
            <a:off x="1649174" y="3235103"/>
            <a:ext cx="1377300" cy="307777"/>
          </a:xfrm>
          <a:prstGeom prst="rect">
            <a:avLst/>
          </a:prstGeom>
          <a:noFill/>
        </p:spPr>
        <p:txBody>
          <a:bodyPr wrap="none" rtlCol="0">
            <a:spAutoFit/>
          </a:bodyPr>
          <a:lstStyle/>
          <a:p>
            <a:r>
              <a:rPr lang="en-US" dirty="0"/>
              <a:t>#1                #4</a:t>
            </a:r>
          </a:p>
        </p:txBody>
      </p:sp>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0972A0D1-4C7C-849D-1EF6-CF2FC50C05A8}"/>
                  </a:ext>
                </a:extLst>
              </p:cNvPr>
              <p:cNvSpPr txBox="1"/>
              <p:nvPr/>
            </p:nvSpPr>
            <p:spPr>
              <a:xfrm>
                <a:off x="6024039" y="2280275"/>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 Box 4">
                <a:extLst>
                  <a:ext uri="{FF2B5EF4-FFF2-40B4-BE49-F238E27FC236}">
                    <a16:creationId xmlns:a16="http://schemas.microsoft.com/office/drawing/2014/main" id="{0972A0D1-4C7C-849D-1EF6-CF2FC50C05A8}"/>
                  </a:ext>
                </a:extLst>
              </p:cNvPr>
              <p:cNvSpPr txBox="1">
                <a:spLocks noRot="1" noChangeAspect="1" noMove="1" noResize="1" noEditPoints="1" noAdjustHandles="1" noChangeArrowheads="1" noChangeShapeType="1" noTextEdit="1"/>
              </p:cNvSpPr>
              <p:nvPr/>
            </p:nvSpPr>
            <p:spPr>
              <a:xfrm>
                <a:off x="6024039" y="2280275"/>
                <a:ext cx="2989581" cy="619095"/>
              </a:xfrm>
              <a:prstGeom prst="rect">
                <a:avLst/>
              </a:prstGeom>
              <a:blipFill>
                <a:blip r:embed="rId3"/>
                <a:stretch>
                  <a:fillRect l="-1261"/>
                </a:stretch>
              </a:blipFill>
              <a:ln w="19050">
                <a:solidFill>
                  <a:prstClr val="black"/>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BE03221-1EF0-3178-7EE4-D7033A9879CF}"/>
                  </a:ext>
                </a:extLst>
              </p:cNvPr>
              <p:cNvSpPr txBox="1"/>
              <p:nvPr/>
            </p:nvSpPr>
            <p:spPr>
              <a:xfrm>
                <a:off x="1625170" y="2469421"/>
                <a:ext cx="50526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11</m:t>
                          </m:r>
                        </m:den>
                      </m:f>
                    </m:oMath>
                  </m:oMathPara>
                </a14:m>
                <a:endParaRPr lang="en-US" sz="1800" dirty="0"/>
              </a:p>
            </p:txBody>
          </p:sp>
        </mc:Choice>
        <mc:Fallback xmlns="">
          <p:sp>
            <p:nvSpPr>
              <p:cNvPr id="13" name="TextBox 12">
                <a:extLst>
                  <a:ext uri="{FF2B5EF4-FFF2-40B4-BE49-F238E27FC236}">
                    <a16:creationId xmlns:a16="http://schemas.microsoft.com/office/drawing/2014/main" id="{1BE03221-1EF0-3178-7EE4-D7033A9879CF}"/>
                  </a:ext>
                </a:extLst>
              </p:cNvPr>
              <p:cNvSpPr txBox="1">
                <a:spLocks noRot="1" noChangeAspect="1" noMove="1" noResize="1" noEditPoints="1" noAdjustHandles="1" noChangeArrowheads="1" noChangeShapeType="1" noTextEdit="1"/>
              </p:cNvSpPr>
              <p:nvPr/>
            </p:nvSpPr>
            <p:spPr>
              <a:xfrm>
                <a:off x="1625170" y="2469421"/>
                <a:ext cx="505267" cy="610936"/>
              </a:xfrm>
              <a:prstGeom prst="rect">
                <a:avLst/>
              </a:prstGeom>
              <a:blipFill>
                <a:blip r:embed="rId4"/>
                <a:stretch>
                  <a:fillRect b="-40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89C290-9FD0-AA09-6981-74BB9FEBA424}"/>
                  </a:ext>
                </a:extLst>
              </p:cNvPr>
              <p:cNvSpPr txBox="1"/>
              <p:nvPr/>
            </p:nvSpPr>
            <p:spPr>
              <a:xfrm>
                <a:off x="2620836" y="2456864"/>
                <a:ext cx="50526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10</m:t>
                          </m:r>
                        </m:den>
                      </m:f>
                    </m:oMath>
                  </m:oMathPara>
                </a14:m>
                <a:endParaRPr lang="en-US" sz="1800" dirty="0"/>
              </a:p>
            </p:txBody>
          </p:sp>
        </mc:Choice>
        <mc:Fallback xmlns="">
          <p:sp>
            <p:nvSpPr>
              <p:cNvPr id="14" name="TextBox 13">
                <a:extLst>
                  <a:ext uri="{FF2B5EF4-FFF2-40B4-BE49-F238E27FC236}">
                    <a16:creationId xmlns:a16="http://schemas.microsoft.com/office/drawing/2014/main" id="{3089C290-9FD0-AA09-6981-74BB9FEBA424}"/>
                  </a:ext>
                </a:extLst>
              </p:cNvPr>
              <p:cNvSpPr txBox="1">
                <a:spLocks noRot="1" noChangeAspect="1" noMove="1" noResize="1" noEditPoints="1" noAdjustHandles="1" noChangeArrowheads="1" noChangeShapeType="1" noTextEdit="1"/>
              </p:cNvSpPr>
              <p:nvPr/>
            </p:nvSpPr>
            <p:spPr>
              <a:xfrm>
                <a:off x="2620836" y="2456864"/>
                <a:ext cx="505267" cy="612732"/>
              </a:xfrm>
              <a:prstGeom prst="rect">
                <a:avLst/>
              </a:prstGeom>
              <a:blipFill>
                <a:blip r:embed="rId5"/>
                <a:stretch>
                  <a:fillRect b="-408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166835E-F288-7CBF-1397-67DBFCADB248}"/>
              </a:ext>
            </a:extLst>
          </p:cNvPr>
          <p:cNvSpPr txBox="1"/>
          <p:nvPr/>
        </p:nvSpPr>
        <p:spPr>
          <a:xfrm>
            <a:off x="2242386" y="2731031"/>
            <a:ext cx="274434" cy="307777"/>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9B21D6-C8B0-F352-D614-8CC5FE2AD05B}"/>
                  </a:ext>
                </a:extLst>
              </p:cNvPr>
              <p:cNvSpPr txBox="1"/>
              <p:nvPr/>
            </p:nvSpPr>
            <p:spPr>
              <a:xfrm>
                <a:off x="3209457" y="2546495"/>
                <a:ext cx="8707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110</m:t>
                          </m:r>
                        </m:den>
                      </m:f>
                    </m:oMath>
                  </m:oMathPara>
                </a14:m>
                <a:endParaRPr lang="en-US" dirty="0"/>
              </a:p>
            </p:txBody>
          </p:sp>
        </mc:Choice>
        <mc:Fallback xmlns="">
          <p:sp>
            <p:nvSpPr>
              <p:cNvPr id="16" name="TextBox 15">
                <a:extLst>
                  <a:ext uri="{FF2B5EF4-FFF2-40B4-BE49-F238E27FC236}">
                    <a16:creationId xmlns:a16="http://schemas.microsoft.com/office/drawing/2014/main" id="{F49B21D6-C8B0-F352-D614-8CC5FE2AD05B}"/>
                  </a:ext>
                </a:extLst>
              </p:cNvPr>
              <p:cNvSpPr txBox="1">
                <a:spLocks noRot="1" noChangeAspect="1" noMove="1" noResize="1" noEditPoints="1" noAdjustHandles="1" noChangeArrowheads="1" noChangeShapeType="1" noTextEdit="1"/>
              </p:cNvSpPr>
              <p:nvPr/>
            </p:nvSpPr>
            <p:spPr>
              <a:xfrm>
                <a:off x="3209457" y="2546495"/>
                <a:ext cx="870751" cy="612732"/>
              </a:xfrm>
              <a:prstGeom prst="rect">
                <a:avLst/>
              </a:prstGeom>
              <a:blipFill>
                <a:blip r:embed="rId6"/>
                <a:stretch>
                  <a:fillRect b="-408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E33DD07-827D-BD23-2195-262B373BFFE2}"/>
              </a:ext>
            </a:extLst>
          </p:cNvPr>
          <p:cNvSpPr txBox="1"/>
          <p:nvPr/>
        </p:nvSpPr>
        <p:spPr>
          <a:xfrm>
            <a:off x="259291" y="2483179"/>
            <a:ext cx="1061509" cy="307777"/>
          </a:xfrm>
          <a:prstGeom prst="rect">
            <a:avLst/>
          </a:prstGeom>
          <a:noFill/>
        </p:spPr>
        <p:txBody>
          <a:bodyPr wrap="none" rtlCol="0">
            <a:spAutoFit/>
          </a:bodyPr>
          <a:lstStyle/>
          <a:p>
            <a:r>
              <a:rPr lang="en-US" u="sng" dirty="0"/>
              <a:t>Direct Way</a:t>
            </a:r>
          </a:p>
        </p:txBody>
      </p:sp>
      <p:sp>
        <p:nvSpPr>
          <p:cNvPr id="8" name="TextBox 7">
            <a:extLst>
              <a:ext uri="{FF2B5EF4-FFF2-40B4-BE49-F238E27FC236}">
                <a16:creationId xmlns:a16="http://schemas.microsoft.com/office/drawing/2014/main" id="{C138AAB3-7A53-7DD4-6C05-9397062F75C0}"/>
              </a:ext>
            </a:extLst>
          </p:cNvPr>
          <p:cNvSpPr txBox="1"/>
          <p:nvPr/>
        </p:nvSpPr>
        <p:spPr>
          <a:xfrm>
            <a:off x="259291" y="3682319"/>
            <a:ext cx="1309974" cy="307777"/>
          </a:xfrm>
          <a:prstGeom prst="rect">
            <a:avLst/>
          </a:prstGeom>
          <a:noFill/>
        </p:spPr>
        <p:txBody>
          <a:bodyPr wrap="none" rtlCol="0">
            <a:spAutoFit/>
          </a:bodyPr>
          <a:lstStyle/>
          <a:p>
            <a:r>
              <a:rPr lang="en-US" u="sng" dirty="0"/>
              <a:t>Counting Way</a:t>
            </a:r>
          </a:p>
        </p:txBody>
      </p:sp>
      <p:sp>
        <p:nvSpPr>
          <p:cNvPr id="10" name="TextBox 9">
            <a:extLst>
              <a:ext uri="{FF2B5EF4-FFF2-40B4-BE49-F238E27FC236}">
                <a16:creationId xmlns:a16="http://schemas.microsoft.com/office/drawing/2014/main" id="{D65A933A-251E-16DB-D232-E70CC94A53ED}"/>
              </a:ext>
            </a:extLst>
          </p:cNvPr>
          <p:cNvSpPr txBox="1"/>
          <p:nvPr/>
        </p:nvSpPr>
        <p:spPr>
          <a:xfrm>
            <a:off x="2273672" y="4104080"/>
            <a:ext cx="627095" cy="400110"/>
          </a:xfrm>
          <a:prstGeom prst="rect">
            <a:avLst/>
          </a:prstGeom>
          <a:noFill/>
        </p:spPr>
        <p:txBody>
          <a:bodyPr wrap="none" rtlCol="0">
            <a:spAutoFit/>
          </a:bodyPr>
          <a:lstStyle/>
          <a:p>
            <a:r>
              <a:rPr lang="en-US" sz="2000" baseline="-25000" dirty="0"/>
              <a:t>n </a:t>
            </a:r>
            <a:r>
              <a:rPr lang="en-US" sz="2000" dirty="0"/>
              <a:t>P </a:t>
            </a:r>
            <a:r>
              <a:rPr lang="en-US" sz="2000" baseline="-25000" dirty="0"/>
              <a:t>r</a:t>
            </a:r>
            <a:endParaRPr lang="en-US" sz="2000" dirty="0"/>
          </a:p>
        </p:txBody>
      </p:sp>
      <p:grpSp>
        <p:nvGrpSpPr>
          <p:cNvPr id="26" name="Group 25">
            <a:extLst>
              <a:ext uri="{FF2B5EF4-FFF2-40B4-BE49-F238E27FC236}">
                <a16:creationId xmlns:a16="http://schemas.microsoft.com/office/drawing/2014/main" id="{B03A960C-E633-2A83-69C8-96D235C01FCB}"/>
              </a:ext>
            </a:extLst>
          </p:cNvPr>
          <p:cNvGrpSpPr/>
          <p:nvPr/>
        </p:nvGrpSpPr>
        <p:grpSpPr>
          <a:xfrm>
            <a:off x="170576" y="4145284"/>
            <a:ext cx="2098168" cy="358906"/>
            <a:chOff x="170576" y="4145284"/>
            <a:chExt cx="2098168" cy="358906"/>
          </a:xfrm>
        </p:grpSpPr>
        <p:sp>
          <p:nvSpPr>
            <p:cNvPr id="11" name="TextBox 10">
              <a:extLst>
                <a:ext uri="{FF2B5EF4-FFF2-40B4-BE49-F238E27FC236}">
                  <a16:creationId xmlns:a16="http://schemas.microsoft.com/office/drawing/2014/main" id="{CDDD38AD-36CD-9DA8-537D-294122B2C5BE}"/>
                </a:ext>
              </a:extLst>
            </p:cNvPr>
            <p:cNvSpPr txBox="1"/>
            <p:nvPr/>
          </p:nvSpPr>
          <p:spPr>
            <a:xfrm>
              <a:off x="498708" y="4165636"/>
              <a:ext cx="1770036" cy="338554"/>
            </a:xfrm>
            <a:prstGeom prst="rect">
              <a:avLst/>
            </a:prstGeom>
            <a:noFill/>
          </p:spPr>
          <p:txBody>
            <a:bodyPr wrap="none" rtlCol="0">
              <a:spAutoFit/>
            </a:bodyPr>
            <a:lstStyle/>
            <a:p>
              <a:r>
                <a:rPr lang="en-US" sz="1600" dirty="0"/>
                <a:t>Order matters! </a:t>
              </a:r>
              <a:r>
                <a:rPr lang="en-US" sz="1600" dirty="0">
                  <a:sym typeface="Wingdings" pitchFamily="2" charset="2"/>
                </a:rPr>
                <a:t></a:t>
              </a:r>
              <a:endParaRPr lang="en-US" sz="1600" dirty="0"/>
            </a:p>
          </p:txBody>
        </p:sp>
        <p:sp>
          <p:nvSpPr>
            <p:cNvPr id="18" name="5-Point Star 17">
              <a:extLst>
                <a:ext uri="{FF2B5EF4-FFF2-40B4-BE49-F238E27FC236}">
                  <a16:creationId xmlns:a16="http://schemas.microsoft.com/office/drawing/2014/main" id="{80BEED5F-526B-BCBC-29F7-72A6D2E00142}"/>
                </a:ext>
              </a:extLst>
            </p:cNvPr>
            <p:cNvSpPr/>
            <p:nvPr/>
          </p:nvSpPr>
          <p:spPr>
            <a:xfrm>
              <a:off x="170576" y="4145284"/>
              <a:ext cx="317395" cy="35050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E5C65E-BDE7-C0B2-2021-BEE11BB28041}"/>
                  </a:ext>
                </a:extLst>
              </p:cNvPr>
              <p:cNvSpPr txBox="1"/>
              <p:nvPr/>
            </p:nvSpPr>
            <p:spPr>
              <a:xfrm>
                <a:off x="3754889" y="3498157"/>
                <a:ext cx="643894"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baseline="-25000" smtClean="0">
                              <a:latin typeface="Cambria Math" panose="02040503050406030204" pitchFamily="18" charset="0"/>
                            </a:rPr>
                            <m:t>11</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2</m:t>
                              </m:r>
                            </m:sub>
                          </m:sSub>
                        </m:den>
                      </m:f>
                    </m:oMath>
                  </m:oMathPara>
                </a14:m>
                <a:endParaRPr lang="en-US" sz="1800" dirty="0"/>
              </a:p>
            </p:txBody>
          </p:sp>
        </mc:Choice>
        <mc:Fallback xmlns="">
          <p:sp>
            <p:nvSpPr>
              <p:cNvPr id="19" name="TextBox 18">
                <a:extLst>
                  <a:ext uri="{FF2B5EF4-FFF2-40B4-BE49-F238E27FC236}">
                    <a16:creationId xmlns:a16="http://schemas.microsoft.com/office/drawing/2014/main" id="{02E5C65E-BDE7-C0B2-2021-BEE11BB28041}"/>
                  </a:ext>
                </a:extLst>
              </p:cNvPr>
              <p:cNvSpPr txBox="1">
                <a:spLocks noRot="1" noChangeAspect="1" noMove="1" noResize="1" noEditPoints="1" noAdjustHandles="1" noChangeArrowheads="1" noChangeShapeType="1" noTextEdit="1"/>
              </p:cNvSpPr>
              <p:nvPr/>
            </p:nvSpPr>
            <p:spPr>
              <a:xfrm>
                <a:off x="3754889" y="3498157"/>
                <a:ext cx="643894" cy="6580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08628C-BE6E-A82E-782F-83D423A51886}"/>
                  </a:ext>
                </a:extLst>
              </p:cNvPr>
              <p:cNvSpPr txBox="1"/>
              <p:nvPr/>
            </p:nvSpPr>
            <p:spPr>
              <a:xfrm>
                <a:off x="2678135" y="3710537"/>
                <a:ext cx="11312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(1,4)=</m:t>
                      </m:r>
                    </m:oMath>
                  </m:oMathPara>
                </a14:m>
                <a:endParaRPr lang="en-US" dirty="0"/>
              </a:p>
            </p:txBody>
          </p:sp>
        </mc:Choice>
        <mc:Fallback xmlns="">
          <p:sp>
            <p:nvSpPr>
              <p:cNvPr id="20" name="TextBox 19">
                <a:extLst>
                  <a:ext uri="{FF2B5EF4-FFF2-40B4-BE49-F238E27FC236}">
                    <a16:creationId xmlns:a16="http://schemas.microsoft.com/office/drawing/2014/main" id="{1A08628C-BE6E-A82E-782F-83D423A51886}"/>
                  </a:ext>
                </a:extLst>
              </p:cNvPr>
              <p:cNvSpPr txBox="1">
                <a:spLocks noRot="1" noChangeAspect="1" noMove="1" noResize="1" noEditPoints="1" noAdjustHandles="1" noChangeArrowheads="1" noChangeShapeType="1" noTextEdit="1"/>
              </p:cNvSpPr>
              <p:nvPr/>
            </p:nvSpPr>
            <p:spPr>
              <a:xfrm>
                <a:off x="2678135" y="3710537"/>
                <a:ext cx="1131272"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DA7CCD0-F933-CCC4-4881-03B22822A1A9}"/>
                  </a:ext>
                </a:extLst>
              </p:cNvPr>
              <p:cNvSpPr txBox="1"/>
              <p:nvPr/>
            </p:nvSpPr>
            <p:spPr>
              <a:xfrm>
                <a:off x="4424962" y="3498157"/>
                <a:ext cx="87075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110</m:t>
                          </m:r>
                        </m:den>
                      </m:f>
                    </m:oMath>
                  </m:oMathPara>
                </a14:m>
                <a:endParaRPr lang="en-US" sz="1800" dirty="0"/>
              </a:p>
            </p:txBody>
          </p:sp>
        </mc:Choice>
        <mc:Fallback xmlns="">
          <p:sp>
            <p:nvSpPr>
              <p:cNvPr id="21" name="TextBox 20">
                <a:extLst>
                  <a:ext uri="{FF2B5EF4-FFF2-40B4-BE49-F238E27FC236}">
                    <a16:creationId xmlns:a16="http://schemas.microsoft.com/office/drawing/2014/main" id="{FDA7CCD0-F933-CCC4-4881-03B22822A1A9}"/>
                  </a:ext>
                </a:extLst>
              </p:cNvPr>
              <p:cNvSpPr txBox="1">
                <a:spLocks noRot="1" noChangeAspect="1" noMove="1" noResize="1" noEditPoints="1" noAdjustHandles="1" noChangeArrowheads="1" noChangeShapeType="1" noTextEdit="1"/>
              </p:cNvSpPr>
              <p:nvPr/>
            </p:nvSpPr>
            <p:spPr>
              <a:xfrm>
                <a:off x="4424962" y="3498157"/>
                <a:ext cx="870751" cy="612732"/>
              </a:xfrm>
              <a:prstGeom prst="rect">
                <a:avLst/>
              </a:prstGeom>
              <a:blipFill>
                <a:blip r:embed="rId9"/>
                <a:stretch>
                  <a:fillRect b="-408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2E9194D7-1326-3A0E-1CB8-47902E9CB4F6}"/>
              </a:ext>
            </a:extLst>
          </p:cNvPr>
          <p:cNvGrpSpPr/>
          <p:nvPr/>
        </p:nvGrpSpPr>
        <p:grpSpPr>
          <a:xfrm>
            <a:off x="5504017" y="3540455"/>
            <a:ext cx="2729073" cy="1082836"/>
            <a:chOff x="5504017" y="3540455"/>
            <a:chExt cx="2729073" cy="1082836"/>
          </a:xfrm>
        </p:grpSpPr>
        <p:sp>
          <p:nvSpPr>
            <p:cNvPr id="23" name="TextBox 22">
              <a:extLst>
                <a:ext uri="{FF2B5EF4-FFF2-40B4-BE49-F238E27FC236}">
                  <a16:creationId xmlns:a16="http://schemas.microsoft.com/office/drawing/2014/main" id="{F01A938D-DDF9-66A6-AF4A-E26133913724}"/>
                </a:ext>
              </a:extLst>
            </p:cNvPr>
            <p:cNvSpPr txBox="1"/>
            <p:nvPr/>
          </p:nvSpPr>
          <p:spPr>
            <a:xfrm>
              <a:off x="5504017" y="3540455"/>
              <a:ext cx="2729073" cy="523220"/>
            </a:xfrm>
            <a:prstGeom prst="rect">
              <a:avLst/>
            </a:prstGeom>
            <a:noFill/>
          </p:spPr>
          <p:txBody>
            <a:bodyPr wrap="square" rtlCol="0">
              <a:spAutoFit/>
            </a:bodyPr>
            <a:lstStyle/>
            <a:p>
              <a:r>
                <a:rPr lang="en-US" dirty="0"/>
                <a:t>Numerator </a:t>
              </a:r>
              <a:r>
                <a:rPr lang="en-US" dirty="0">
                  <a:sym typeface="Wingdings" pitchFamily="2" charset="2"/>
                </a:rPr>
                <a:t> Only 1 way to get            </a:t>
              </a:r>
            </a:p>
            <a:p>
              <a:r>
                <a:rPr lang="en-US" dirty="0">
                  <a:sym typeface="Wingdings" pitchFamily="2" charset="2"/>
                </a:rPr>
                <a:t>                       a 1, then a 4</a:t>
              </a:r>
              <a:endParaRPr lang="en-US" dirty="0"/>
            </a:p>
          </p:txBody>
        </p:sp>
        <p:pic>
          <p:nvPicPr>
            <p:cNvPr id="24" name="Picture 23">
              <a:extLst>
                <a:ext uri="{FF2B5EF4-FFF2-40B4-BE49-F238E27FC236}">
                  <a16:creationId xmlns:a16="http://schemas.microsoft.com/office/drawing/2014/main" id="{02C16CAB-738C-6792-A417-E1EC1F0BA73F}"/>
                </a:ext>
              </a:extLst>
            </p:cNvPr>
            <p:cNvPicPr>
              <a:picLocks noChangeAspect="1"/>
            </p:cNvPicPr>
            <p:nvPr/>
          </p:nvPicPr>
          <p:blipFill>
            <a:blip r:embed="rId10"/>
            <a:stretch>
              <a:fillRect/>
            </a:stretch>
          </p:blipFill>
          <p:spPr>
            <a:xfrm>
              <a:off x="5592987" y="4041984"/>
              <a:ext cx="2640103" cy="581307"/>
            </a:xfrm>
            <a:prstGeom prst="rect">
              <a:avLst/>
            </a:prstGeom>
          </p:spPr>
        </p:pic>
      </p:grpSp>
    </p:spTree>
    <p:extLst>
      <p:ext uri="{BB962C8B-B14F-4D97-AF65-F5344CB8AC3E}">
        <p14:creationId xmlns:p14="http://schemas.microsoft.com/office/powerpoint/2010/main" val="36359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P spid="14" grpId="0"/>
      <p:bldP spid="15" grpId="0"/>
      <p:bldP spid="16" grpId="0"/>
      <p:bldP spid="10"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a:spLocks noGrp="1"/>
          </p:cNvSpPr>
          <p:nvPr>
            <p:ph type="ctrTitle"/>
          </p:nvPr>
        </p:nvSpPr>
        <p:spPr>
          <a:xfrm>
            <a:off x="463525" y="3310372"/>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Examples</a:t>
            </a:r>
            <a:endParaRPr dirty="0"/>
          </a:p>
        </p:txBody>
      </p:sp>
      <p:sp>
        <p:nvSpPr>
          <p:cNvPr id="266" name="Google Shape;266;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67" name="Google Shape;267;p17"/>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chemeClr val="accent5"/>
                </a:solidFill>
                <a:latin typeface="Roboto Condensed"/>
                <a:ea typeface="Roboto Condensed"/>
                <a:cs typeface="Roboto Condensed"/>
                <a:sym typeface="Roboto Condensed"/>
              </a:rPr>
              <a:t>3</a:t>
            </a:r>
            <a:endParaRPr sz="3000" b="1">
              <a:solidFill>
                <a:schemeClr val="accent5"/>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Example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4: Julia sets up a passcode on her smart phone, which allows only six-digit codes. A spy sneaks a look at Julia's smart phone and sees her fingerprints on the screen over six numbers. What is the probability the spy is able to unlock the smart phone on his first try?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10604"/>
            <a:ext cx="1392575" cy="577821"/>
            <a:chOff x="7218250" y="110604"/>
            <a:chExt cx="1392575" cy="577821"/>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7636825"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8048625" y="110604"/>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8165800" y="10282"/>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3</a:t>
            </a:r>
            <a:endParaRPr sz="2600" b="1" dirty="0">
              <a:solidFill>
                <a:schemeClr val="accent5"/>
              </a:solidFill>
              <a:latin typeface="Roboto Condensed"/>
              <a:ea typeface="Roboto Condensed"/>
              <a:cs typeface="Roboto Condensed"/>
              <a:sym typeface="Roboto Condensed"/>
            </a:endParaRPr>
          </a:p>
        </p:txBody>
      </p:sp>
      <p:grpSp>
        <p:nvGrpSpPr>
          <p:cNvPr id="35" name="Group 34">
            <a:extLst>
              <a:ext uri="{FF2B5EF4-FFF2-40B4-BE49-F238E27FC236}">
                <a16:creationId xmlns:a16="http://schemas.microsoft.com/office/drawing/2014/main" id="{957D9D9F-EE13-D667-2806-A0F8ED7EE8E8}"/>
              </a:ext>
            </a:extLst>
          </p:cNvPr>
          <p:cNvGrpSpPr/>
          <p:nvPr/>
        </p:nvGrpSpPr>
        <p:grpSpPr>
          <a:xfrm>
            <a:off x="38600" y="2918169"/>
            <a:ext cx="8883244" cy="1832756"/>
            <a:chOff x="38600" y="2918169"/>
            <a:chExt cx="8883244" cy="1832756"/>
          </a:xfrm>
        </p:grpSpPr>
        <p:grpSp>
          <p:nvGrpSpPr>
            <p:cNvPr id="32" name="Group 31">
              <a:extLst>
                <a:ext uri="{FF2B5EF4-FFF2-40B4-BE49-F238E27FC236}">
                  <a16:creationId xmlns:a16="http://schemas.microsoft.com/office/drawing/2014/main" id="{47B1AB2B-8310-CB4F-610B-04C3F217604C}"/>
                </a:ext>
              </a:extLst>
            </p:cNvPr>
            <p:cNvGrpSpPr/>
            <p:nvPr/>
          </p:nvGrpSpPr>
          <p:grpSpPr>
            <a:xfrm>
              <a:off x="38600" y="2918169"/>
              <a:ext cx="5831305" cy="1832756"/>
              <a:chOff x="814275" y="2918169"/>
              <a:chExt cx="6032769" cy="1832756"/>
            </a:xfrm>
          </p:grpSpPr>
          <p:grpSp>
            <p:nvGrpSpPr>
              <p:cNvPr id="29" name="Group 28">
                <a:extLst>
                  <a:ext uri="{FF2B5EF4-FFF2-40B4-BE49-F238E27FC236}">
                    <a16:creationId xmlns:a16="http://schemas.microsoft.com/office/drawing/2014/main" id="{FCD93205-4C22-D265-3583-5FF6840B6B02}"/>
                  </a:ext>
                </a:extLst>
              </p:cNvPr>
              <p:cNvGrpSpPr/>
              <p:nvPr/>
            </p:nvGrpSpPr>
            <p:grpSpPr>
              <a:xfrm>
                <a:off x="814275" y="2918169"/>
                <a:ext cx="6032769" cy="1832756"/>
                <a:chOff x="544090" y="3464561"/>
                <a:chExt cx="6032769" cy="1832756"/>
              </a:xfrm>
            </p:grpSpPr>
            <mc:AlternateContent xmlns:mc="http://schemas.openxmlformats.org/markup-compatibility/2006" xmlns:a14="http://schemas.microsoft.com/office/drawing/2010/main">
              <mc:Choice Requires="a14">
                <p:sp>
                  <p:nvSpPr>
                    <p:cNvPr id="5" name="Alternate Process 4">
                      <a:extLst>
                        <a:ext uri="{FF2B5EF4-FFF2-40B4-BE49-F238E27FC236}">
                          <a16:creationId xmlns:a16="http://schemas.microsoft.com/office/drawing/2014/main" id="{69017BFC-0258-E854-7C6B-8CD8143B9730}"/>
                        </a:ext>
                      </a:extLst>
                    </p:cNvPr>
                    <p:cNvSpPr/>
                    <p:nvPr/>
                  </p:nvSpPr>
                  <p:spPr>
                    <a:xfrm>
                      <a:off x="544090" y="3464561"/>
                      <a:ext cx="6032769" cy="1832756"/>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u="sng" dirty="0"/>
                        <a:t>Direct Way</a:t>
                      </a:r>
                      <a:r>
                        <a:rPr lang="en-US" sz="1800" dirty="0"/>
                        <a:t>:  </a:t>
                      </a:r>
                    </a:p>
                    <a:p>
                      <a:endParaRPr lang="en-US" sz="1800" dirty="0"/>
                    </a:p>
                    <a:p>
                      <a:endParaRPr lang="en-US" sz="1800" dirty="0"/>
                    </a:p>
                    <a:p>
                      <a:endParaRPr lang="en-US" sz="1800" dirty="0"/>
                    </a:p>
                    <a:p>
                      <a14:m>
                        <m:oMath xmlns:m="http://schemas.openxmlformats.org/officeDocument/2006/math">
                          <m:r>
                            <m:rPr>
                              <m:nor/>
                            </m:rPr>
                            <a:rPr lang="en-US" sz="1800" u="sng" dirty="0"/>
                            <m:t>Counting</m:t>
                          </m:r>
                          <m:r>
                            <m:rPr>
                              <m:nor/>
                            </m:rPr>
                            <a:rPr lang="en-US" sz="1800" u="sng" dirty="0"/>
                            <m:t> </m:t>
                          </m:r>
                          <m:r>
                            <m:rPr>
                              <m:nor/>
                            </m:rPr>
                            <a:rPr lang="en-US" sz="1800" u="sng" dirty="0"/>
                            <m:t>Way</m:t>
                          </m:r>
                        </m:oMath>
                      </a14:m>
                      <a:r>
                        <a:rPr lang="en-US" sz="1800" dirty="0"/>
                        <a:t>: </a:t>
                      </a:r>
                      <a:endParaRPr lang="en-US" sz="1800" u="sng" dirty="0"/>
                    </a:p>
                  </p:txBody>
                </p:sp>
              </mc:Choice>
              <mc:Fallback xmlns="">
                <p:sp>
                  <p:nvSpPr>
                    <p:cNvPr id="5" name="Alternate Process 4">
                      <a:extLst>
                        <a:ext uri="{FF2B5EF4-FFF2-40B4-BE49-F238E27FC236}">
                          <a16:creationId xmlns:a16="http://schemas.microsoft.com/office/drawing/2014/main" id="{69017BFC-0258-E854-7C6B-8CD8143B9730}"/>
                        </a:ext>
                      </a:extLst>
                    </p:cNvPr>
                    <p:cNvSpPr>
                      <a:spLocks noRot="1" noChangeAspect="1" noMove="1" noResize="1" noEditPoints="1" noAdjustHandles="1" noChangeArrowheads="1" noChangeShapeType="1" noTextEdit="1"/>
                    </p:cNvSpPr>
                    <p:nvPr/>
                  </p:nvSpPr>
                  <p:spPr>
                    <a:xfrm>
                      <a:off x="544090" y="3464561"/>
                      <a:ext cx="6032769" cy="1832756"/>
                    </a:xfrm>
                    <a:prstGeom prst="flowChartAlternateProcess">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FAAC854-13CF-05BC-C5B8-B79F0C4E782D}"/>
                    </a:ext>
                  </a:extLst>
                </p:cNvPr>
                <p:cNvSpPr txBox="1"/>
                <p:nvPr/>
              </p:nvSpPr>
              <p:spPr>
                <a:xfrm>
                  <a:off x="2189746" y="4117703"/>
                  <a:ext cx="2768707" cy="307777"/>
                </a:xfrm>
                <a:prstGeom prst="rect">
                  <a:avLst/>
                </a:prstGeom>
                <a:noFill/>
              </p:spPr>
              <p:txBody>
                <a:bodyPr wrap="none" rtlCol="0">
                  <a:spAutoFit/>
                </a:bodyPr>
                <a:lstStyle/>
                <a:p>
                  <a:r>
                    <a:rPr lang="en-US" dirty="0">
                      <a:solidFill>
                        <a:schemeClr val="bg1"/>
                      </a:solidFill>
                    </a:rPr>
                    <a:t>___   ___    ___   ___   ___  ___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8C41CF2-8188-CEDB-6BBD-13A2F5BB39E6}"/>
                        </a:ext>
                      </a:extLst>
                    </p:cNvPr>
                    <p:cNvSpPr txBox="1"/>
                    <p:nvPr/>
                  </p:nvSpPr>
                  <p:spPr>
                    <a:xfrm>
                      <a:off x="2189746" y="3604097"/>
                      <a:ext cx="3427541"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6</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5</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4</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3</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2</m:t>
                                </m:r>
                              </m:den>
                            </m:f>
                            <m:r>
                              <a:rPr lang="en-US" sz="1800" b="0" i="1" smtClean="0">
                                <a:solidFill>
                                  <a:schemeClr val="bg1"/>
                                </a:solidFill>
                                <a:latin typeface="Cambria Math" panose="02040503050406030204" pitchFamily="18" charset="0"/>
                              </a:rPr>
                              <m:t> × </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1</m:t>
                                </m:r>
                              </m:den>
                            </m:f>
                            <m:r>
                              <a:rPr lang="en-US" sz="1800" b="0" i="1" smtClean="0">
                                <a:solidFill>
                                  <a:schemeClr val="bg1"/>
                                </a:solidFill>
                                <a:latin typeface="Cambria Math" panose="02040503050406030204" pitchFamily="18" charset="0"/>
                              </a:rPr>
                              <m:t>=</m:t>
                            </m:r>
                            <m:f>
                              <m:fPr>
                                <m:ctrlPr>
                                  <a:rPr lang="en-US" sz="1800" b="0" i="1" smtClean="0">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1</m:t>
                                </m:r>
                              </m:num>
                              <m:den>
                                <m:r>
                                  <a:rPr lang="en-US" sz="1800" b="0" i="1" smtClean="0">
                                    <a:solidFill>
                                      <a:schemeClr val="bg1"/>
                                    </a:solidFill>
                                    <a:latin typeface="Cambria Math" panose="02040503050406030204" pitchFamily="18" charset="0"/>
                                  </a:rPr>
                                  <m:t>720</m:t>
                                </m:r>
                              </m:den>
                            </m:f>
                          </m:oMath>
                        </m:oMathPara>
                      </a14:m>
                      <a:endParaRPr lang="en-US" sz="1800" dirty="0">
                        <a:solidFill>
                          <a:schemeClr val="bg1"/>
                        </a:solidFill>
                      </a:endParaRPr>
                    </a:p>
                  </p:txBody>
                </p:sp>
              </mc:Choice>
              <mc:Fallback xmlns="">
                <p:sp>
                  <p:nvSpPr>
                    <p:cNvPr id="17" name="TextBox 16">
                      <a:extLst>
                        <a:ext uri="{FF2B5EF4-FFF2-40B4-BE49-F238E27FC236}">
                          <a16:creationId xmlns:a16="http://schemas.microsoft.com/office/drawing/2014/main" id="{78C41CF2-8188-CEDB-6BBD-13A2F5BB39E6}"/>
                        </a:ext>
                      </a:extLst>
                    </p:cNvPr>
                    <p:cNvSpPr txBox="1">
                      <a:spLocks noRot="1" noChangeAspect="1" noMove="1" noResize="1" noEditPoints="1" noAdjustHandles="1" noChangeArrowheads="1" noChangeShapeType="1" noTextEdit="1"/>
                    </p:cNvSpPr>
                    <p:nvPr/>
                  </p:nvSpPr>
                  <p:spPr>
                    <a:xfrm>
                      <a:off x="2189746" y="3604097"/>
                      <a:ext cx="3427541" cy="612796"/>
                    </a:xfrm>
                    <a:prstGeom prst="rect">
                      <a:avLst/>
                    </a:prstGeom>
                    <a:blipFill>
                      <a:blip r:embed="rId4"/>
                      <a:stretch>
                        <a:fillRect b="-61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EE1776D-E550-4029-E8C6-673E11A8734C}"/>
                      </a:ext>
                    </a:extLst>
                  </p:cNvPr>
                  <p:cNvSpPr txBox="1"/>
                  <p:nvPr/>
                </p:nvSpPr>
                <p:spPr>
                  <a:xfrm>
                    <a:off x="2534824" y="4107480"/>
                    <a:ext cx="3805016" cy="596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𝑃</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𝐶𝑜𝑟𝑟𝑒𝑐𝑡</m:t>
                              </m:r>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rPr>
                                <m:t>𝑃𝑎𝑠𝑠𝑤𝑜𝑟𝑑</m:t>
                              </m:r>
                            </m:e>
                          </m:d>
                          <m:r>
                            <a:rPr lang="en-US" sz="1600" b="0" i="1" smtClean="0">
                              <a:solidFill>
                                <a:schemeClr val="bg1"/>
                              </a:solidFill>
                              <a:latin typeface="Cambria Math" panose="02040503050406030204" pitchFamily="18" charset="0"/>
                            </a:rPr>
                            <m:t>=</m:t>
                          </m:r>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1</m:t>
                              </m:r>
                            </m:num>
                            <m:den>
                              <m:r>
                                <a:rPr lang="en-US" sz="1600" b="0" i="1" baseline="-25000" smtClean="0">
                                  <a:solidFill>
                                    <a:schemeClr val="bg1"/>
                                  </a:solidFill>
                                  <a:latin typeface="Cambria Math" panose="02040503050406030204" pitchFamily="18" charset="0"/>
                                </a:rPr>
                                <m:t>6</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𝑃</m:t>
                                  </m:r>
                                </m:e>
                                <m:sub>
                                  <m:r>
                                    <a:rPr lang="en-US" sz="1600" b="0" i="1" smtClean="0">
                                      <a:solidFill>
                                        <a:schemeClr val="bg1"/>
                                      </a:solidFill>
                                      <a:latin typeface="Cambria Math" panose="02040503050406030204" pitchFamily="18" charset="0"/>
                                    </a:rPr>
                                    <m:t>6</m:t>
                                  </m:r>
                                </m:sub>
                              </m:sSub>
                            </m:den>
                          </m:f>
                          <m:r>
                            <a:rPr lang="en-US" sz="1600" b="0" i="1" smtClean="0">
                              <a:solidFill>
                                <a:schemeClr val="bg1"/>
                              </a:solidFill>
                              <a:latin typeface="Cambria Math" panose="02040503050406030204" pitchFamily="18" charset="0"/>
                            </a:rPr>
                            <m:t>=</m:t>
                          </m:r>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1</m:t>
                              </m:r>
                            </m:num>
                            <m:den>
                              <m:r>
                                <a:rPr lang="en-US" sz="1600" b="0" i="1" smtClean="0">
                                  <a:solidFill>
                                    <a:schemeClr val="bg1"/>
                                  </a:solidFill>
                                  <a:latin typeface="Cambria Math" panose="02040503050406030204" pitchFamily="18" charset="0"/>
                                </a:rPr>
                                <m:t>6!</m:t>
                              </m:r>
                            </m:den>
                          </m:f>
                          <m:r>
                            <a:rPr lang="en-US" sz="1600" b="0" i="1" smtClean="0">
                              <a:solidFill>
                                <a:schemeClr val="bg1"/>
                              </a:solidFill>
                              <a:latin typeface="Cambria Math" panose="02040503050406030204" pitchFamily="18" charset="0"/>
                            </a:rPr>
                            <m:t>=</m:t>
                          </m:r>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1</m:t>
                              </m:r>
                            </m:num>
                            <m:den>
                              <m:r>
                                <a:rPr lang="en-US" sz="1600" b="0" i="1" smtClean="0">
                                  <a:solidFill>
                                    <a:schemeClr val="bg1"/>
                                  </a:solidFill>
                                  <a:latin typeface="Cambria Math" panose="02040503050406030204" pitchFamily="18" charset="0"/>
                                </a:rPr>
                                <m:t>720</m:t>
                              </m:r>
                            </m:den>
                          </m:f>
                        </m:oMath>
                      </m:oMathPara>
                    </a14:m>
                    <a:endParaRPr lang="en-US" sz="1600" dirty="0">
                      <a:solidFill>
                        <a:schemeClr val="bg1"/>
                      </a:solidFill>
                    </a:endParaRPr>
                  </a:p>
                </p:txBody>
              </p:sp>
            </mc:Choice>
            <mc:Fallback xmlns="">
              <p:sp>
                <p:nvSpPr>
                  <p:cNvPr id="30" name="TextBox 29">
                    <a:extLst>
                      <a:ext uri="{FF2B5EF4-FFF2-40B4-BE49-F238E27FC236}">
                        <a16:creationId xmlns:a16="http://schemas.microsoft.com/office/drawing/2014/main" id="{3EE1776D-E550-4029-E8C6-673E11A8734C}"/>
                      </a:ext>
                    </a:extLst>
                  </p:cNvPr>
                  <p:cNvSpPr txBox="1">
                    <a:spLocks noRot="1" noChangeAspect="1" noMove="1" noResize="1" noEditPoints="1" noAdjustHandles="1" noChangeArrowheads="1" noChangeShapeType="1" noTextEdit="1"/>
                  </p:cNvSpPr>
                  <p:nvPr/>
                </p:nvSpPr>
                <p:spPr>
                  <a:xfrm>
                    <a:off x="2534824" y="4107480"/>
                    <a:ext cx="3805016" cy="596766"/>
                  </a:xfrm>
                  <a:prstGeom prst="rect">
                    <a:avLst/>
                  </a:prstGeom>
                  <a:blipFill>
                    <a:blip r:embed="rId5"/>
                    <a:stretch>
                      <a:fillRect r="-344"/>
                    </a:stretch>
                  </a:blipFill>
                </p:spPr>
                <p:txBody>
                  <a:bodyPr/>
                  <a:lstStyle/>
                  <a:p>
                    <a:r>
                      <a:rPr lang="en-US">
                        <a:noFill/>
                      </a:rPr>
                      <a:t> </a:t>
                    </a:r>
                  </a:p>
                </p:txBody>
              </p:sp>
            </mc:Fallback>
          </mc:AlternateContent>
        </p:grpSp>
        <p:sp>
          <p:nvSpPr>
            <p:cNvPr id="31" name="TextBox 30">
              <a:extLst>
                <a:ext uri="{FF2B5EF4-FFF2-40B4-BE49-F238E27FC236}">
                  <a16:creationId xmlns:a16="http://schemas.microsoft.com/office/drawing/2014/main" id="{B27FB41D-C1B9-02F6-C3EC-91D474AC22A5}"/>
                </a:ext>
              </a:extLst>
            </p:cNvPr>
            <p:cNvSpPr txBox="1"/>
            <p:nvPr/>
          </p:nvSpPr>
          <p:spPr>
            <a:xfrm>
              <a:off x="5946097" y="3075824"/>
              <a:ext cx="2975747" cy="1600438"/>
            </a:xfrm>
            <a:prstGeom prst="rect">
              <a:avLst/>
            </a:prstGeom>
            <a:noFill/>
          </p:spPr>
          <p:txBody>
            <a:bodyPr wrap="square" rtlCol="0">
              <a:spAutoFit/>
            </a:bodyPr>
            <a:lstStyle/>
            <a:p>
              <a:r>
                <a:rPr lang="en-US" dirty="0"/>
                <a:t>Numerator: Only 1 correct             </a:t>
              </a:r>
            </a:p>
            <a:p>
              <a:r>
                <a:rPr lang="en-US" dirty="0"/>
                <a:t>                   password</a:t>
              </a:r>
            </a:p>
            <a:p>
              <a:endParaRPr lang="en-US" dirty="0"/>
            </a:p>
            <a:p>
              <a:r>
                <a:rPr lang="en-US" dirty="0"/>
                <a:t>Denominator: 6 #s to choose from</a:t>
              </a:r>
            </a:p>
            <a:p>
              <a:r>
                <a:rPr lang="en-US" dirty="0"/>
                <a:t>                      (6 fingerprints)</a:t>
              </a:r>
            </a:p>
            <a:p>
              <a:r>
                <a:rPr lang="en-US" dirty="0"/>
                <a:t>                        and Ordering all 6       </a:t>
              </a:r>
            </a:p>
            <a:p>
              <a:r>
                <a:rPr lang="en-US" dirty="0">
                  <a:sym typeface="Wingdings" pitchFamily="2" charset="2"/>
                </a:rPr>
                <a:t>                        r = 6</a:t>
              </a:r>
              <a:r>
                <a:rPr lang="en-US" dirty="0"/>
                <a:t> </a:t>
              </a:r>
            </a:p>
          </p:txBody>
        </p:sp>
        <p:cxnSp>
          <p:nvCxnSpPr>
            <p:cNvPr id="34" name="Straight Arrow Connector 33">
              <a:extLst>
                <a:ext uri="{FF2B5EF4-FFF2-40B4-BE49-F238E27FC236}">
                  <a16:creationId xmlns:a16="http://schemas.microsoft.com/office/drawing/2014/main" id="{EBB4997F-7989-1BB2-885F-B9BC346150C3}"/>
                </a:ext>
              </a:extLst>
            </p:cNvPr>
            <p:cNvCxnSpPr/>
            <p:nvPr/>
          </p:nvCxnSpPr>
          <p:spPr>
            <a:xfrm flipV="1">
              <a:off x="5465317" y="3472302"/>
              <a:ext cx="649721" cy="802640"/>
            </a:xfrm>
            <a:prstGeom prst="straightConnector1">
              <a:avLst/>
            </a:prstGeom>
            <a:ln w="3810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51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Goals for the Day</a:t>
            </a:r>
            <a:endParaRPr/>
          </a:p>
        </p:txBody>
      </p:sp>
      <p:sp>
        <p:nvSpPr>
          <p:cNvPr id="191" name="Google Shape;191;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2" name="Google Shape;192;p12"/>
          <p:cNvSpPr/>
          <p:nvPr/>
        </p:nvSpPr>
        <p:spPr>
          <a:xfrm>
            <a:off x="3178743" y="1857970"/>
            <a:ext cx="2386800" cy="23868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Calculating More Probabilities</a:t>
            </a:r>
            <a:endParaRPr dirty="0">
              <a:solidFill>
                <a:schemeClr val="dk2"/>
              </a:solidFill>
              <a:latin typeface="Roboto Condensed"/>
              <a:ea typeface="Roboto Condensed"/>
              <a:cs typeface="Roboto Condensed"/>
              <a:sym typeface="Roboto Condensed"/>
            </a:endParaRPr>
          </a:p>
        </p:txBody>
      </p:sp>
      <p:sp>
        <p:nvSpPr>
          <p:cNvPr id="193" name="Google Shape;193;p12"/>
          <p:cNvSpPr/>
          <p:nvPr/>
        </p:nvSpPr>
        <p:spPr>
          <a:xfrm>
            <a:off x="1379504" y="1857970"/>
            <a:ext cx="2386800" cy="23868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Complements</a:t>
            </a:r>
            <a:endParaRPr dirty="0">
              <a:solidFill>
                <a:schemeClr val="dk2"/>
              </a:solidFill>
              <a:latin typeface="Roboto Condensed"/>
              <a:ea typeface="Roboto Condensed"/>
              <a:cs typeface="Roboto Condensed"/>
              <a:sym typeface="Roboto Condensed"/>
            </a:endParaRPr>
          </a:p>
        </p:txBody>
      </p:sp>
      <p:sp>
        <p:nvSpPr>
          <p:cNvPr id="195" name="Google Shape;195;p12"/>
          <p:cNvSpPr/>
          <p:nvPr/>
        </p:nvSpPr>
        <p:spPr>
          <a:xfrm>
            <a:off x="4933904" y="1857970"/>
            <a:ext cx="2386800" cy="23868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Examples</a:t>
            </a:r>
            <a:endParaRPr dirty="0">
              <a:solidFill>
                <a:schemeClr val="dk2"/>
              </a:solidFill>
              <a:latin typeface="Roboto Condensed"/>
              <a:ea typeface="Roboto Condensed"/>
              <a:cs typeface="Roboto Condensed"/>
              <a:sym typeface="Roboto Condensed"/>
            </a:endParaRPr>
          </a:p>
        </p:txBody>
      </p:sp>
      <p:grpSp>
        <p:nvGrpSpPr>
          <p:cNvPr id="196" name="Google Shape;196;p12"/>
          <p:cNvGrpSpPr/>
          <p:nvPr/>
        </p:nvGrpSpPr>
        <p:grpSpPr>
          <a:xfrm>
            <a:off x="263101" y="580106"/>
            <a:ext cx="407743" cy="391135"/>
            <a:chOff x="5233525" y="4954450"/>
            <a:chExt cx="538275" cy="516350"/>
          </a:xfrm>
        </p:grpSpPr>
        <p:sp>
          <p:nvSpPr>
            <p:cNvPr id="197" name="Google Shape;197;p1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2"/>
          <p:cNvSpPr txBox="1"/>
          <p:nvPr/>
        </p:nvSpPr>
        <p:spPr>
          <a:xfrm>
            <a:off x="2259429" y="1963920"/>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1</a:t>
            </a:r>
            <a:endParaRPr sz="5500" b="1">
              <a:solidFill>
                <a:schemeClr val="accent5"/>
              </a:solidFill>
              <a:latin typeface="Roboto Condensed"/>
              <a:ea typeface="Roboto Condensed"/>
              <a:cs typeface="Roboto Condensed"/>
              <a:sym typeface="Roboto Condensed"/>
            </a:endParaRPr>
          </a:p>
        </p:txBody>
      </p:sp>
      <p:sp>
        <p:nvSpPr>
          <p:cNvPr id="209" name="Google Shape;209;p12"/>
          <p:cNvSpPr txBox="1"/>
          <p:nvPr/>
        </p:nvSpPr>
        <p:spPr>
          <a:xfrm>
            <a:off x="4058679" y="1963920"/>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2</a:t>
            </a:r>
            <a:endParaRPr sz="5500" b="1">
              <a:solidFill>
                <a:schemeClr val="accent5"/>
              </a:solidFill>
              <a:latin typeface="Roboto Condensed"/>
              <a:ea typeface="Roboto Condensed"/>
              <a:cs typeface="Roboto Condensed"/>
              <a:sym typeface="Roboto Condensed"/>
            </a:endParaRPr>
          </a:p>
        </p:txBody>
      </p:sp>
      <p:sp>
        <p:nvSpPr>
          <p:cNvPr id="210" name="Google Shape;210;p12"/>
          <p:cNvSpPr txBox="1"/>
          <p:nvPr/>
        </p:nvSpPr>
        <p:spPr>
          <a:xfrm>
            <a:off x="5857917" y="1963920"/>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3</a:t>
            </a:r>
            <a:endParaRPr sz="5500" b="1">
              <a:solidFill>
                <a:schemeClr val="accent5"/>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ctrTitle"/>
          </p:nvPr>
        </p:nvSpPr>
        <p:spPr>
          <a:xfrm>
            <a:off x="463525" y="3336497"/>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Complements</a:t>
            </a:r>
            <a:endParaRPr dirty="0"/>
          </a:p>
        </p:txBody>
      </p:sp>
      <p:sp>
        <p:nvSpPr>
          <p:cNvPr id="217" name="Google Shape;217;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18" name="Google Shape;218;p13"/>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chemeClr val="accent5"/>
                </a:solidFill>
                <a:latin typeface="Roboto Condensed"/>
                <a:ea typeface="Roboto Condensed"/>
                <a:cs typeface="Roboto Condensed"/>
                <a:sym typeface="Roboto Condensed"/>
              </a:rPr>
              <a:t>1</a:t>
            </a:r>
            <a:endParaRPr sz="3000" b="1">
              <a:solidFill>
                <a:schemeClr val="accent5"/>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Probability Review</a:t>
            </a:r>
            <a:endParaRPr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pPr marL="76200" indent="0">
                  <a:buNone/>
                </a:pPr>
                <a:r>
                  <a:rPr lang="en-US" b="1" u="sng" dirty="0"/>
                  <a:t>Probability</a:t>
                </a:r>
                <a:endParaRPr lang="en-US" sz="2000" b="0" i="1" dirty="0">
                  <a:latin typeface="Cambria Math" panose="02040503050406030204" pitchFamily="18" charset="0"/>
                </a:endParaRPr>
              </a:p>
              <a:p>
                <a:pPr marL="7620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𝐸𝑣𝑒𝑛𝑡</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𝑜𝑢𝑡𝑐𝑜𝑚𝑒𝑠</m:t>
                          </m:r>
                          <m:r>
                            <a:rPr lang="en-US" sz="1600" b="0" i="1" smtClean="0">
                              <a:latin typeface="Cambria Math" panose="02040503050406030204" pitchFamily="18" charset="0"/>
                            </a:rPr>
                            <m:t> </m:t>
                          </m:r>
                          <m:r>
                            <a:rPr lang="en-US" sz="1600" b="0" i="1" smtClean="0">
                              <a:latin typeface="Cambria Math" panose="02040503050406030204" pitchFamily="18" charset="0"/>
                            </a:rPr>
                            <m:t>𝑖𝑛</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𝑒𝑣𝑒𝑛𝑡</m:t>
                          </m:r>
                        </m:num>
                        <m:den>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𝑜𝑢𝑡𝑐𝑜𝑚𝑒𝑠</m:t>
                          </m:r>
                          <m:r>
                            <a:rPr lang="en-US" sz="1600" b="0" i="1" smtClean="0">
                              <a:latin typeface="Cambria Math" panose="02040503050406030204" pitchFamily="18" charset="0"/>
                            </a:rPr>
                            <m:t> </m:t>
                          </m:r>
                          <m:r>
                            <a:rPr lang="en-US" sz="1600" b="0" i="1" smtClean="0">
                              <a:latin typeface="Cambria Math" panose="02040503050406030204" pitchFamily="18" charset="0"/>
                            </a:rPr>
                            <m:t>𝑖𝑛</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𝑠𝑎𝑚𝑝𝑙𝑒</m:t>
                          </m:r>
                          <m:r>
                            <a:rPr lang="en-US" sz="1600" b="0" i="1" smtClean="0">
                              <a:latin typeface="Cambria Math" panose="02040503050406030204" pitchFamily="18" charset="0"/>
                            </a:rPr>
                            <m:t> </m:t>
                          </m:r>
                          <m:r>
                            <a:rPr lang="en-US" sz="1600" b="0" i="1" smtClean="0">
                              <a:latin typeface="Cambria Math" panose="02040503050406030204" pitchFamily="18" charset="0"/>
                            </a:rPr>
                            <m:t>𝑠𝑝𝑎𝑐𝑒</m:t>
                          </m:r>
                        </m:den>
                      </m:f>
                    </m:oMath>
                  </m:oMathPara>
                </a14:m>
                <a:br>
                  <a:rPr lang="en-US" sz="1800" b="0" i="1" dirty="0">
                    <a:latin typeface="Cambria Math" panose="02040503050406030204" pitchFamily="18" charset="0"/>
                  </a:rPr>
                </a:br>
                <a:endParaRPr lang="en-US" sz="1800" b="0" i="1" dirty="0">
                  <a:latin typeface="Cambria Math" panose="02040503050406030204" pitchFamily="18" charset="0"/>
                </a:endParaRPr>
              </a:p>
              <a:p>
                <a:pPr marL="533400" lvl="1" indent="0">
                  <a:buNone/>
                </a:pPr>
                <a:endParaRPr lang="en-US" sz="500" i="1" dirty="0">
                  <a:latin typeface="Cambria Math" panose="02040503050406030204" pitchFamily="18" charset="0"/>
                </a:endParaRPr>
              </a:p>
              <a:p>
                <a:pPr marL="533400" lvl="1" indent="0">
                  <a:buNone/>
                </a:pPr>
                <a:r>
                  <a:rPr lang="en-US" sz="2000"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𝑠𝑢𝑐𝑐𝑒𝑠𝑠𝑒𝑠</m:t>
                        </m:r>
                      </m:num>
                      <m:den>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𝑝𝑜𝑠𝑠𝑖𝑏𝑖𝑙𝑖𝑡𝑖𝑒𝑠</m:t>
                        </m:r>
                      </m:den>
                    </m:f>
                  </m:oMath>
                </a14:m>
                <a:endParaRPr lang="en-US" sz="2000" dirty="0"/>
              </a:p>
              <a:p>
                <a:pPr marL="533400" lvl="1" indent="0">
                  <a:buNone/>
                </a:pPr>
                <a:endParaRPr lang="en-US" sz="2000" dirty="0"/>
              </a:p>
              <a:p>
                <a:pPr marL="533400" lvl="1" indent="0">
                  <a:buNone/>
                </a:pPr>
                <a14:m>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rPr>
                      <m:t>𝑃𝑟𝑜𝑏𝑎𝑏𝑖𝑙𝑖𝑡𝑦</m:t>
                    </m:r>
                    <m:r>
                      <a:rPr lang="en-US" sz="1600" b="0" i="1" smtClean="0">
                        <a:latin typeface="Cambria Math" panose="02040503050406030204" pitchFamily="18" charset="0"/>
                      </a:rPr>
                      <m:t>≤1</m:t>
                    </m:r>
                  </m:oMath>
                </a14:m>
                <a:r>
                  <a:rPr lang="en-US" sz="1600" b="0" dirty="0"/>
                  <a:t> </a:t>
                </a:r>
              </a:p>
              <a:p>
                <a:pPr marL="533400" lvl="1" indent="0">
                  <a:buNone/>
                </a:pPr>
                <a:endParaRPr lang="en-US" sz="2000" dirty="0"/>
              </a:p>
            </p:txBody>
          </p:sp>
        </mc:Choice>
        <mc:Fallback xmlns="">
          <p:sp>
            <p:nvSpPr>
              <p:cNvPr id="2" name="Text Placeholder 1">
                <a:extLst>
                  <a:ext uri="{FF2B5EF4-FFF2-40B4-BE49-F238E27FC236}">
                    <a16:creationId xmlns:a16="http://schemas.microsoft.com/office/drawing/2014/main" id="{ADC04ADF-3C89-B545-B3AC-998590695FDC}"/>
                  </a:ext>
                </a:extLst>
              </p:cNvPr>
              <p:cNvSpPr>
                <a:spLocks noGrp="1" noRot="1" noChangeAspect="1" noMove="1" noResize="1" noEditPoints="1" noAdjustHandles="1" noChangeArrowheads="1" noChangeShapeType="1" noTextEdit="1"/>
              </p:cNvSpPr>
              <p:nvPr>
                <p:ph type="body" idx="1"/>
              </p:nvPr>
            </p:nvSpPr>
            <p:spPr>
              <a:xfrm>
                <a:off x="577767" y="1384142"/>
                <a:ext cx="7621258" cy="3217457"/>
              </a:xfrm>
              <a:blipFill>
                <a:blip r:embed="rId3"/>
                <a:stretch>
                  <a:fillRect l="-166"/>
                </a:stretch>
              </a:blipFill>
            </p:spPr>
            <p:txBody>
              <a:bodyPr/>
              <a:lstStyle/>
              <a:p>
                <a:r>
                  <a:rPr lang="en-US">
                    <a:noFill/>
                  </a:rPr>
                  <a:t> </a:t>
                </a:r>
              </a:p>
            </p:txBody>
          </p:sp>
        </mc:Fallback>
      </mc:AlternateContent>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pic>
        <p:nvPicPr>
          <p:cNvPr id="4" name="Picture 3">
            <a:extLst>
              <a:ext uri="{FF2B5EF4-FFF2-40B4-BE49-F238E27FC236}">
                <a16:creationId xmlns:a16="http://schemas.microsoft.com/office/drawing/2014/main" id="{D79DEDFD-7960-8748-EE17-B179444F3BE3}"/>
              </a:ext>
            </a:extLst>
          </p:cNvPr>
          <p:cNvPicPr>
            <a:picLocks noChangeAspect="1"/>
          </p:cNvPicPr>
          <p:nvPr/>
        </p:nvPicPr>
        <p:blipFill>
          <a:blip r:embed="rId4"/>
          <a:stretch>
            <a:fillRect/>
          </a:stretch>
        </p:blipFill>
        <p:spPr>
          <a:xfrm>
            <a:off x="3792355" y="3777295"/>
            <a:ext cx="2870200" cy="6477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9C7D08-7FFA-C0FF-2FF7-414FA44A112D}"/>
                  </a:ext>
                </a:extLst>
              </p:cNvPr>
              <p:cNvSpPr txBox="1"/>
              <p:nvPr/>
            </p:nvSpPr>
            <p:spPr>
              <a:xfrm>
                <a:off x="4919454" y="3623406"/>
                <a:ext cx="6160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59C7D08-7FFA-C0FF-2FF7-414FA44A112D}"/>
                  </a:ext>
                </a:extLst>
              </p:cNvPr>
              <p:cNvSpPr txBox="1">
                <a:spLocks noRot="1" noChangeAspect="1" noMove="1" noResize="1" noEditPoints="1" noAdjustHandles="1" noChangeArrowheads="1" noChangeShapeType="1" noTextEdit="1"/>
              </p:cNvSpPr>
              <p:nvPr/>
            </p:nvSpPr>
            <p:spPr>
              <a:xfrm>
                <a:off x="4919454" y="3623406"/>
                <a:ext cx="616002" cy="307777"/>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418748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Complements</a:t>
            </a:r>
            <a:endParaRPr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282216" y="1455089"/>
                <a:ext cx="8566233" cy="3217457"/>
              </a:xfrm>
            </p:spPr>
            <p:txBody>
              <a:bodyPr anchor="t"/>
              <a:lstStyle/>
              <a:p>
                <a:r>
                  <a:rPr lang="en-US" b="1" dirty="0"/>
                  <a:t>Complement of an Event</a:t>
                </a:r>
                <a:r>
                  <a:rPr lang="en-US" dirty="0"/>
                  <a:t>: Consists of all outcomes in the sample space that are </a:t>
                </a:r>
                <a:r>
                  <a:rPr lang="en-US" i="1" u="sng" dirty="0"/>
                  <a:t>not</a:t>
                </a:r>
                <a:r>
                  <a:rPr lang="en-US" dirty="0"/>
                  <a:t> in event 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𝐶</m:t>
                        </m:r>
                      </m:sup>
                    </m:sSup>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𝐸</m:t>
                        </m:r>
                      </m:e>
                    </m:acc>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oMath>
                </a14:m>
                <a:r>
                  <a:rPr lang="en-US" dirty="0"/>
                  <a:t> </a:t>
                </a:r>
              </a:p>
              <a:p>
                <a:endParaRPr lang="en-US" sz="2000" dirty="0"/>
              </a:p>
              <a:p>
                <a:endParaRPr lang="en-US" sz="2000" dirty="0"/>
              </a:p>
              <a:p>
                <a:endParaRPr lang="en-US" sz="2000" dirty="0"/>
              </a:p>
              <a:p>
                <a:endParaRPr lang="en-US" sz="2000" dirty="0"/>
              </a:p>
              <a:p>
                <a:pPr marL="0" marR="0">
                  <a:spcBef>
                    <a:spcPts val="0"/>
                  </a:spcBef>
                  <a:spcAft>
                    <a:spcPts val="0"/>
                  </a:spcAft>
                </a:pPr>
                <a:r>
                  <a:rPr lang="en-US" dirty="0"/>
                  <a:t>Complement Rules of Probability:</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P(E) + P(E</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 1	     </a:t>
                </a: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P(E) = 1 – P(E</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i="1"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P(E</a:t>
                </a:r>
                <a:r>
                  <a:rPr lang="en-US" sz="1800" i="1"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 1 – 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mc:Choice>
        <mc:Fallback xmlns="">
          <p:sp>
            <p:nvSpPr>
              <p:cNvPr id="2" name="Text Placeholder 1">
                <a:extLst>
                  <a:ext uri="{FF2B5EF4-FFF2-40B4-BE49-F238E27FC236}">
                    <a16:creationId xmlns:a16="http://schemas.microsoft.com/office/drawing/2014/main" id="{ADC04ADF-3C89-B545-B3AC-998590695FDC}"/>
                  </a:ext>
                </a:extLst>
              </p:cNvPr>
              <p:cNvSpPr>
                <a:spLocks noGrp="1" noRot="1" noChangeAspect="1" noMove="1" noResize="1" noEditPoints="1" noAdjustHandles="1" noChangeArrowheads="1" noChangeShapeType="1" noTextEdit="1"/>
              </p:cNvSpPr>
              <p:nvPr>
                <p:ph type="body" idx="1"/>
              </p:nvPr>
            </p:nvSpPr>
            <p:spPr>
              <a:xfrm>
                <a:off x="282216" y="1455089"/>
                <a:ext cx="8566233" cy="3217457"/>
              </a:xfrm>
              <a:blipFill>
                <a:blip r:embed="rId3"/>
                <a:stretch>
                  <a:fillRect l="-1481" b="-8268"/>
                </a:stretch>
              </a:blipFill>
            </p:spPr>
            <p:txBody>
              <a:bodyPr/>
              <a:lstStyle/>
              <a:p>
                <a:r>
                  <a:rPr lang="en-US">
                    <a:noFill/>
                  </a:rPr>
                  <a:t> </a:t>
                </a:r>
              </a:p>
            </p:txBody>
          </p:sp>
        </mc:Fallback>
      </mc:AlternateContent>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31;p14">
            <a:extLst>
              <a:ext uri="{FF2B5EF4-FFF2-40B4-BE49-F238E27FC236}">
                <a16:creationId xmlns:a16="http://schemas.microsoft.com/office/drawing/2014/main" id="{4FD7FDDD-C3CC-914D-A82B-7B6A4551245A}"/>
              </a:ext>
            </a:extLst>
          </p:cNvPr>
          <p:cNvGrpSpPr/>
          <p:nvPr/>
        </p:nvGrpSpPr>
        <p:grpSpPr>
          <a:xfrm>
            <a:off x="7218250" y="126225"/>
            <a:ext cx="1399349" cy="562200"/>
            <a:chOff x="7218250" y="126225"/>
            <a:chExt cx="1399349" cy="562200"/>
          </a:xfrm>
        </p:grpSpPr>
        <p:sp>
          <p:nvSpPr>
            <p:cNvPr id="24" name="Google Shape;232;p14">
              <a:extLst>
                <a:ext uri="{FF2B5EF4-FFF2-40B4-BE49-F238E27FC236}">
                  <a16:creationId xmlns:a16="http://schemas.microsoft.com/office/drawing/2014/main" id="{5CC972E3-CF30-0D46-8C44-834BEAD9060E}"/>
                </a:ext>
              </a:extLst>
            </p:cNvPr>
            <p:cNvSpPr/>
            <p:nvPr/>
          </p:nvSpPr>
          <p:spPr>
            <a:xfrm>
              <a:off x="7636825"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 name="Google Shape;233;p14">
              <a:extLst>
                <a:ext uri="{FF2B5EF4-FFF2-40B4-BE49-F238E27FC236}">
                  <a16:creationId xmlns:a16="http://schemas.microsoft.com/office/drawing/2014/main" id="{403BE9B1-33D2-BD43-9CAD-BC50BE833885}"/>
                </a:ext>
              </a:extLst>
            </p:cNvPr>
            <p:cNvSpPr/>
            <p:nvPr/>
          </p:nvSpPr>
          <p:spPr>
            <a:xfrm>
              <a:off x="7218250"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7" name="Google Shape;235;p14">
              <a:extLst>
                <a:ext uri="{FF2B5EF4-FFF2-40B4-BE49-F238E27FC236}">
                  <a16:creationId xmlns:a16="http://schemas.microsoft.com/office/drawing/2014/main" id="{FEFE4CFD-EAF5-844F-B782-F1B8CD3EFA22}"/>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3" name="Google Shape;236;p14">
            <a:extLst>
              <a:ext uri="{FF2B5EF4-FFF2-40B4-BE49-F238E27FC236}">
                <a16:creationId xmlns:a16="http://schemas.microsoft.com/office/drawing/2014/main" id="{7F3ABCDF-FA7D-2F4F-B143-73A16CEADAC9}"/>
              </a:ext>
            </a:extLst>
          </p:cNvPr>
          <p:cNvSpPr txBox="1"/>
          <p:nvPr/>
        </p:nvSpPr>
        <p:spPr>
          <a:xfrm>
            <a:off x="7294475" y="48200"/>
            <a:ext cx="5136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nvGrpSpPr>
          <p:cNvPr id="6" name="Group 5">
            <a:extLst>
              <a:ext uri="{FF2B5EF4-FFF2-40B4-BE49-F238E27FC236}">
                <a16:creationId xmlns:a16="http://schemas.microsoft.com/office/drawing/2014/main" id="{FC8F972D-4E0F-A12C-630D-5C1907FD2F76}"/>
              </a:ext>
            </a:extLst>
          </p:cNvPr>
          <p:cNvGrpSpPr/>
          <p:nvPr/>
        </p:nvGrpSpPr>
        <p:grpSpPr>
          <a:xfrm>
            <a:off x="3083066" y="2340917"/>
            <a:ext cx="2791751" cy="1363718"/>
            <a:chOff x="3083066" y="2340917"/>
            <a:chExt cx="2791751" cy="1363718"/>
          </a:xfrm>
        </p:grpSpPr>
        <p:sp>
          <p:nvSpPr>
            <p:cNvPr id="3" name="Rectangle 2">
              <a:extLst>
                <a:ext uri="{FF2B5EF4-FFF2-40B4-BE49-F238E27FC236}">
                  <a16:creationId xmlns:a16="http://schemas.microsoft.com/office/drawing/2014/main" id="{E9492850-1011-9D7A-ED8A-DB36F9459F61}"/>
                </a:ext>
              </a:extLst>
            </p:cNvPr>
            <p:cNvSpPr/>
            <p:nvPr/>
          </p:nvSpPr>
          <p:spPr>
            <a:xfrm>
              <a:off x="3083066" y="2571750"/>
              <a:ext cx="2395242" cy="11328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90A218-F9B2-F9FD-9493-AC74A69034D1}"/>
                    </a:ext>
                  </a:extLst>
                </p:cNvPr>
                <p:cNvSpPr txBox="1"/>
                <p:nvPr/>
              </p:nvSpPr>
              <p:spPr>
                <a:xfrm flipH="1">
                  <a:off x="5583504" y="2340917"/>
                  <a:ext cx="29131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oMath>
                    </m:oMathPara>
                  </a14:m>
                  <a:endParaRPr lang="en-US" dirty="0"/>
                </a:p>
              </p:txBody>
            </p:sp>
          </mc:Choice>
          <mc:Fallback xmlns="">
            <p:sp>
              <p:nvSpPr>
                <p:cNvPr id="5" name="TextBox 4">
                  <a:extLst>
                    <a:ext uri="{FF2B5EF4-FFF2-40B4-BE49-F238E27FC236}">
                      <a16:creationId xmlns:a16="http://schemas.microsoft.com/office/drawing/2014/main" id="{BF90A218-F9B2-F9FD-9493-AC74A69034D1}"/>
                    </a:ext>
                  </a:extLst>
                </p:cNvPr>
                <p:cNvSpPr txBox="1">
                  <a:spLocks noRot="1" noChangeAspect="1" noMove="1" noResize="1" noEditPoints="1" noAdjustHandles="1" noChangeArrowheads="1" noChangeShapeType="1" noTextEdit="1"/>
                </p:cNvSpPr>
                <p:nvPr/>
              </p:nvSpPr>
              <p:spPr>
                <a:xfrm flipH="1">
                  <a:off x="5583504" y="2340917"/>
                  <a:ext cx="291313" cy="461665"/>
                </a:xfrm>
                <a:prstGeom prst="rect">
                  <a:avLst/>
                </a:prstGeom>
                <a:blipFill>
                  <a:blip r:embed="rId4"/>
                  <a:stretch>
                    <a:fillRect l="-4167" r="-25000"/>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5B1E5D67-6CE4-E951-8ED0-807D97997B40}"/>
              </a:ext>
            </a:extLst>
          </p:cNvPr>
          <p:cNvGrpSpPr/>
          <p:nvPr/>
        </p:nvGrpSpPr>
        <p:grpSpPr>
          <a:xfrm>
            <a:off x="3083066" y="2571750"/>
            <a:ext cx="2395242" cy="1132885"/>
            <a:chOff x="4946566" y="2604679"/>
            <a:chExt cx="2395242" cy="1132885"/>
          </a:xfrm>
          <a:solidFill>
            <a:schemeClr val="bg2"/>
          </a:solidFill>
        </p:grpSpPr>
        <p:sp>
          <p:nvSpPr>
            <p:cNvPr id="9" name="Rectangle 8">
              <a:extLst>
                <a:ext uri="{FF2B5EF4-FFF2-40B4-BE49-F238E27FC236}">
                  <a16:creationId xmlns:a16="http://schemas.microsoft.com/office/drawing/2014/main" id="{46ADB08A-E6BD-49B8-A8F9-E870D980BD7A}"/>
                </a:ext>
              </a:extLst>
            </p:cNvPr>
            <p:cNvSpPr/>
            <p:nvPr/>
          </p:nvSpPr>
          <p:spPr>
            <a:xfrm>
              <a:off x="4946566" y="2604679"/>
              <a:ext cx="2395242" cy="113288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D3BF9D-FE75-6F4D-5F68-D28798CB9E05}"/>
                    </a:ext>
                  </a:extLst>
                </p:cNvPr>
                <p:cNvSpPr txBox="1"/>
                <p:nvPr/>
              </p:nvSpPr>
              <p:spPr>
                <a:xfrm flipH="1">
                  <a:off x="6385964" y="2954578"/>
                  <a:ext cx="291313" cy="401135"/>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𝐸</m:t>
                            </m:r>
                          </m:e>
                          <m:sup>
                            <m:r>
                              <a:rPr lang="en-US" sz="2000" b="0" i="1" smtClean="0">
                                <a:latin typeface="Cambria Math" panose="02040503050406030204" pitchFamily="18" charset="0"/>
                              </a:rPr>
                              <m:t>𝐶</m:t>
                            </m:r>
                          </m:sup>
                        </m:sSup>
                      </m:oMath>
                    </m:oMathPara>
                  </a14:m>
                  <a:endParaRPr lang="en-US" sz="2000" dirty="0"/>
                </a:p>
              </p:txBody>
            </p:sp>
          </mc:Choice>
          <mc:Fallback xmlns="">
            <p:sp>
              <p:nvSpPr>
                <p:cNvPr id="10" name="TextBox 9">
                  <a:extLst>
                    <a:ext uri="{FF2B5EF4-FFF2-40B4-BE49-F238E27FC236}">
                      <a16:creationId xmlns:a16="http://schemas.microsoft.com/office/drawing/2014/main" id="{8AD3BF9D-FE75-6F4D-5F68-D28798CB9E05}"/>
                    </a:ext>
                  </a:extLst>
                </p:cNvPr>
                <p:cNvSpPr txBox="1">
                  <a:spLocks noRot="1" noChangeAspect="1" noMove="1" noResize="1" noEditPoints="1" noAdjustHandles="1" noChangeArrowheads="1" noChangeShapeType="1" noTextEdit="1"/>
                </p:cNvSpPr>
                <p:nvPr/>
              </p:nvSpPr>
              <p:spPr>
                <a:xfrm flipH="1">
                  <a:off x="6385964" y="2954578"/>
                  <a:ext cx="291313" cy="401135"/>
                </a:xfrm>
                <a:prstGeom prst="rect">
                  <a:avLst/>
                </a:prstGeom>
                <a:blipFill>
                  <a:blip r:embed="rId5"/>
                  <a:stretch>
                    <a:fillRect r="-458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6AB0E73C-FB65-2405-96DD-61AC9CDAFFDC}"/>
                  </a:ext>
                </a:extLst>
              </p:cNvPr>
              <p:cNvSpPr/>
              <p:nvPr/>
            </p:nvSpPr>
            <p:spPr>
              <a:xfrm>
                <a:off x="3487668" y="2802582"/>
                <a:ext cx="661580" cy="6392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b="0" i="1" smtClean="0">
                          <a:solidFill>
                            <a:schemeClr val="accent2"/>
                          </a:solidFill>
                          <a:latin typeface="Cambria Math" panose="02040503050406030204" pitchFamily="18" charset="0"/>
                        </a:rPr>
                        <m:t>𝐸</m:t>
                      </m:r>
                    </m:oMath>
                  </m:oMathPara>
                </a14:m>
                <a:endParaRPr lang="en-US" sz="1800" dirty="0">
                  <a:solidFill>
                    <a:schemeClr val="accent2"/>
                  </a:solidFill>
                </a:endParaRPr>
              </a:p>
            </p:txBody>
          </p:sp>
        </mc:Choice>
        <mc:Fallback xmlns="">
          <p:sp>
            <p:nvSpPr>
              <p:cNvPr id="7" name="Oval 6">
                <a:extLst>
                  <a:ext uri="{FF2B5EF4-FFF2-40B4-BE49-F238E27FC236}">
                    <a16:creationId xmlns:a16="http://schemas.microsoft.com/office/drawing/2014/main" id="{6AB0E73C-FB65-2405-96DD-61AC9CDAFFDC}"/>
                  </a:ext>
                </a:extLst>
              </p:cNvPr>
              <p:cNvSpPr>
                <a:spLocks noRot="1" noChangeAspect="1" noMove="1" noResize="1" noEditPoints="1" noAdjustHandles="1" noChangeArrowheads="1" noChangeShapeType="1" noTextEdit="1"/>
              </p:cNvSpPr>
              <p:nvPr/>
            </p:nvSpPr>
            <p:spPr>
              <a:xfrm>
                <a:off x="3487668" y="2802582"/>
                <a:ext cx="661580" cy="639271"/>
              </a:xfrm>
              <a:prstGeom prst="ellipse">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7ABEA7D-F544-EDE2-0C72-06938D95BEEF}"/>
              </a:ext>
            </a:extLst>
          </p:cNvPr>
          <p:cNvSpPr txBox="1"/>
          <p:nvPr/>
        </p:nvSpPr>
        <p:spPr>
          <a:xfrm>
            <a:off x="1055098" y="1369604"/>
            <a:ext cx="1005403" cy="338554"/>
          </a:xfrm>
          <a:prstGeom prst="rect">
            <a:avLst/>
          </a:prstGeom>
          <a:noFill/>
        </p:spPr>
        <p:txBody>
          <a:bodyPr wrap="none" rtlCol="0">
            <a:spAutoFit/>
          </a:bodyPr>
          <a:lstStyle/>
          <a:p>
            <a:r>
              <a:rPr lang="en-US" sz="1600" dirty="0"/>
              <a:t>Opposite</a:t>
            </a:r>
          </a:p>
        </p:txBody>
      </p:sp>
    </p:spTree>
    <p:extLst>
      <p:ext uri="{BB962C8B-B14F-4D97-AF65-F5344CB8AC3E}">
        <p14:creationId xmlns:p14="http://schemas.microsoft.com/office/powerpoint/2010/main" val="129939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Complement Examples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282216" y="1201625"/>
            <a:ext cx="8566233" cy="3217457"/>
          </a:xfrm>
        </p:spPr>
        <p:txBody>
          <a:bodyPr anchor="t"/>
          <a:lstStyle/>
          <a:p>
            <a:r>
              <a:rPr lang="en-US" sz="2000" dirty="0"/>
              <a:t>Example: Suppose we are randomly selecting a single card from a standard 52-card deck.</a:t>
            </a:r>
          </a:p>
          <a:p>
            <a:pPr marL="533400" indent="-457200">
              <a:buFont typeface="+mj-lt"/>
              <a:buAutoNum type="alphaLcParenR"/>
            </a:pPr>
            <a:r>
              <a:rPr lang="en-US" sz="2000" dirty="0"/>
              <a:t>Find the probability of a diamond.</a:t>
            </a:r>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r>
              <a:rPr lang="en-US" sz="2000" dirty="0"/>
              <a:t>Find the probability of not a diamond.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31;p14">
            <a:extLst>
              <a:ext uri="{FF2B5EF4-FFF2-40B4-BE49-F238E27FC236}">
                <a16:creationId xmlns:a16="http://schemas.microsoft.com/office/drawing/2014/main" id="{4FD7FDDD-C3CC-914D-A82B-7B6A4551245A}"/>
              </a:ext>
            </a:extLst>
          </p:cNvPr>
          <p:cNvGrpSpPr/>
          <p:nvPr/>
        </p:nvGrpSpPr>
        <p:grpSpPr>
          <a:xfrm>
            <a:off x="7218250" y="126225"/>
            <a:ext cx="1399349" cy="562200"/>
            <a:chOff x="7218250" y="126225"/>
            <a:chExt cx="1399349" cy="562200"/>
          </a:xfrm>
        </p:grpSpPr>
        <p:sp>
          <p:nvSpPr>
            <p:cNvPr id="24" name="Google Shape;232;p14">
              <a:extLst>
                <a:ext uri="{FF2B5EF4-FFF2-40B4-BE49-F238E27FC236}">
                  <a16:creationId xmlns:a16="http://schemas.microsoft.com/office/drawing/2014/main" id="{5CC972E3-CF30-0D46-8C44-834BEAD9060E}"/>
                </a:ext>
              </a:extLst>
            </p:cNvPr>
            <p:cNvSpPr/>
            <p:nvPr/>
          </p:nvSpPr>
          <p:spPr>
            <a:xfrm>
              <a:off x="7636825"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 name="Google Shape;233;p14">
              <a:extLst>
                <a:ext uri="{FF2B5EF4-FFF2-40B4-BE49-F238E27FC236}">
                  <a16:creationId xmlns:a16="http://schemas.microsoft.com/office/drawing/2014/main" id="{403BE9B1-33D2-BD43-9CAD-BC50BE833885}"/>
                </a:ext>
              </a:extLst>
            </p:cNvPr>
            <p:cNvSpPr/>
            <p:nvPr/>
          </p:nvSpPr>
          <p:spPr>
            <a:xfrm>
              <a:off x="7218250"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7" name="Google Shape;235;p14">
              <a:extLst>
                <a:ext uri="{FF2B5EF4-FFF2-40B4-BE49-F238E27FC236}">
                  <a16:creationId xmlns:a16="http://schemas.microsoft.com/office/drawing/2014/main" id="{FEFE4CFD-EAF5-844F-B782-F1B8CD3EFA22}"/>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3" name="Google Shape;236;p14">
            <a:extLst>
              <a:ext uri="{FF2B5EF4-FFF2-40B4-BE49-F238E27FC236}">
                <a16:creationId xmlns:a16="http://schemas.microsoft.com/office/drawing/2014/main" id="{7F3ABCDF-FA7D-2F4F-B143-73A16CEADAC9}"/>
              </a:ext>
            </a:extLst>
          </p:cNvPr>
          <p:cNvSpPr txBox="1"/>
          <p:nvPr/>
        </p:nvSpPr>
        <p:spPr>
          <a:xfrm>
            <a:off x="7294475" y="48200"/>
            <a:ext cx="5136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sp>
        <p:nvSpPr>
          <p:cNvPr id="12" name="TextBox 11">
            <a:extLst>
              <a:ext uri="{FF2B5EF4-FFF2-40B4-BE49-F238E27FC236}">
                <a16:creationId xmlns:a16="http://schemas.microsoft.com/office/drawing/2014/main" id="{61298547-00DD-4D8C-68AD-775406D47D76}"/>
              </a:ext>
            </a:extLst>
          </p:cNvPr>
          <p:cNvSpPr txBox="1"/>
          <p:nvPr/>
        </p:nvSpPr>
        <p:spPr>
          <a:xfrm>
            <a:off x="3827863" y="4676909"/>
            <a:ext cx="782587" cy="307777"/>
          </a:xfrm>
          <a:prstGeom prst="rect">
            <a:avLst/>
          </a:prstGeom>
          <a:noFill/>
        </p:spPr>
        <p:txBody>
          <a:bodyPr wrap="none" rtlCol="0">
            <a:spAutoFit/>
          </a:bodyPr>
          <a:lstStyle/>
          <a:p>
            <a:r>
              <a:rPr lang="en-US" dirty="0"/>
              <a:t>Directly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3E7C5C1-5D39-1CE0-A74B-E6EBB894E665}"/>
                  </a:ext>
                </a:extLst>
              </p:cNvPr>
              <p:cNvSpPr txBox="1"/>
              <p:nvPr/>
            </p:nvSpPr>
            <p:spPr>
              <a:xfrm>
                <a:off x="1751340" y="2788163"/>
                <a:ext cx="17790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𝐷𝑖𝑎𝑚𝑜𝑛𝑑</m:t>
                          </m:r>
                        </m:e>
                      </m:d>
                      <m:r>
                        <a:rPr lang="en-US" sz="1800"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43E7C5C1-5D39-1CE0-A74B-E6EBB894E665}"/>
                  </a:ext>
                </a:extLst>
              </p:cNvPr>
              <p:cNvSpPr txBox="1">
                <a:spLocks noRot="1" noChangeAspect="1" noMove="1" noResize="1" noEditPoints="1" noAdjustHandles="1" noChangeArrowheads="1" noChangeShapeType="1" noTextEdit="1"/>
              </p:cNvSpPr>
              <p:nvPr/>
            </p:nvSpPr>
            <p:spPr>
              <a:xfrm>
                <a:off x="1751340" y="2788163"/>
                <a:ext cx="177901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8DD0E68-DDFA-AD5D-4400-E0646C9780B3}"/>
                  </a:ext>
                </a:extLst>
              </p:cNvPr>
              <p:cNvSpPr txBox="1"/>
              <p:nvPr/>
            </p:nvSpPr>
            <p:spPr>
              <a:xfrm>
                <a:off x="3463390" y="2715002"/>
                <a:ext cx="728947" cy="51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13</m:t>
                          </m:r>
                        </m:num>
                        <m:den>
                          <m:r>
                            <a:rPr lang="en-US" sz="1400" b="0" i="1" smtClean="0">
                              <a:latin typeface="Cambria Math" panose="02040503050406030204" pitchFamily="18" charset="0"/>
                            </a:rPr>
                            <m:t>52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oMath>
                  </m:oMathPara>
                </a14:m>
                <a:endParaRPr lang="en-US" sz="1400" b="0"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A8DD0E68-DDFA-AD5D-4400-E0646C9780B3}"/>
                  </a:ext>
                </a:extLst>
              </p:cNvPr>
              <p:cNvSpPr txBox="1">
                <a:spLocks noRot="1" noChangeAspect="1" noMove="1" noResize="1" noEditPoints="1" noAdjustHandles="1" noChangeArrowheads="1" noChangeShapeType="1" noTextEdit="1"/>
              </p:cNvSpPr>
              <p:nvPr/>
            </p:nvSpPr>
            <p:spPr>
              <a:xfrm>
                <a:off x="3463390" y="2715002"/>
                <a:ext cx="728947" cy="5156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4B100-0875-FEDB-35F3-D2B5A850671D}"/>
                  </a:ext>
                </a:extLst>
              </p:cNvPr>
              <p:cNvSpPr txBox="1"/>
              <p:nvPr/>
            </p:nvSpPr>
            <p:spPr>
              <a:xfrm>
                <a:off x="1751340" y="4234416"/>
                <a:ext cx="2219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𝑁𝑜𝑡</m:t>
                          </m:r>
                          <m:r>
                            <a:rPr lang="en-US" sz="1800" b="0" i="1" smtClean="0">
                              <a:latin typeface="Cambria Math" panose="02040503050406030204" pitchFamily="18" charset="0"/>
                            </a:rPr>
                            <m:t> </m:t>
                          </m:r>
                          <m:r>
                            <a:rPr lang="en-US" sz="1800" b="0" i="1" smtClean="0">
                              <a:latin typeface="Cambria Math" panose="02040503050406030204" pitchFamily="18" charset="0"/>
                            </a:rPr>
                            <m:t>𝐷𝑖𝑎𝑚𝑜𝑛𝑑</m:t>
                          </m:r>
                        </m:e>
                      </m:d>
                      <m:r>
                        <a:rPr lang="en-US" sz="18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804B100-0875-FEDB-35F3-D2B5A850671D}"/>
                  </a:ext>
                </a:extLst>
              </p:cNvPr>
              <p:cNvSpPr txBox="1">
                <a:spLocks noRot="1" noChangeAspect="1" noMove="1" noResize="1" noEditPoints="1" noAdjustHandles="1" noChangeArrowheads="1" noChangeShapeType="1" noTextEdit="1"/>
              </p:cNvSpPr>
              <p:nvPr/>
            </p:nvSpPr>
            <p:spPr>
              <a:xfrm>
                <a:off x="1751340" y="4234416"/>
                <a:ext cx="2219069"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59ACCE3-CC8B-E886-F445-EA68C97CDA38}"/>
                  </a:ext>
                </a:extLst>
              </p:cNvPr>
              <p:cNvSpPr txBox="1"/>
              <p:nvPr/>
            </p:nvSpPr>
            <p:spPr>
              <a:xfrm>
                <a:off x="3970409" y="4161255"/>
                <a:ext cx="728947" cy="51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39</m:t>
                          </m:r>
                        </m:num>
                        <m:den>
                          <m:r>
                            <a:rPr lang="en-US" sz="1400" b="0" i="1" smtClean="0">
                              <a:latin typeface="Cambria Math" panose="02040503050406030204" pitchFamily="18" charset="0"/>
                            </a:rPr>
                            <m:t>52</m:t>
                          </m:r>
                        </m:den>
                      </m:f>
                      <m:r>
                        <a:rPr lang="en-US" sz="1400" b="0" i="1" smtClean="0">
                          <a:latin typeface="Cambria Math" panose="02040503050406030204" pitchFamily="18" charset="0"/>
                        </a:rPr>
                        <m:t>=</m:t>
                      </m:r>
                    </m:oMath>
                  </m:oMathPara>
                </a14:m>
                <a:endParaRPr lang="en-US" sz="1400" b="0"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259ACCE3-CC8B-E886-F445-EA68C97CDA38}"/>
                  </a:ext>
                </a:extLst>
              </p:cNvPr>
              <p:cNvSpPr txBox="1">
                <a:spLocks noRot="1" noChangeAspect="1" noMove="1" noResize="1" noEditPoints="1" noAdjustHandles="1" noChangeArrowheads="1" noChangeShapeType="1" noTextEdit="1"/>
              </p:cNvSpPr>
              <p:nvPr/>
            </p:nvSpPr>
            <p:spPr>
              <a:xfrm>
                <a:off x="3970409" y="4161255"/>
                <a:ext cx="728947" cy="515654"/>
              </a:xfrm>
              <a:prstGeom prst="rect">
                <a:avLst/>
              </a:prstGeom>
              <a:blipFill>
                <a:blip r:embed="rId6"/>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70207F3-B91D-9357-C49A-CE4C9782D70C}"/>
              </a:ext>
            </a:extLst>
          </p:cNvPr>
          <p:cNvSpPr txBox="1"/>
          <p:nvPr/>
        </p:nvSpPr>
        <p:spPr>
          <a:xfrm>
            <a:off x="4565332" y="4701970"/>
            <a:ext cx="1757212" cy="307777"/>
          </a:xfrm>
          <a:prstGeom prst="rect">
            <a:avLst/>
          </a:prstGeom>
          <a:noFill/>
        </p:spPr>
        <p:txBody>
          <a:bodyPr wrap="none" rtlCol="0">
            <a:spAutoFit/>
          </a:bodyPr>
          <a:lstStyle/>
          <a:p>
            <a:r>
              <a:rPr lang="en-US" dirty="0"/>
              <a:t>Using complements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F8FF45-79F8-652A-AE69-936A0E112587}"/>
                  </a:ext>
                </a:extLst>
              </p:cNvPr>
              <p:cNvSpPr txBox="1"/>
              <p:nvPr/>
            </p:nvSpPr>
            <p:spPr>
              <a:xfrm>
                <a:off x="4451969" y="4148773"/>
                <a:ext cx="1061991" cy="514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r>
                        <a:rPr lang="en-US" sz="1400" b="0" i="1" smtClean="0">
                          <a:latin typeface="Cambria Math" panose="02040503050406030204" pitchFamily="18" charset="0"/>
                        </a:rPr>
                        <m:t>=</m:t>
                      </m:r>
                    </m:oMath>
                  </m:oMathPara>
                </a14:m>
                <a:endParaRPr lang="en-US" sz="1400" b="0"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75F8FF45-79F8-652A-AE69-936A0E112587}"/>
                  </a:ext>
                </a:extLst>
              </p:cNvPr>
              <p:cNvSpPr txBox="1">
                <a:spLocks noRot="1" noChangeAspect="1" noMove="1" noResize="1" noEditPoints="1" noAdjustHandles="1" noChangeArrowheads="1" noChangeShapeType="1" noTextEdit="1"/>
              </p:cNvSpPr>
              <p:nvPr/>
            </p:nvSpPr>
            <p:spPr>
              <a:xfrm>
                <a:off x="4451969" y="4148773"/>
                <a:ext cx="1061991" cy="5142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B1A4F0B-0B5F-3AF2-2904-8833B36A1148}"/>
                  </a:ext>
                </a:extLst>
              </p:cNvPr>
              <p:cNvSpPr txBox="1"/>
              <p:nvPr/>
            </p:nvSpPr>
            <p:spPr>
              <a:xfrm>
                <a:off x="5384497" y="4152111"/>
                <a:ext cx="333745" cy="495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m:oMathPara>
                </a14:m>
                <a:endParaRPr lang="en-US" dirty="0"/>
              </a:p>
            </p:txBody>
          </p:sp>
        </mc:Choice>
        <mc:Fallback xmlns="">
          <p:sp>
            <p:nvSpPr>
              <p:cNvPr id="19" name="TextBox 18">
                <a:extLst>
                  <a:ext uri="{FF2B5EF4-FFF2-40B4-BE49-F238E27FC236}">
                    <a16:creationId xmlns:a16="http://schemas.microsoft.com/office/drawing/2014/main" id="{7B1A4F0B-0B5F-3AF2-2904-8833B36A1148}"/>
                  </a:ext>
                </a:extLst>
              </p:cNvPr>
              <p:cNvSpPr txBox="1">
                <a:spLocks noRot="1" noChangeAspect="1" noMove="1" noResize="1" noEditPoints="1" noAdjustHandles="1" noChangeArrowheads="1" noChangeShapeType="1" noTextEdit="1"/>
              </p:cNvSpPr>
              <p:nvPr/>
            </p:nvSpPr>
            <p:spPr>
              <a:xfrm>
                <a:off x="5384497" y="4152111"/>
                <a:ext cx="333745" cy="495649"/>
              </a:xfrm>
              <a:prstGeom prst="rect">
                <a:avLst/>
              </a:prstGeom>
              <a:blipFill>
                <a:blip r:embed="rId8"/>
                <a:stretch>
                  <a:fillRect b="-5000"/>
                </a:stretch>
              </a:blipFill>
            </p:spPr>
            <p:txBody>
              <a:bodyPr/>
              <a:lstStyle/>
              <a:p>
                <a:r>
                  <a:rPr lang="en-US">
                    <a:noFill/>
                  </a:rPr>
                  <a:t> </a:t>
                </a:r>
              </a:p>
            </p:txBody>
          </p:sp>
        </mc:Fallback>
      </mc:AlternateContent>
    </p:spTree>
    <p:extLst>
      <p:ext uri="{BB962C8B-B14F-4D97-AF65-F5344CB8AC3E}">
        <p14:creationId xmlns:p14="http://schemas.microsoft.com/office/powerpoint/2010/main" val="151185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4" grpId="0"/>
      <p:bldP spid="6"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Complement Examples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282216" y="1201625"/>
            <a:ext cx="8566233" cy="3217457"/>
          </a:xfrm>
        </p:spPr>
        <p:txBody>
          <a:bodyPr anchor="t"/>
          <a:lstStyle/>
          <a:p>
            <a:r>
              <a:rPr lang="en-US" sz="2000" dirty="0"/>
              <a:t>Example: Suppose we collected data on majors of MATH 125 students and are randomly selecting a single student.</a:t>
            </a:r>
          </a:p>
          <a:p>
            <a:pPr marL="533400" indent="-457200">
              <a:buFont typeface="+mj-lt"/>
              <a:buAutoNum type="alphaLcParenR"/>
            </a:pPr>
            <a:r>
              <a:rPr lang="en-US" sz="2000" dirty="0"/>
              <a:t>Find the probability that the student is NOT an Art major.</a:t>
            </a:r>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endParaRPr lang="en-US" sz="2000" dirty="0"/>
          </a:p>
          <a:p>
            <a:pPr marL="533400" indent="-457200">
              <a:buFont typeface="+mj-lt"/>
              <a:buAutoNum type="alphaLcParenR"/>
            </a:pPr>
            <a:r>
              <a:rPr lang="en-US" sz="2000" dirty="0"/>
              <a:t>Find the probability that the student is NOT an English nor Chemistry major.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31;p14">
            <a:extLst>
              <a:ext uri="{FF2B5EF4-FFF2-40B4-BE49-F238E27FC236}">
                <a16:creationId xmlns:a16="http://schemas.microsoft.com/office/drawing/2014/main" id="{4FD7FDDD-C3CC-914D-A82B-7B6A4551245A}"/>
              </a:ext>
            </a:extLst>
          </p:cNvPr>
          <p:cNvGrpSpPr/>
          <p:nvPr/>
        </p:nvGrpSpPr>
        <p:grpSpPr>
          <a:xfrm>
            <a:off x="7218250" y="126225"/>
            <a:ext cx="1399349" cy="562200"/>
            <a:chOff x="7218250" y="126225"/>
            <a:chExt cx="1399349" cy="562200"/>
          </a:xfrm>
        </p:grpSpPr>
        <p:sp>
          <p:nvSpPr>
            <p:cNvPr id="24" name="Google Shape;232;p14">
              <a:extLst>
                <a:ext uri="{FF2B5EF4-FFF2-40B4-BE49-F238E27FC236}">
                  <a16:creationId xmlns:a16="http://schemas.microsoft.com/office/drawing/2014/main" id="{5CC972E3-CF30-0D46-8C44-834BEAD9060E}"/>
                </a:ext>
              </a:extLst>
            </p:cNvPr>
            <p:cNvSpPr/>
            <p:nvPr/>
          </p:nvSpPr>
          <p:spPr>
            <a:xfrm>
              <a:off x="7636825"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 name="Google Shape;233;p14">
              <a:extLst>
                <a:ext uri="{FF2B5EF4-FFF2-40B4-BE49-F238E27FC236}">
                  <a16:creationId xmlns:a16="http://schemas.microsoft.com/office/drawing/2014/main" id="{403BE9B1-33D2-BD43-9CAD-BC50BE833885}"/>
                </a:ext>
              </a:extLst>
            </p:cNvPr>
            <p:cNvSpPr/>
            <p:nvPr/>
          </p:nvSpPr>
          <p:spPr>
            <a:xfrm>
              <a:off x="7218250"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7" name="Google Shape;235;p14">
              <a:extLst>
                <a:ext uri="{FF2B5EF4-FFF2-40B4-BE49-F238E27FC236}">
                  <a16:creationId xmlns:a16="http://schemas.microsoft.com/office/drawing/2014/main" id="{FEFE4CFD-EAF5-844F-B782-F1B8CD3EFA22}"/>
                </a:ext>
              </a:extLst>
            </p:cNvPr>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3" name="Google Shape;236;p14">
            <a:extLst>
              <a:ext uri="{FF2B5EF4-FFF2-40B4-BE49-F238E27FC236}">
                <a16:creationId xmlns:a16="http://schemas.microsoft.com/office/drawing/2014/main" id="{7F3ABCDF-FA7D-2F4F-B143-73A16CEADAC9}"/>
              </a:ext>
            </a:extLst>
          </p:cNvPr>
          <p:cNvSpPr txBox="1"/>
          <p:nvPr/>
        </p:nvSpPr>
        <p:spPr>
          <a:xfrm>
            <a:off x="7294475" y="48200"/>
            <a:ext cx="5136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3E7C5C1-5D39-1CE0-A74B-E6EBB894E665}"/>
                  </a:ext>
                </a:extLst>
              </p:cNvPr>
              <p:cNvSpPr txBox="1"/>
              <p:nvPr/>
            </p:nvSpPr>
            <p:spPr>
              <a:xfrm>
                <a:off x="1029860" y="2495775"/>
                <a:ext cx="183101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𝑁𝑜𝑡</m:t>
                          </m:r>
                          <m:r>
                            <a:rPr lang="en-US" sz="1800" b="0" i="1" smtClean="0">
                              <a:latin typeface="Cambria Math" panose="02040503050406030204" pitchFamily="18" charset="0"/>
                            </a:rPr>
                            <m:t> </m:t>
                          </m:r>
                          <m:r>
                            <a:rPr lang="en-US" sz="1800" b="0" i="1" smtClean="0">
                              <a:latin typeface="Cambria Math" panose="02040503050406030204" pitchFamily="18" charset="0"/>
                            </a:rPr>
                            <m:t>𝐴𝑟𝑡</m:t>
                          </m:r>
                        </m:e>
                      </m:d>
                      <m:r>
                        <a:rPr lang="en-US" sz="1800" b="0" i="1" smtClean="0">
                          <a:latin typeface="Cambria Math" panose="02040503050406030204" pitchFamily="18" charset="0"/>
                        </a:rPr>
                        <m:t>=</m:t>
                      </m:r>
                    </m:oMath>
                  </m:oMathPara>
                </a14:m>
                <a:endParaRPr lang="en-US" dirty="0"/>
              </a:p>
              <a:p>
                <a:r>
                  <a:rPr lang="en-US" dirty="0"/>
                  <a:t>            </a:t>
                </a:r>
                <a14:m>
                  <m:oMath xmlns:m="http://schemas.openxmlformats.org/officeDocument/2006/math">
                    <m:r>
                      <a:rPr lang="en-US" b="0" i="1" smtClean="0">
                        <a:latin typeface="Cambria Math" panose="02040503050406030204" pitchFamily="18" charset="0"/>
                      </a:rPr>
                      <m:t>𝐴𝑟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𝐶</m:t>
                        </m:r>
                      </m:sup>
                    </m:sSup>
                  </m:oMath>
                </a14:m>
                <a:endParaRPr lang="en-US" dirty="0"/>
              </a:p>
            </p:txBody>
          </p:sp>
        </mc:Choice>
        <mc:Fallback xmlns="">
          <p:sp>
            <p:nvSpPr>
              <p:cNvPr id="3" name="TextBox 2">
                <a:extLst>
                  <a:ext uri="{FF2B5EF4-FFF2-40B4-BE49-F238E27FC236}">
                    <a16:creationId xmlns:a16="http://schemas.microsoft.com/office/drawing/2014/main" id="{43E7C5C1-5D39-1CE0-A74B-E6EBB894E665}"/>
                  </a:ext>
                </a:extLst>
              </p:cNvPr>
              <p:cNvSpPr txBox="1">
                <a:spLocks noRot="1" noChangeAspect="1" noMove="1" noResize="1" noEditPoints="1" noAdjustHandles="1" noChangeArrowheads="1" noChangeShapeType="1" noTextEdit="1"/>
              </p:cNvSpPr>
              <p:nvPr/>
            </p:nvSpPr>
            <p:spPr>
              <a:xfrm>
                <a:off x="1029860" y="2495775"/>
                <a:ext cx="1831014"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8DD0E68-DDFA-AD5D-4400-E0646C9780B3}"/>
                  </a:ext>
                </a:extLst>
              </p:cNvPr>
              <p:cNvSpPr txBox="1"/>
              <p:nvPr/>
            </p:nvSpPr>
            <p:spPr>
              <a:xfrm>
                <a:off x="3970409" y="2385886"/>
                <a:ext cx="1483241"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1 −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18</m:t>
                          </m:r>
                        </m:num>
                        <m:den>
                          <m:r>
                            <a:rPr lang="en-US" sz="1600" b="0" i="1" smtClean="0">
                              <a:latin typeface="Cambria Math" panose="02040503050406030204" pitchFamily="18" charset="0"/>
                            </a:rPr>
                            <m:t>76</m:t>
                          </m:r>
                        </m:den>
                      </m:f>
                      <m:r>
                        <a:rPr lang="en-US" sz="1600" b="0" i="1" smtClean="0">
                          <a:latin typeface="Cambria Math" panose="02040503050406030204" pitchFamily="18" charset="0"/>
                        </a:rPr>
                        <m:t>=</m:t>
                      </m:r>
                    </m:oMath>
                  </m:oMathPara>
                </a14:m>
                <a:endParaRPr lang="en-US" sz="1600" b="0"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A8DD0E68-DDFA-AD5D-4400-E0646C9780B3}"/>
                  </a:ext>
                </a:extLst>
              </p:cNvPr>
              <p:cNvSpPr txBox="1">
                <a:spLocks noRot="1" noChangeAspect="1" noMove="1" noResize="1" noEditPoints="1" noAdjustHandles="1" noChangeArrowheads="1" noChangeShapeType="1" noTextEdit="1"/>
              </p:cNvSpPr>
              <p:nvPr/>
            </p:nvSpPr>
            <p:spPr>
              <a:xfrm>
                <a:off x="3970409" y="2385886"/>
                <a:ext cx="1483241" cy="554960"/>
              </a:xfrm>
              <a:prstGeom prst="rect">
                <a:avLst/>
              </a:prstGeom>
              <a:blipFill>
                <a:blip r:embed="rId4"/>
                <a:stretch>
                  <a:fillRect b="-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804B100-0875-FEDB-35F3-D2B5A850671D}"/>
                  </a:ext>
                </a:extLst>
              </p:cNvPr>
              <p:cNvSpPr txBox="1"/>
              <p:nvPr/>
            </p:nvSpPr>
            <p:spPr>
              <a:xfrm>
                <a:off x="1016383" y="4419025"/>
                <a:ext cx="3122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𝑁𝑜𝑡</m:t>
                          </m:r>
                          <m:r>
                            <a:rPr lang="en-US" sz="1800" b="0" i="1" smtClean="0">
                              <a:latin typeface="Cambria Math" panose="02040503050406030204" pitchFamily="18" charset="0"/>
                            </a:rPr>
                            <m:t> </m:t>
                          </m:r>
                          <m:r>
                            <a:rPr lang="en-US" sz="1800" b="0" i="1" smtClean="0">
                              <a:latin typeface="Cambria Math" panose="02040503050406030204" pitchFamily="18" charset="0"/>
                            </a:rPr>
                            <m:t>𝐸𝑛𝑔𝑙𝑖𝑠h</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𝑜𝑟</m:t>
                          </m:r>
                          <m:r>
                            <a:rPr lang="en-US" sz="1800" b="0" i="1" smtClean="0">
                              <a:latin typeface="Cambria Math" panose="02040503050406030204" pitchFamily="18" charset="0"/>
                            </a:rPr>
                            <m:t> </m:t>
                          </m:r>
                          <m:r>
                            <a:rPr lang="en-US" sz="1800" b="0" i="1" smtClean="0">
                              <a:latin typeface="Cambria Math" panose="02040503050406030204" pitchFamily="18" charset="0"/>
                            </a:rPr>
                            <m:t>𝐶h𝑒𝑚</m:t>
                          </m:r>
                        </m:e>
                      </m:d>
                      <m:r>
                        <a:rPr lang="en-US" sz="1800" b="0" i="1" smtClean="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D804B100-0875-FEDB-35F3-D2B5A850671D}"/>
                  </a:ext>
                </a:extLst>
              </p:cNvPr>
              <p:cNvSpPr txBox="1">
                <a:spLocks noRot="1" noChangeAspect="1" noMove="1" noResize="1" noEditPoints="1" noAdjustHandles="1" noChangeArrowheads="1" noChangeShapeType="1" noTextEdit="1"/>
              </p:cNvSpPr>
              <p:nvPr/>
            </p:nvSpPr>
            <p:spPr>
              <a:xfrm>
                <a:off x="1016383" y="4419025"/>
                <a:ext cx="3122458" cy="369332"/>
              </a:xfrm>
              <a:prstGeom prst="rect">
                <a:avLst/>
              </a:prstGeom>
              <a:blipFill>
                <a:blip r:embed="rId5"/>
                <a:stretch>
                  <a:fillRect b="-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59ACCE3-CC8B-E886-F445-EA68C97CDA38}"/>
                  </a:ext>
                </a:extLst>
              </p:cNvPr>
              <p:cNvSpPr txBox="1"/>
              <p:nvPr/>
            </p:nvSpPr>
            <p:spPr>
              <a:xfrm>
                <a:off x="3900439" y="4333887"/>
                <a:ext cx="1343121"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20+15</m:t>
                          </m:r>
                        </m:num>
                        <m:den>
                          <m:r>
                            <a:rPr lang="en-US" sz="1400" b="0" i="1" smtClean="0">
                              <a:latin typeface="Cambria Math" panose="02040503050406030204" pitchFamily="18" charset="0"/>
                            </a:rPr>
                            <m:t>76</m:t>
                          </m:r>
                        </m:den>
                      </m:f>
                      <m:r>
                        <a:rPr lang="en-US" sz="1400" b="0" i="1" smtClean="0">
                          <a:latin typeface="Cambria Math" panose="02040503050406030204" pitchFamily="18" charset="0"/>
                        </a:rPr>
                        <m:t>=</m:t>
                      </m:r>
                    </m:oMath>
                  </m:oMathPara>
                </a14:m>
                <a:endParaRPr lang="en-US" sz="1400" b="0"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259ACCE3-CC8B-E886-F445-EA68C97CDA38}"/>
                  </a:ext>
                </a:extLst>
              </p:cNvPr>
              <p:cNvSpPr txBox="1">
                <a:spLocks noRot="1" noChangeAspect="1" noMove="1" noResize="1" noEditPoints="1" noAdjustHandles="1" noChangeArrowheads="1" noChangeShapeType="1" noTextEdit="1"/>
              </p:cNvSpPr>
              <p:nvPr/>
            </p:nvSpPr>
            <p:spPr>
              <a:xfrm>
                <a:off x="3900439" y="4333887"/>
                <a:ext cx="1343121" cy="497059"/>
              </a:xfrm>
              <a:prstGeom prst="rect">
                <a:avLst/>
              </a:prstGeom>
              <a:blipFill>
                <a:blip r:embed="rId6"/>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F8FF45-79F8-652A-AE69-936A0E112587}"/>
                  </a:ext>
                </a:extLst>
              </p:cNvPr>
              <p:cNvSpPr txBox="1"/>
              <p:nvPr/>
            </p:nvSpPr>
            <p:spPr>
              <a:xfrm>
                <a:off x="5222942" y="4312748"/>
                <a:ext cx="1061991"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2</m:t>
                          </m:r>
                          <m:r>
                            <a:rPr lang="en-US" b="0" i="1" smtClean="0">
                              <a:latin typeface="Cambria Math" panose="02040503050406030204" pitchFamily="18" charset="0"/>
                            </a:rPr>
                            <m:t>3+18</m:t>
                          </m:r>
                        </m:num>
                        <m:den>
                          <m:r>
                            <a:rPr lang="en-US" b="0" i="1" smtClean="0">
                              <a:latin typeface="Cambria Math" panose="02040503050406030204" pitchFamily="18" charset="0"/>
                            </a:rPr>
                            <m:t>76</m:t>
                          </m:r>
                        </m:den>
                      </m:f>
                      <m:r>
                        <a:rPr lang="en-US" sz="1400" b="0" i="1" smtClean="0">
                          <a:latin typeface="Cambria Math" panose="02040503050406030204" pitchFamily="18" charset="0"/>
                        </a:rPr>
                        <m:t> =</m:t>
                      </m:r>
                    </m:oMath>
                  </m:oMathPara>
                </a14:m>
                <a:endParaRPr lang="en-US" sz="1400" b="0"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75F8FF45-79F8-652A-AE69-936A0E112587}"/>
                  </a:ext>
                </a:extLst>
              </p:cNvPr>
              <p:cNvSpPr txBox="1">
                <a:spLocks noRot="1" noChangeAspect="1" noMove="1" noResize="1" noEditPoints="1" noAdjustHandles="1" noChangeArrowheads="1" noChangeShapeType="1" noTextEdit="1"/>
              </p:cNvSpPr>
              <p:nvPr/>
            </p:nvSpPr>
            <p:spPr>
              <a:xfrm>
                <a:off x="5222942" y="4312748"/>
                <a:ext cx="1061991" cy="497059"/>
              </a:xfrm>
              <a:prstGeom prst="rect">
                <a:avLst/>
              </a:prstGeom>
              <a:blipFill>
                <a:blip r:embed="rId7"/>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B1A4F0B-0B5F-3AF2-2904-8833B36A1148}"/>
                  </a:ext>
                </a:extLst>
              </p:cNvPr>
              <p:cNvSpPr txBox="1"/>
              <p:nvPr/>
            </p:nvSpPr>
            <p:spPr>
              <a:xfrm>
                <a:off x="6284933" y="4333887"/>
                <a:ext cx="433132" cy="5156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41</m:t>
                          </m:r>
                        </m:num>
                        <m:den>
                          <m:r>
                            <a:rPr lang="en-US" b="0" i="1" smtClean="0">
                              <a:latin typeface="Cambria Math" panose="02040503050406030204" pitchFamily="18" charset="0"/>
                            </a:rPr>
                            <m:t>76</m:t>
                          </m:r>
                        </m:den>
                      </m:f>
                    </m:oMath>
                  </m:oMathPara>
                </a14:m>
                <a:endParaRPr lang="en-US" dirty="0"/>
              </a:p>
            </p:txBody>
          </p:sp>
        </mc:Choice>
        <mc:Fallback xmlns="">
          <p:sp>
            <p:nvSpPr>
              <p:cNvPr id="19" name="TextBox 18">
                <a:extLst>
                  <a:ext uri="{FF2B5EF4-FFF2-40B4-BE49-F238E27FC236}">
                    <a16:creationId xmlns:a16="http://schemas.microsoft.com/office/drawing/2014/main" id="{7B1A4F0B-0B5F-3AF2-2904-8833B36A1148}"/>
                  </a:ext>
                </a:extLst>
              </p:cNvPr>
              <p:cNvSpPr txBox="1">
                <a:spLocks noRot="1" noChangeAspect="1" noMove="1" noResize="1" noEditPoints="1" noAdjustHandles="1" noChangeArrowheads="1" noChangeShapeType="1" noTextEdit="1"/>
              </p:cNvSpPr>
              <p:nvPr/>
            </p:nvSpPr>
            <p:spPr>
              <a:xfrm>
                <a:off x="6284933" y="4333887"/>
                <a:ext cx="433132" cy="515654"/>
              </a:xfrm>
              <a:prstGeom prst="rect">
                <a:avLst/>
              </a:prstGeom>
              <a:blipFill>
                <a:blip r:embed="rId8"/>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75C924-2D02-A22E-9C38-F910CC2AA74E}"/>
              </a:ext>
            </a:extLst>
          </p:cNvPr>
          <p:cNvPicPr>
            <a:picLocks noChangeAspect="1"/>
          </p:cNvPicPr>
          <p:nvPr/>
        </p:nvPicPr>
        <p:blipFill>
          <a:blip r:embed="rId9"/>
          <a:stretch>
            <a:fillRect/>
          </a:stretch>
        </p:blipFill>
        <p:spPr>
          <a:xfrm>
            <a:off x="5994856" y="2352827"/>
            <a:ext cx="3110544" cy="127249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9E3D16-23BA-C0F3-B05E-357F8803310E}"/>
                  </a:ext>
                </a:extLst>
              </p:cNvPr>
              <p:cNvSpPr txBox="1"/>
              <p:nvPr/>
            </p:nvSpPr>
            <p:spPr>
              <a:xfrm>
                <a:off x="2734482" y="2496365"/>
                <a:ext cx="158808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1 −</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𝐴𝑟𝑡</m:t>
                      </m:r>
                      <m:r>
                        <a:rPr lang="en-US" sz="1800" b="0" i="1" smtClean="0">
                          <a:latin typeface="Cambria Math" panose="02040503050406030204" pitchFamily="18" charset="0"/>
                        </a:rPr>
                        <m:t>)=</m:t>
                      </m:r>
                    </m:oMath>
                  </m:oMathPara>
                </a14:m>
                <a:endParaRPr lang="en-US" sz="1800" b="0"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199E3D16-23BA-C0F3-B05E-357F8803310E}"/>
                  </a:ext>
                </a:extLst>
              </p:cNvPr>
              <p:cNvSpPr txBox="1">
                <a:spLocks noRot="1" noChangeAspect="1" noMove="1" noResize="1" noEditPoints="1" noAdjustHandles="1" noChangeArrowheads="1" noChangeShapeType="1" noTextEdit="1"/>
              </p:cNvSpPr>
              <p:nvPr/>
            </p:nvSpPr>
            <p:spPr>
              <a:xfrm>
                <a:off x="2734482" y="2496365"/>
                <a:ext cx="1588089" cy="369332"/>
              </a:xfrm>
              <a:prstGeom prst="rect">
                <a:avLst/>
              </a:prstGeom>
              <a:blipFill>
                <a:blip r:embed="rId1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CC835B-1001-9EBA-31DD-ACD1D920595E}"/>
                  </a:ext>
                </a:extLst>
              </p:cNvPr>
              <p:cNvSpPr txBox="1"/>
              <p:nvPr/>
            </p:nvSpPr>
            <p:spPr>
              <a:xfrm>
                <a:off x="5156711" y="2414494"/>
                <a:ext cx="550790" cy="574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58</m:t>
                          </m:r>
                        </m:num>
                        <m:den>
                          <m:r>
                            <a:rPr lang="en-US" sz="1600" b="0" i="1" smtClean="0">
                              <a:latin typeface="Cambria Math" panose="02040503050406030204" pitchFamily="18" charset="0"/>
                            </a:rPr>
                            <m:t>76</m:t>
                          </m:r>
                        </m:den>
                      </m:f>
                    </m:oMath>
                  </m:oMathPara>
                </a14:m>
                <a:endParaRPr lang="en-US" sz="1600" dirty="0"/>
              </a:p>
            </p:txBody>
          </p:sp>
        </mc:Choice>
        <mc:Fallback xmlns="">
          <p:sp>
            <p:nvSpPr>
              <p:cNvPr id="9" name="TextBox 8">
                <a:extLst>
                  <a:ext uri="{FF2B5EF4-FFF2-40B4-BE49-F238E27FC236}">
                    <a16:creationId xmlns:a16="http://schemas.microsoft.com/office/drawing/2014/main" id="{8CCC835B-1001-9EBA-31DD-ACD1D920595E}"/>
                  </a:ext>
                </a:extLst>
              </p:cNvPr>
              <p:cNvSpPr txBox="1">
                <a:spLocks noRot="1" noChangeAspect="1" noMove="1" noResize="1" noEditPoints="1" noAdjustHandles="1" noChangeArrowheads="1" noChangeShapeType="1" noTextEdit="1"/>
              </p:cNvSpPr>
              <p:nvPr/>
            </p:nvSpPr>
            <p:spPr>
              <a:xfrm>
                <a:off x="5156711" y="2414494"/>
                <a:ext cx="550790" cy="574581"/>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7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6" grpId="0"/>
      <p:bldP spid="18" grpId="0"/>
      <p:bldP spid="19"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ctrTitle"/>
          </p:nvPr>
        </p:nvSpPr>
        <p:spPr>
          <a:xfrm>
            <a:off x="463525" y="3148929"/>
            <a:ext cx="544429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Calculating More Probabilities</a:t>
            </a:r>
            <a:endParaRPr dirty="0"/>
          </a:p>
        </p:txBody>
      </p:sp>
      <p:sp>
        <p:nvSpPr>
          <p:cNvPr id="242" name="Google Shape;242;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43" name="Google Shape;243;p15"/>
          <p:cNvSpPr txBox="1"/>
          <p:nvPr/>
        </p:nvSpPr>
        <p:spPr>
          <a:xfrm>
            <a:off x="463525" y="12729"/>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5"/>
                </a:solidFill>
                <a:latin typeface="Roboto Condensed"/>
                <a:ea typeface="Roboto Condensed"/>
                <a:cs typeface="Roboto Condensed"/>
                <a:sym typeface="Roboto Condensed"/>
              </a:rPr>
              <a:t>2</a:t>
            </a:r>
            <a:endParaRPr sz="30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Calculating (Harder) Probabilities</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7" y="1384142"/>
            <a:ext cx="7621258" cy="3217457"/>
          </a:xfrm>
        </p:spPr>
        <p:txBody>
          <a:bodyPr anchor="t"/>
          <a:lstStyle/>
          <a:p>
            <a:r>
              <a:rPr lang="en-US" sz="1800" dirty="0"/>
              <a:t>Example 1: Liam and Michael are going to play video games this afternoon. Together, they have 41 video games. If they decide to randomly choose two video games, what is the probability that the two they choose will consist of each of their favorite video games? Assume they have different favorites.</a:t>
            </a:r>
          </a:p>
          <a:p>
            <a:endParaRPr lang="en-US" i="1" dirty="0"/>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99831F0D-C8E2-B840-BC4A-D8C184DFA567}"/>
              </a:ext>
            </a:extLst>
          </p:cNvPr>
          <p:cNvGrpSpPr/>
          <p:nvPr/>
        </p:nvGrpSpPr>
        <p:grpSpPr>
          <a:xfrm>
            <a:off x="7218250" y="126225"/>
            <a:ext cx="1399349" cy="562200"/>
            <a:chOff x="7218250" y="126225"/>
            <a:chExt cx="1399349" cy="562200"/>
          </a:xfrm>
        </p:grpSpPr>
        <p:sp>
          <p:nvSpPr>
            <p:cNvPr id="256" name="Google Shape;256;p16"/>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8" name="Google Shape;258;p16"/>
            <p:cNvSpPr/>
            <p:nvPr/>
          </p:nvSpPr>
          <p:spPr>
            <a:xfrm>
              <a:off x="8055399" y="126225"/>
              <a:ext cx="562200" cy="562200"/>
            </a:xfrm>
            <a:prstGeom prst="diamond">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9" name="Google Shape;259;p16"/>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grpSp>
      <p:sp>
        <p:nvSpPr>
          <p:cNvPr id="260" name="Google Shape;260;p16"/>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2</a:t>
            </a:r>
            <a:endParaRPr sz="2600" b="1" dirty="0">
              <a:solidFill>
                <a:schemeClr val="accent5"/>
              </a:solidFill>
              <a:latin typeface="Roboto Condensed"/>
              <a:ea typeface="Roboto Condensed"/>
              <a:cs typeface="Roboto Condensed"/>
              <a:sym typeface="Roboto Condensed"/>
            </a:endParaRPr>
          </a:p>
        </p:txBody>
      </p:sp>
      <p:sp>
        <p:nvSpPr>
          <p:cNvPr id="7" name="Text Box 1">
            <a:extLst>
              <a:ext uri="{FF2B5EF4-FFF2-40B4-BE49-F238E27FC236}">
                <a16:creationId xmlns:a16="http://schemas.microsoft.com/office/drawing/2014/main" id="{16231841-EB24-5D0C-F721-0F8A7192E872}"/>
              </a:ext>
            </a:extLst>
          </p:cNvPr>
          <p:cNvSpPr txBox="1"/>
          <p:nvPr/>
        </p:nvSpPr>
        <p:spPr>
          <a:xfrm>
            <a:off x="1737457" y="3117892"/>
            <a:ext cx="5669084" cy="4876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Two Approaches:      1) Direct way       2) Counting methods</a:t>
            </a:r>
          </a:p>
        </p:txBody>
      </p:sp>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39E9E114-3F5A-6D9D-38B7-4FDA23CAF971}"/>
                  </a:ext>
                </a:extLst>
              </p:cNvPr>
              <p:cNvSpPr txBox="1"/>
              <p:nvPr/>
            </p:nvSpPr>
            <p:spPr>
              <a:xfrm>
                <a:off x="3077209" y="3962095"/>
                <a:ext cx="2989581" cy="619095"/>
              </a:xfrm>
              <a:prstGeom prst="rect">
                <a:avLst/>
              </a:prstGeom>
              <a:solidFill>
                <a:schemeClr val="lt1"/>
              </a:solidFill>
              <a:ln w="190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𝐸𝑣𝑒𝑛𝑡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𝑆𝑢𝑐𝑐𝑒𝑠𝑠𝑒𝑠</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𝑃𝑜𝑠𝑠𝑖𝑏𝑖𝑙𝑖𝑡𝑖𝑒𝑠</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 Box 4">
                <a:extLst>
                  <a:ext uri="{FF2B5EF4-FFF2-40B4-BE49-F238E27FC236}">
                    <a16:creationId xmlns:a16="http://schemas.microsoft.com/office/drawing/2014/main" id="{39E9E114-3F5A-6D9D-38B7-4FDA23CAF971}"/>
                  </a:ext>
                </a:extLst>
              </p:cNvPr>
              <p:cNvSpPr txBox="1">
                <a:spLocks noRot="1" noChangeAspect="1" noMove="1" noResize="1" noEditPoints="1" noAdjustHandles="1" noChangeArrowheads="1" noChangeShapeType="1" noTextEdit="1"/>
              </p:cNvSpPr>
              <p:nvPr/>
            </p:nvSpPr>
            <p:spPr>
              <a:xfrm>
                <a:off x="3077209" y="3962095"/>
                <a:ext cx="2989581" cy="619095"/>
              </a:xfrm>
              <a:prstGeom prst="rect">
                <a:avLst/>
              </a:prstGeom>
              <a:blipFill>
                <a:blip r:embed="rId3"/>
                <a:stretch>
                  <a:fillRect l="-1261"/>
                </a:stretch>
              </a:blipFill>
              <a:ln w="19050">
                <a:solidFill>
                  <a:prstClr val="black"/>
                </a:solidFill>
              </a:ln>
            </p:spPr>
            <p:txBody>
              <a:bodyPr/>
              <a:lstStyle/>
              <a:p>
                <a:r>
                  <a:rPr lang="en-US">
                    <a:noFill/>
                  </a:rPr>
                  <a:t> </a:t>
                </a:r>
              </a:p>
            </p:txBody>
          </p:sp>
        </mc:Fallback>
      </mc:AlternateContent>
    </p:spTree>
    <p:extLst>
      <p:ext uri="{BB962C8B-B14F-4D97-AF65-F5344CB8AC3E}">
        <p14:creationId xmlns:p14="http://schemas.microsoft.com/office/powerpoint/2010/main" val="1289813837"/>
      </p:ext>
    </p:extLst>
  </p:cSld>
  <p:clrMapOvr>
    <a:masterClrMapping/>
  </p:clrMapOvr>
</p:sld>
</file>

<file path=ppt/theme/theme1.xml><?xml version="1.0" encoding="utf-8"?>
<a:theme xmlns:a="http://schemas.openxmlformats.org/drawingml/2006/main" name="Salerio template">
  <a:themeElements>
    <a:clrScheme name="Custom 347">
      <a:dk1>
        <a:srgbClr val="434343"/>
      </a:dk1>
      <a:lt1>
        <a:srgbClr val="FFFFFF"/>
      </a:lt1>
      <a:dk2>
        <a:srgbClr val="666666"/>
      </a:dk2>
      <a:lt2>
        <a:srgbClr val="CCCCCC"/>
      </a:lt2>
      <a:accent1>
        <a:srgbClr val="666666"/>
      </a:accent1>
      <a:accent2>
        <a:srgbClr val="000000"/>
      </a:accent2>
      <a:accent3>
        <a:srgbClr val="999999"/>
      </a:accent3>
      <a:accent4>
        <a:srgbClr val="CCCCCC"/>
      </a:accent4>
      <a:accent5>
        <a:srgbClr val="990000"/>
      </a:accent5>
      <a:accent6>
        <a:srgbClr val="CC0000"/>
      </a:accent6>
      <a:hlink>
        <a:srgbClr val="99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3391</TotalTime>
  <Words>845</Words>
  <Application>Microsoft Macintosh PowerPoint</Application>
  <PresentationFormat>On-screen Show (16:9)</PresentationFormat>
  <Paragraphs>196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Cambria Math</vt:lpstr>
      <vt:lpstr>Calibri</vt:lpstr>
      <vt:lpstr>Roboto Condensed Light</vt:lpstr>
      <vt:lpstr>Arvo</vt:lpstr>
      <vt:lpstr>Roboto Condensed</vt:lpstr>
      <vt:lpstr>Arial</vt:lpstr>
      <vt:lpstr>Salerio template</vt:lpstr>
      <vt:lpstr>7.3 Using Counting Methods to find Probabilities</vt:lpstr>
      <vt:lpstr>Goals for the Day</vt:lpstr>
      <vt:lpstr>Complements</vt:lpstr>
      <vt:lpstr>Probability Review</vt:lpstr>
      <vt:lpstr>Complements</vt:lpstr>
      <vt:lpstr>Complement Examples</vt:lpstr>
      <vt:lpstr>Complement Examples</vt:lpstr>
      <vt:lpstr>Calculating More Probabilities</vt:lpstr>
      <vt:lpstr>Calculating (Harder) Probabilities</vt:lpstr>
      <vt:lpstr>Direct Way</vt:lpstr>
      <vt:lpstr>Counting Methods Way</vt:lpstr>
      <vt:lpstr>Direct Way</vt:lpstr>
      <vt:lpstr>Counting Methods Way</vt:lpstr>
      <vt:lpstr>Another Example</vt:lpstr>
      <vt:lpstr>Examples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CHARACTERISTICS AND EXPERIENCES OF SECONDARY MATHEMATICS TEACHERS WITH MATH ANXIETY: A PROPOSAL </dc:title>
  <cp:lastModifiedBy>Colton Gearhart</cp:lastModifiedBy>
  <cp:revision>12</cp:revision>
  <dcterms:modified xsi:type="dcterms:W3CDTF">2023-10-13T16:38:59Z</dcterms:modified>
</cp:coreProperties>
</file>