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29"/>
    <p:restoredTop sz="91818"/>
  </p:normalViewPr>
  <p:slideViewPr>
    <p:cSldViewPr snapToGrid="0">
      <p:cViewPr varScale="1">
        <p:scale>
          <a:sx n="48" d="100"/>
          <a:sy n="48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E50D-3326-FFD4-4FB9-CD481E311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E48F1-C6C1-AF6B-662D-EC754408C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125A-FD59-82DB-55CF-7261020C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B6B3-FB4A-D680-81BD-AE9D61F5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8B08-DC64-D0A9-1444-AE521131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0979-E6FB-F7B1-FB10-93E97123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7ED09-90A7-531E-C565-5AFD169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DE6C-85D3-26F7-CEE1-25495FD9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26B9-E839-41D1-0FFE-70AE2888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D767-0473-6E6C-83EC-150543C1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A3244-A152-CD5A-FC6A-AF2ED798A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2A2D8-948F-8DCF-9EF5-39619FC8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2556-3DBD-2BC5-5C37-E9B85252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517C-9AB0-B19F-9744-8A3C2B0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6700-A417-A247-E8E7-C88E2017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3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A225-6078-399F-4DED-7565D7F3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D4F6-36CB-04CA-F351-C7243BB2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0B9C-15A8-C689-C5DB-9501DF10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DC10-4E4B-A575-7C19-807C862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FA6A-0D37-B9DD-8624-83596B37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EDA5-0506-E1DA-F935-91A6DD1F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2D4B-621E-1A18-615B-66FD4BEDF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F594-BDAA-F08D-8C14-3F54D41F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DB3C-3E11-8426-9FF6-BD8F0D02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FDA7-14BB-6684-E41D-3EE1CDBE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D1E4-7AC5-B9E4-C968-BAF12AE2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F70D-8309-6D7F-44E3-DD5F27BC2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F91A1-9DFF-057D-C9B2-A5141B072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35F5-5FF9-49BD-A450-86D960E9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D4D5E-CD29-7517-834A-E5061B46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8F241-A4BB-EC4E-D1CF-6F4258CB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28A2-33F5-67C5-C11F-65AB2CF0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26647-1F42-A979-3DC6-F8C165226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FE434-2E6A-CC84-FB94-238AE625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80BFA-2FA8-E31A-D289-082C985F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D4A7E-C5F2-16B3-44F5-F303A59F9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B665C-69BB-76D8-6AC6-0BE86F08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134CA-C766-9E3F-E83F-F5806D04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9F1B2-BF55-73B4-EBF6-1E315EAE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6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5504-459D-A0E3-0AB2-687104C0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23133-DB1E-B79A-5663-AF39235A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C403F-0ECB-BC78-2951-BB3D0F4E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175D0-7022-A8E7-B748-F063F9B8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5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C691D-A38E-1CFC-311D-72F6D03D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6E457-CD3E-ACF4-4AFC-5A9F7C18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EAAC3-2773-2D33-E009-DA0CA870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3EE7-3776-855D-FF41-A14C4C02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6B08-CDAF-A801-4E2B-D61139DC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25F51-38AD-3395-1D50-59FC90845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786AA-3BB7-12D3-E049-68C6015C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7113F-7710-DD2B-5B62-679B144F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2377B-BE7D-21B8-629B-274DF830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4428-4B98-6829-2ED9-DCEBBE05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48E03-C620-531E-B603-829CE4184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7348F-BD5A-BEDD-DB7F-559B51A1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1CA35-9FE7-C6AC-1AA8-90B371E8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69B6D-C2BC-213F-1721-F86C1996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551A-05CC-033D-D23A-0A391BA9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69C06-FF58-3D3F-C8D7-DBC19FFF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37C7F-54C2-328C-7054-7EA646A1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24AC-A0E4-5FB2-6DC8-2944EE9B2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783D-4064-3C4F-A52B-9DDF7E6B4FBE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E4D6-1788-B932-63D3-53B566782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730A-5BC9-7C63-43BD-98E3F861E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E166-84B2-564E-9873-139B90769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6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0758-19E0-F63F-4B1A-9095B7E8B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255755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1EA7-B11E-09B4-B794-E8DBD4CA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6C73-4764-39DA-F2D4-085350F3F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Name</a:t>
            </a:r>
            <a:r>
              <a:rPr lang="en-US" dirty="0"/>
              <a:t>		</a:t>
            </a:r>
            <a:r>
              <a:rPr lang="en-US" u="sng" dirty="0"/>
              <a:t>Contribution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&lt; write each members’ name and their contribution to the project &gt;</a:t>
            </a:r>
          </a:p>
          <a:p>
            <a:pPr>
              <a:buFontTx/>
              <a:buChar char="-"/>
            </a:pPr>
            <a:r>
              <a:rPr lang="en-US" dirty="0"/>
              <a:t>Write specific and detailed contributions.</a:t>
            </a:r>
          </a:p>
          <a:p>
            <a:pPr>
              <a:buFontTx/>
              <a:buChar char="-"/>
            </a:pPr>
            <a:r>
              <a:rPr lang="en-US" dirty="0"/>
              <a:t>Each member must contribute equally to the group’s project.</a:t>
            </a:r>
          </a:p>
        </p:txBody>
      </p:sp>
    </p:spTree>
    <p:extLst>
      <p:ext uri="{BB962C8B-B14F-4D97-AF65-F5344CB8AC3E}">
        <p14:creationId xmlns:p14="http://schemas.microsoft.com/office/powerpoint/2010/main" val="214935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9D8B-F9DC-EA36-DEC5-4BB242CA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Completion Rate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695E-3743-9512-2830-BAB6A206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insert summary statistics from question 1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 insert explanation from question 2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 insert histogram from question 4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 insert explanation from question 5 &gt;</a:t>
            </a:r>
          </a:p>
        </p:txBody>
      </p:sp>
    </p:spTree>
    <p:extLst>
      <p:ext uri="{BB962C8B-B14F-4D97-AF65-F5344CB8AC3E}">
        <p14:creationId xmlns:p14="http://schemas.microsoft.com/office/powerpoint/2010/main" val="37605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6C8F-65DE-C4FE-1F11-8473FDD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Pupil/Teacher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6767-9A93-A8AC-3D73-639C671D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insert grouped frequency distribution from question 3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 insert histogram from question 4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 insert explanation from question 5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3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6541-01C1-0C30-E579-D898D5DA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Average Teacher’s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1D2E-A618-9DDE-D2FA-DCA4DFA9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insert bar graph AND pie chart from question 3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 insert explanation from question 4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22A6-3FE9-34B7-1086-243DF8B2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– Average Teacher Salary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9864-682B-77ED-5EDC-966ED502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insert bar graph AND pie chart from question 1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 insert explanation from question 2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5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22A6-3FE9-34B7-1086-243DF8B2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–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9864-682B-77ED-5EDC-966ED5025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1825625"/>
            <a:ext cx="108251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 insert side-by-side bar graph AND stacked bar graph from question 3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 insert explanation from question 4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623B-EE5B-90B8-3DB7-869B70B6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 – Data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BA06-430B-06BE-1906-11D2F11B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insert all 3 bar graphs from question 1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 insert explanation from question 2 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3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201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Analysis Project</vt:lpstr>
      <vt:lpstr>Members</vt:lpstr>
      <vt:lpstr>Part 1 – Completion Rate by State</vt:lpstr>
      <vt:lpstr>Part 2 – Pupil/Teacher Ratio</vt:lpstr>
      <vt:lpstr>Part 3 – Average Teacher’s Salary</vt:lpstr>
      <vt:lpstr>Part 4 – Average Teacher Salary by Region</vt:lpstr>
      <vt:lpstr>Part 4 – Continued…</vt:lpstr>
      <vt:lpstr>Part 5 – Data by 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Gearhart, Colton Mr.</dc:creator>
  <cp:lastModifiedBy>Gearhart, Colton Rae</cp:lastModifiedBy>
  <cp:revision>5</cp:revision>
  <dcterms:created xsi:type="dcterms:W3CDTF">2022-11-28T15:22:37Z</dcterms:created>
  <dcterms:modified xsi:type="dcterms:W3CDTF">2023-04-12T16:07:08Z</dcterms:modified>
</cp:coreProperties>
</file>