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57" r:id="rId3"/>
    <p:sldId id="258" r:id="rId4"/>
    <p:sldId id="348" r:id="rId5"/>
    <p:sldId id="374" r:id="rId6"/>
    <p:sldId id="365" r:id="rId7"/>
    <p:sldId id="367" r:id="rId8"/>
    <p:sldId id="368" r:id="rId9"/>
    <p:sldId id="369" r:id="rId10"/>
    <p:sldId id="370" r:id="rId11"/>
    <p:sldId id="372" r:id="rId12"/>
    <p:sldId id="264" r:id="rId13"/>
    <p:sldId id="363" r:id="rId14"/>
    <p:sldId id="333" r:id="rId15"/>
  </p:sldIdLst>
  <p:sldSz cx="9144000" cy="5143500" type="screen16x9"/>
  <p:notesSz cx="6858000" cy="9144000"/>
  <p:embeddedFontLst>
    <p:embeddedFont>
      <p:font typeface="Arvo" panose="02000000000000000000" pitchFamily="2" charset="77"/>
      <p:regular r:id="rId17"/>
      <p:bold r:id="rId18"/>
      <p:italic r:id="rId19"/>
      <p:boldItalic r:id="rId20"/>
    </p:embeddedFont>
    <p:embeddedFont>
      <p:font typeface="Cambria Math" panose="02040503050406030204" pitchFamily="18" charset="0"/>
      <p:regular r:id="rId21"/>
    </p:embeddedFont>
    <p:embeddedFont>
      <p:font typeface="Roboto Condensed" panose="020F0502020204030204" pitchFamily="34" charset="0"/>
      <p:regular r:id="rId22"/>
      <p:bold r:id="rId23"/>
      <p:italic r:id="rId24"/>
      <p:boldItalic r:id="rId25"/>
    </p:embeddedFont>
    <p:embeddedFont>
      <p:font typeface="Roboto Condensed Light" panose="020F03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7005A9-0423-2B42-B3D4-8AF3679932E7}" v="1359" dt="2023-02-05T02:51:59.930"/>
  </p1510:revLst>
</p1510:revInfo>
</file>

<file path=ppt/tableStyles.xml><?xml version="1.0" encoding="utf-8"?>
<a:tblStyleLst xmlns:a="http://schemas.openxmlformats.org/drawingml/2006/main" def="{29EB7706-96CE-42EF-BD35-F457D1AC9942}">
  <a:tblStyle styleId="{29EB7706-96CE-42EF-BD35-F457D1AC99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3DF412-34DF-4908-83DB-EA0FF5B9219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07"/>
    <p:restoredTop sz="93734"/>
  </p:normalViewPr>
  <p:slideViewPr>
    <p:cSldViewPr snapToGrid="0">
      <p:cViewPr varScale="1">
        <p:scale>
          <a:sx n="147" d="100"/>
          <a:sy n="147" d="100"/>
        </p:scale>
        <p:origin x="20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nix, Josh" userId="67577199-83d9-4857-9803-9b1b12014488" providerId="ADAL" clId="{11C851E9-CB1F-7C4B-9879-4397B56B186F}"/>
    <pc:docChg chg="custSel modSld">
      <pc:chgData name="Mannix, Josh" userId="67577199-83d9-4857-9803-9b1b12014488" providerId="ADAL" clId="{11C851E9-CB1F-7C4B-9879-4397B56B186F}" dt="2023-01-20T17:28:55.654" v="135" actId="1076"/>
      <pc:docMkLst>
        <pc:docMk/>
      </pc:docMkLst>
      <pc:sldChg chg="modSp mod">
        <pc:chgData name="Mannix, Josh" userId="67577199-83d9-4857-9803-9b1b12014488" providerId="ADAL" clId="{11C851E9-CB1F-7C4B-9879-4397B56B186F}" dt="2023-01-20T17:28:55.654" v="135" actId="1076"/>
        <pc:sldMkLst>
          <pc:docMk/>
          <pc:sldMk cId="0" sldId="258"/>
        </pc:sldMkLst>
        <pc:spChg chg="mod">
          <ac:chgData name="Mannix, Josh" userId="67577199-83d9-4857-9803-9b1b12014488" providerId="ADAL" clId="{11C851E9-CB1F-7C4B-9879-4397B56B186F}" dt="2023-01-20T17:28:55.654" v="135" actId="1076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11C851E9-CB1F-7C4B-9879-4397B56B186F}" dt="2023-01-20T17:28:48.071" v="134" actId="1076"/>
        <pc:sldMkLst>
          <pc:docMk/>
          <pc:sldMk cId="0" sldId="260"/>
        </pc:sldMkLst>
        <pc:spChg chg="mod">
          <ac:chgData name="Mannix, Josh" userId="67577199-83d9-4857-9803-9b1b12014488" providerId="ADAL" clId="{11C851E9-CB1F-7C4B-9879-4397B56B186F}" dt="2023-01-20T17:28:48.071" v="134" actId="1076"/>
          <ac:spMkLst>
            <pc:docMk/>
            <pc:sldMk cId="0" sldId="260"/>
            <ac:spMk id="243" creationId="{00000000-0000-0000-0000-000000000000}"/>
          </ac:spMkLst>
        </pc:spChg>
      </pc:sldChg>
      <pc:sldChg chg="modSp">
        <pc:chgData name="Mannix, Josh" userId="67577199-83d9-4857-9803-9b1b12014488" providerId="ADAL" clId="{11C851E9-CB1F-7C4B-9879-4397B56B186F}" dt="2023-01-20T14:06:39.299" v="8" actId="20577"/>
        <pc:sldMkLst>
          <pc:docMk/>
          <pc:sldMk cId="1441348668" sldId="320"/>
        </pc:sldMkLst>
        <pc:spChg chg="mod">
          <ac:chgData name="Mannix, Josh" userId="67577199-83d9-4857-9803-9b1b12014488" providerId="ADAL" clId="{11C851E9-CB1F-7C4B-9879-4397B56B186F}" dt="2023-01-20T14:06:39.299" v="8" actId="20577"/>
          <ac:spMkLst>
            <pc:docMk/>
            <pc:sldMk cId="1441348668" sldId="320"/>
            <ac:spMk id="2" creationId="{ADC04ADF-3C89-B545-B3AC-998590695FDC}"/>
          </ac:spMkLst>
        </pc:spChg>
      </pc:sldChg>
      <pc:sldChg chg="modSp mod">
        <pc:chgData name="Mannix, Josh" userId="67577199-83d9-4857-9803-9b1b12014488" providerId="ADAL" clId="{11C851E9-CB1F-7C4B-9879-4397B56B186F}" dt="2023-01-20T17:25:50.860" v="133" actId="1076"/>
        <pc:sldMkLst>
          <pc:docMk/>
          <pc:sldMk cId="3164844292" sldId="327"/>
        </pc:sldMkLst>
        <pc:spChg chg="mod">
          <ac:chgData name="Mannix, Josh" userId="67577199-83d9-4857-9803-9b1b12014488" providerId="ADAL" clId="{11C851E9-CB1F-7C4B-9879-4397B56B186F}" dt="2023-01-20T17:25:50.860" v="133" actId="1076"/>
          <ac:spMkLst>
            <pc:docMk/>
            <pc:sldMk cId="3164844292" sldId="327"/>
            <ac:spMk id="3" creationId="{98C170D8-6670-404A-99F3-45DC21C886F9}"/>
          </ac:spMkLst>
        </pc:spChg>
      </pc:sldChg>
    </pc:docChg>
  </pc:docChgLst>
  <pc:docChgLst>
    <pc:chgData name="Mannix, Josh" userId="67577199-83d9-4857-9803-9b1b12014488" providerId="ADAL" clId="{017C6DB9-5FBD-BF49-9CA3-2F157D54A71C}"/>
    <pc:docChg chg="undo custSel modSld">
      <pc:chgData name="Mannix, Josh" userId="67577199-83d9-4857-9803-9b1b12014488" providerId="ADAL" clId="{017C6DB9-5FBD-BF49-9CA3-2F157D54A71C}" dt="2023-01-01T20:11:44.379" v="73" actId="1076"/>
      <pc:docMkLst>
        <pc:docMk/>
      </pc:docMkLst>
      <pc:sldChg chg="modSp mod">
        <pc:chgData name="Mannix, Josh" userId="67577199-83d9-4857-9803-9b1b12014488" providerId="ADAL" clId="{017C6DB9-5FBD-BF49-9CA3-2F157D54A71C}" dt="2023-01-01T20:09:46.098" v="10" actId="20577"/>
        <pc:sldMkLst>
          <pc:docMk/>
          <pc:sldMk cId="0" sldId="256"/>
        </pc:sldMkLst>
        <pc:spChg chg="mod">
          <ac:chgData name="Mannix, Josh" userId="67577199-83d9-4857-9803-9b1b12014488" providerId="ADAL" clId="{017C6DB9-5FBD-BF49-9CA3-2F157D54A71C}" dt="2023-01-01T20:09:46.098" v="10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017C6DB9-5FBD-BF49-9CA3-2F157D54A71C}" dt="2023-01-01T20:10:59.499" v="38" actId="404"/>
        <pc:sldMkLst>
          <pc:docMk/>
          <pc:sldMk cId="3383633691" sldId="305"/>
        </pc:sldMkLst>
        <pc:spChg chg="mod">
          <ac:chgData name="Mannix, Josh" userId="67577199-83d9-4857-9803-9b1b12014488" providerId="ADAL" clId="{017C6DB9-5FBD-BF49-9CA3-2F157D54A71C}" dt="2023-01-01T20:10:59.499" v="38" actId="404"/>
          <ac:spMkLst>
            <pc:docMk/>
            <pc:sldMk cId="3383633691" sldId="305"/>
            <ac:spMk id="3" creationId="{57C1841A-3E74-C14E-BD69-B67D1D24DCCA}"/>
          </ac:spMkLst>
        </pc:spChg>
      </pc:sldChg>
      <pc:sldChg chg="addSp delSp modSp mod">
        <pc:chgData name="Mannix, Josh" userId="67577199-83d9-4857-9803-9b1b12014488" providerId="ADAL" clId="{017C6DB9-5FBD-BF49-9CA3-2F157D54A71C}" dt="2023-01-01T20:11:44.379" v="73" actId="1076"/>
        <pc:sldMkLst>
          <pc:docMk/>
          <pc:sldMk cId="843801443" sldId="306"/>
        </pc:sldMkLst>
        <pc:spChg chg="mod">
          <ac:chgData name="Mannix, Josh" userId="67577199-83d9-4857-9803-9b1b12014488" providerId="ADAL" clId="{017C6DB9-5FBD-BF49-9CA3-2F157D54A71C}" dt="2023-01-01T20:11:25.305" v="70" actId="20577"/>
          <ac:spMkLst>
            <pc:docMk/>
            <pc:sldMk cId="843801443" sldId="306"/>
            <ac:spMk id="3" creationId="{6739A668-3076-3441-BA71-59BC04D4BB53}"/>
          </ac:spMkLst>
        </pc:spChg>
        <pc:spChg chg="del">
          <ac:chgData name="Mannix, Josh" userId="67577199-83d9-4857-9803-9b1b12014488" providerId="ADAL" clId="{017C6DB9-5FBD-BF49-9CA3-2F157D54A71C}" dt="2023-01-01T20:11:37.622" v="71" actId="478"/>
          <ac:spMkLst>
            <pc:docMk/>
            <pc:sldMk cId="843801443" sldId="306"/>
            <ac:spMk id="4" creationId="{039CEAAA-F396-BA44-99F0-252F9C52430B}"/>
          </ac:spMkLst>
        </pc:spChg>
        <pc:spChg chg="add del mod">
          <ac:chgData name="Mannix, Josh" userId="67577199-83d9-4857-9803-9b1b12014488" providerId="ADAL" clId="{017C6DB9-5FBD-BF49-9CA3-2F157D54A71C}" dt="2023-01-01T20:11:39.999" v="72" actId="478"/>
          <ac:spMkLst>
            <pc:docMk/>
            <pc:sldMk cId="843801443" sldId="306"/>
            <ac:spMk id="13" creationId="{B5F002A5-FB8F-1C55-82C9-F802A838DD3F}"/>
          </ac:spMkLst>
        </pc:spChg>
        <pc:picChg chg="mod">
          <ac:chgData name="Mannix, Josh" userId="67577199-83d9-4857-9803-9b1b12014488" providerId="ADAL" clId="{017C6DB9-5FBD-BF49-9CA3-2F157D54A71C}" dt="2023-01-01T20:11:44.379" v="73" actId="1076"/>
          <ac:picMkLst>
            <pc:docMk/>
            <pc:sldMk cId="843801443" sldId="306"/>
            <ac:picMk id="3074" creationId="{A9A43E0A-B593-E647-968B-0F62024C0CD6}"/>
          </ac:picMkLst>
        </pc:picChg>
      </pc:sldChg>
    </pc:docChg>
  </pc:docChgLst>
  <pc:docChgLst>
    <pc:chgData name="Josh Mannix" userId="67577199-83d9-4857-9803-9b1b12014488" providerId="ADAL" clId="{24418697-0009-6F43-A2EE-4262252A0940}"/>
    <pc:docChg chg="undo custSel addSld delSld modSld">
      <pc:chgData name="Josh Mannix" userId="67577199-83d9-4857-9803-9b1b12014488" providerId="ADAL" clId="{24418697-0009-6F43-A2EE-4262252A0940}" dt="2022-08-17T19:56:52.189" v="1312" actId="1076"/>
      <pc:docMkLst>
        <pc:docMk/>
      </pc:docMkLst>
      <pc:sldChg chg="addSp modSp mod">
        <pc:chgData name="Josh Mannix" userId="67577199-83d9-4857-9803-9b1b12014488" providerId="ADAL" clId="{24418697-0009-6F43-A2EE-4262252A0940}" dt="2022-08-17T13:33:48.651" v="516" actId="1076"/>
        <pc:sldMkLst>
          <pc:docMk/>
          <pc:sldMk cId="0" sldId="256"/>
        </pc:sldMkLst>
        <pc:spChg chg="mod">
          <ac:chgData name="Josh Mannix" userId="67577199-83d9-4857-9803-9b1b12014488" providerId="ADAL" clId="{24418697-0009-6F43-A2EE-4262252A0940}" dt="2022-08-17T13:33:21.633" v="514" actId="14100"/>
          <ac:spMkLst>
            <pc:docMk/>
            <pc:sldMk cId="0" sldId="256"/>
            <ac:spMk id="184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3:33:48.651" v="516" actId="1076"/>
          <ac:picMkLst>
            <pc:docMk/>
            <pc:sldMk cId="0" sldId="256"/>
            <ac:picMk id="2050" creationId="{88741C6C-8D0D-2345-BBFC-8A52FAB8AC25}"/>
          </ac:picMkLst>
        </pc:picChg>
      </pc:sldChg>
      <pc:sldChg chg="modSp mod">
        <pc:chgData name="Josh Mannix" userId="67577199-83d9-4857-9803-9b1b12014488" providerId="ADAL" clId="{24418697-0009-6F43-A2EE-4262252A0940}" dt="2022-08-17T13:15:53.583" v="30" actId="20577"/>
        <pc:sldMkLst>
          <pc:docMk/>
          <pc:sldMk cId="0" sldId="257"/>
        </pc:sldMkLst>
        <pc:spChg chg="mod">
          <ac:chgData name="Josh Mannix" userId="67577199-83d9-4857-9803-9b1b12014488" providerId="ADAL" clId="{24418697-0009-6F43-A2EE-4262252A0940}" dt="2022-08-17T13:15:53.583" v="30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24418697-0009-6F43-A2EE-4262252A0940}" dt="2022-08-17T13:15:17.367" v="4" actId="20577"/>
          <ac:spMkLst>
            <pc:docMk/>
            <pc:sldMk cId="0" sldId="257"/>
            <ac:spMk id="195" creationId="{00000000-0000-0000-0000-000000000000}"/>
          </ac:spMkLst>
        </pc:spChg>
      </pc:sldChg>
      <pc:sldChg chg="addSp delSp modSp mod">
        <pc:chgData name="Josh Mannix" userId="67577199-83d9-4857-9803-9b1b12014488" providerId="ADAL" clId="{24418697-0009-6F43-A2EE-4262252A0940}" dt="2022-08-17T19:45:26.381" v="1275" actId="20577"/>
        <pc:sldMkLst>
          <pc:docMk/>
          <pc:sldMk cId="0" sldId="259"/>
        </pc:sldMkLst>
        <pc:spChg chg="mod">
          <ac:chgData name="Josh Mannix" userId="67577199-83d9-4857-9803-9b1b12014488" providerId="ADAL" clId="{24418697-0009-6F43-A2EE-4262252A0940}" dt="2022-08-17T19:45:26.381" v="1275" actId="20577"/>
          <ac:spMkLst>
            <pc:docMk/>
            <pc:sldMk cId="0" sldId="259"/>
            <ac:spMk id="223" creationId="{00000000-0000-0000-0000-000000000000}"/>
          </ac:spMkLst>
        </pc:spChg>
        <pc:spChg chg="del mod">
          <ac:chgData name="Josh Mannix" userId="67577199-83d9-4857-9803-9b1b12014488" providerId="ADAL" clId="{24418697-0009-6F43-A2EE-4262252A0940}" dt="2022-08-17T19:05:06.638" v="777" actId="478"/>
          <ac:spMkLst>
            <pc:docMk/>
            <pc:sldMk cId="0" sldId="259"/>
            <ac:spMk id="224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9:22:01.153" v="806" actId="1076"/>
          <ac:picMkLst>
            <pc:docMk/>
            <pc:sldMk cId="0" sldId="259"/>
            <ac:picMk id="2" creationId="{6EAF91F5-AF07-B74D-9E42-71DEB18B1555}"/>
          </ac:picMkLst>
        </pc:picChg>
        <pc:picChg chg="add mod">
          <ac:chgData name="Josh Mannix" userId="67577199-83d9-4857-9803-9b1b12014488" providerId="ADAL" clId="{24418697-0009-6F43-A2EE-4262252A0940}" dt="2022-08-17T19:35:10.240" v="875" actId="1076"/>
          <ac:picMkLst>
            <pc:docMk/>
            <pc:sldMk cId="0" sldId="259"/>
            <ac:picMk id="3" creationId="{C48F0228-32BC-E742-B9BC-41AEBCB4F6C9}"/>
          </ac:picMkLst>
        </pc:picChg>
        <pc:picChg chg="add mod">
          <ac:chgData name="Josh Mannix" userId="67577199-83d9-4857-9803-9b1b12014488" providerId="ADAL" clId="{24418697-0009-6F43-A2EE-4262252A0940}" dt="2022-08-17T19:35:26.618" v="881" actId="14100"/>
          <ac:picMkLst>
            <pc:docMk/>
            <pc:sldMk cId="0" sldId="259"/>
            <ac:picMk id="4" creationId="{371C640B-9AEF-A342-BBBE-B7A7EEB2E422}"/>
          </ac:picMkLst>
        </pc:picChg>
        <pc:picChg chg="add del mod">
          <ac:chgData name="Josh Mannix" userId="67577199-83d9-4857-9803-9b1b12014488" providerId="ADAL" clId="{24418697-0009-6F43-A2EE-4262252A0940}" dt="2022-08-17T19:22:26.209" v="808" actId="478"/>
          <ac:picMkLst>
            <pc:docMk/>
            <pc:sldMk cId="0" sldId="259"/>
            <ac:picMk id="5" creationId="{032C4BFA-F57D-604F-B7B9-8ED33A064FBC}"/>
          </ac:picMkLst>
        </pc:picChg>
        <pc:picChg chg="add mod">
          <ac:chgData name="Josh Mannix" userId="67577199-83d9-4857-9803-9b1b12014488" providerId="ADAL" clId="{24418697-0009-6F43-A2EE-4262252A0940}" dt="2022-08-17T19:24:47.288" v="811" actId="1076"/>
          <ac:picMkLst>
            <pc:docMk/>
            <pc:sldMk cId="0" sldId="259"/>
            <ac:picMk id="6" creationId="{4E2BF5F7-5DC0-ED40-A503-135A7568A132}"/>
          </ac:picMkLst>
        </pc:picChg>
        <pc:picChg chg="add mod">
          <ac:chgData name="Josh Mannix" userId="67577199-83d9-4857-9803-9b1b12014488" providerId="ADAL" clId="{24418697-0009-6F43-A2EE-4262252A0940}" dt="2022-08-17T19:35:31.371" v="882" actId="1076"/>
          <ac:picMkLst>
            <pc:docMk/>
            <pc:sldMk cId="0" sldId="259"/>
            <ac:picMk id="8" creationId="{14A65373-52FB-CA42-86E9-419879A8F4E6}"/>
          </ac:picMkLst>
        </pc:picChg>
        <pc:picChg chg="add del mod modCrop">
          <ac:chgData name="Josh Mannix" userId="67577199-83d9-4857-9803-9b1b12014488" providerId="ADAL" clId="{24418697-0009-6F43-A2EE-4262252A0940}" dt="2022-08-17T19:35:19.512" v="878" actId="478"/>
          <ac:picMkLst>
            <pc:docMk/>
            <pc:sldMk cId="0" sldId="259"/>
            <ac:picMk id="10" creationId="{A7837EDC-E045-6040-A895-40EF24175FCE}"/>
          </ac:picMkLst>
        </pc:picChg>
        <pc:picChg chg="add mod">
          <ac:chgData name="Josh Mannix" userId="67577199-83d9-4857-9803-9b1b12014488" providerId="ADAL" clId="{24418697-0009-6F43-A2EE-4262252A0940}" dt="2022-08-17T19:35:32.605" v="883" actId="1076"/>
          <ac:picMkLst>
            <pc:docMk/>
            <pc:sldMk cId="0" sldId="259"/>
            <ac:picMk id="12" creationId="{DD9E8BF4-C82E-3E4B-BEB0-A74FDA5A67F6}"/>
          </ac:picMkLst>
        </pc:picChg>
        <pc:picChg chg="add mod">
          <ac:chgData name="Josh Mannix" userId="67577199-83d9-4857-9803-9b1b12014488" providerId="ADAL" clId="{24418697-0009-6F43-A2EE-4262252A0940}" dt="2022-08-17T19:34:59.132" v="870" actId="1076"/>
          <ac:picMkLst>
            <pc:docMk/>
            <pc:sldMk cId="0" sldId="259"/>
            <ac:picMk id="14" creationId="{2FE09C26-003F-E14C-8DE8-0268BD07AAEB}"/>
          </ac:picMkLst>
        </pc:picChg>
      </pc:sldChg>
      <pc:sldChg chg="addSp modSp mod">
        <pc:chgData name="Josh Mannix" userId="67577199-83d9-4857-9803-9b1b12014488" providerId="ADAL" clId="{24418697-0009-6F43-A2EE-4262252A0940}" dt="2022-08-17T19:46:40.844" v="1279" actId="164"/>
        <pc:sldMkLst>
          <pc:docMk/>
          <pc:sldMk cId="0" sldId="261"/>
        </pc:sldMkLst>
        <pc:spChg chg="mod">
          <ac:chgData name="Josh Mannix" userId="67577199-83d9-4857-9803-9b1b12014488" providerId="ADAL" clId="{24418697-0009-6F43-A2EE-4262252A0940}" dt="2022-08-17T13:58:11.330" v="760" actId="207"/>
          <ac:spMkLst>
            <pc:docMk/>
            <pc:sldMk cId="0" sldId="261"/>
            <ac:spMk id="249" creationId="{00000000-0000-0000-0000-000000000000}"/>
          </ac:spMkLst>
        </pc:spChg>
        <pc:grpChg chg="add">
          <ac:chgData name="Josh Mannix" userId="67577199-83d9-4857-9803-9b1b12014488" providerId="ADAL" clId="{24418697-0009-6F43-A2EE-4262252A0940}" dt="2022-08-17T19:46:40.844" v="1279" actId="164"/>
          <ac:grpSpMkLst>
            <pc:docMk/>
            <pc:sldMk cId="0" sldId="261"/>
            <ac:grpSpMk id="4" creationId="{11703149-2179-114C-BEBA-C280511D2FA9}"/>
          </ac:grpSpMkLst>
        </pc:grpChg>
        <pc:picChg chg="add mod">
          <ac:chgData name="Josh Mannix" userId="67577199-83d9-4857-9803-9b1b12014488" providerId="ADAL" clId="{24418697-0009-6F43-A2EE-4262252A0940}" dt="2022-08-17T13:57:56.031" v="759" actId="1076"/>
          <ac:picMkLst>
            <pc:docMk/>
            <pc:sldMk cId="0" sldId="261"/>
            <ac:picMk id="3" creationId="{91E2C44B-68AB-BE4B-AA8D-FBEDFDAB5DB3}"/>
          </ac:picMkLst>
        </pc:picChg>
      </pc:sldChg>
      <pc:sldChg chg="modSp mod">
        <pc:chgData name="Josh Mannix" userId="67577199-83d9-4857-9803-9b1b12014488" providerId="ADAL" clId="{24418697-0009-6F43-A2EE-4262252A0940}" dt="2022-08-17T13:15:34.683" v="15" actId="20577"/>
        <pc:sldMkLst>
          <pc:docMk/>
          <pc:sldMk cId="0" sldId="262"/>
        </pc:sldMkLst>
        <pc:spChg chg="mod">
          <ac:chgData name="Josh Mannix" userId="67577199-83d9-4857-9803-9b1b12014488" providerId="ADAL" clId="{24418697-0009-6F43-A2EE-4262252A0940}" dt="2022-08-17T13:15:34.683" v="15" actId="20577"/>
          <ac:spMkLst>
            <pc:docMk/>
            <pc:sldMk cId="0" sldId="262"/>
            <ac:spMk id="265" creationId="{00000000-0000-0000-0000-000000000000}"/>
          </ac:spMkLst>
        </pc:spChg>
      </pc:sldChg>
      <pc:sldChg chg="addSp modSp mod">
        <pc:chgData name="Josh Mannix" userId="67577199-83d9-4857-9803-9b1b12014488" providerId="ADAL" clId="{24418697-0009-6F43-A2EE-4262252A0940}" dt="2022-08-17T13:32:33.993" v="513" actId="2710"/>
        <pc:sldMkLst>
          <pc:docMk/>
          <pc:sldMk cId="0" sldId="263"/>
        </pc:sldMkLst>
        <pc:spChg chg="mod">
          <ac:chgData name="Josh Mannix" userId="67577199-83d9-4857-9803-9b1b12014488" providerId="ADAL" clId="{24418697-0009-6F43-A2EE-4262252A0940}" dt="2022-08-17T13:26:56.566" v="111" actId="20577"/>
          <ac:spMkLst>
            <pc:docMk/>
            <pc:sldMk cId="0" sldId="263"/>
            <ac:spMk id="273" creationId="{00000000-0000-0000-0000-000000000000}"/>
          </ac:spMkLst>
        </pc:spChg>
        <pc:spChg chg="mod">
          <ac:chgData name="Josh Mannix" userId="67577199-83d9-4857-9803-9b1b12014488" providerId="ADAL" clId="{24418697-0009-6F43-A2EE-4262252A0940}" dt="2022-08-17T13:32:33.993" v="513" actId="2710"/>
          <ac:spMkLst>
            <pc:docMk/>
            <pc:sldMk cId="0" sldId="263"/>
            <ac:spMk id="274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3:28:15.834" v="180" actId="1076"/>
          <ac:picMkLst>
            <pc:docMk/>
            <pc:sldMk cId="0" sldId="263"/>
            <ac:picMk id="1026" creationId="{5F6F34F7-F97F-D941-8C87-6C117E6923D6}"/>
          </ac:picMkLst>
        </pc:picChg>
      </pc:sldChg>
      <pc:sldChg chg="modSp mod">
        <pc:chgData name="Josh Mannix" userId="67577199-83d9-4857-9803-9b1b12014488" providerId="ADAL" clId="{24418697-0009-6F43-A2EE-4262252A0940}" dt="2022-08-17T13:15:50.093" v="29" actId="20577"/>
        <pc:sldMkLst>
          <pc:docMk/>
          <pc:sldMk cId="0" sldId="264"/>
        </pc:sldMkLst>
        <pc:spChg chg="mod">
          <ac:chgData name="Josh Mannix" userId="67577199-83d9-4857-9803-9b1b12014488" providerId="ADAL" clId="{24418697-0009-6F43-A2EE-4262252A0940}" dt="2022-08-17T13:15:50.093" v="29" actId="20577"/>
          <ac:spMkLst>
            <pc:docMk/>
            <pc:sldMk cId="0" sldId="264"/>
            <ac:spMk id="289" creationId="{00000000-0000-0000-0000-000000000000}"/>
          </ac:spMkLst>
        </pc:spChg>
      </pc:sldChg>
      <pc:sldChg chg="addSp modSp mod">
        <pc:chgData name="Josh Mannix" userId="67577199-83d9-4857-9803-9b1b12014488" providerId="ADAL" clId="{24418697-0009-6F43-A2EE-4262252A0940}" dt="2022-08-17T19:56:52.189" v="1312" actId="1076"/>
        <pc:sldMkLst>
          <pc:docMk/>
          <pc:sldMk cId="0" sldId="265"/>
        </pc:sldMkLst>
        <pc:spChg chg="mod">
          <ac:chgData name="Josh Mannix" userId="67577199-83d9-4857-9803-9b1b12014488" providerId="ADAL" clId="{24418697-0009-6F43-A2EE-4262252A0940}" dt="2022-08-17T13:15:47.509" v="28" actId="20577"/>
          <ac:spMkLst>
            <pc:docMk/>
            <pc:sldMk cId="0" sldId="265"/>
            <ac:spMk id="296" creationId="{00000000-0000-0000-0000-000000000000}"/>
          </ac:spMkLst>
        </pc:spChg>
        <pc:spChg chg="mod">
          <ac:chgData name="Josh Mannix" userId="67577199-83d9-4857-9803-9b1b12014488" providerId="ADAL" clId="{24418697-0009-6F43-A2EE-4262252A0940}" dt="2022-08-17T19:56:49.303" v="1311" actId="14100"/>
          <ac:spMkLst>
            <pc:docMk/>
            <pc:sldMk cId="0" sldId="265"/>
            <ac:spMk id="297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9:56:39.596" v="1308" actId="1076"/>
          <ac:picMkLst>
            <pc:docMk/>
            <pc:sldMk cId="0" sldId="265"/>
            <ac:picMk id="3" creationId="{DDA6BA9F-1FAA-5242-B57E-1538C90D59CC}"/>
          </ac:picMkLst>
        </pc:picChg>
        <pc:picChg chg="add mod">
          <ac:chgData name="Josh Mannix" userId="67577199-83d9-4857-9803-9b1b12014488" providerId="ADAL" clId="{24418697-0009-6F43-A2EE-4262252A0940}" dt="2022-08-17T19:56:52.189" v="1312" actId="1076"/>
          <ac:picMkLst>
            <pc:docMk/>
            <pc:sldMk cId="0" sldId="265"/>
            <ac:picMk id="5" creationId="{1AA44E6B-CB6D-1240-AE97-B7AE4B72A455}"/>
          </ac:picMkLst>
        </pc:picChg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4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5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4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5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4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5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4"/>
        </pc:sldMkLst>
      </pc:sldChg>
      <pc:sldChg chg="addSp delSp modSp new mod">
        <pc:chgData name="Josh Mannix" userId="67577199-83d9-4857-9803-9b1b12014488" providerId="ADAL" clId="{24418697-0009-6F43-A2EE-4262252A0940}" dt="2022-08-17T19:46:13.783" v="1278"/>
        <pc:sldMkLst>
          <pc:docMk/>
          <pc:sldMk cId="3383633691" sldId="305"/>
        </pc:sldMkLst>
        <pc:spChg chg="mod">
          <ac:chgData name="Josh Mannix" userId="67577199-83d9-4857-9803-9b1b12014488" providerId="ADAL" clId="{24418697-0009-6F43-A2EE-4262252A0940}" dt="2022-08-17T13:30:21.270" v="394" actId="20577"/>
          <ac:spMkLst>
            <pc:docMk/>
            <pc:sldMk cId="3383633691" sldId="305"/>
            <ac:spMk id="2" creationId="{561B4EFE-0BA1-434B-A149-ACD91ED52840}"/>
          </ac:spMkLst>
        </pc:spChg>
        <pc:spChg chg="mod">
          <ac:chgData name="Josh Mannix" userId="67577199-83d9-4857-9803-9b1b12014488" providerId="ADAL" clId="{24418697-0009-6F43-A2EE-4262252A0940}" dt="2022-08-17T13:53:37.493" v="553" actId="404"/>
          <ac:spMkLst>
            <pc:docMk/>
            <pc:sldMk cId="3383633691" sldId="305"/>
            <ac:spMk id="3" creationId="{57C1841A-3E74-C14E-BD69-B67D1D24DCCA}"/>
          </ac:spMkLst>
        </pc:spChg>
        <pc:spChg chg="del">
          <ac:chgData name="Josh Mannix" userId="67577199-83d9-4857-9803-9b1b12014488" providerId="ADAL" clId="{24418697-0009-6F43-A2EE-4262252A0940}" dt="2022-08-17T13:30:46.697" v="399" actId="478"/>
          <ac:spMkLst>
            <pc:docMk/>
            <pc:sldMk cId="3383633691" sldId="305"/>
            <ac:spMk id="4" creationId="{BCFD4B3C-7687-8F42-8F8C-37920C56DDCB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8" creationId="{EEEEFA7F-D5CD-F04D-94A5-999AFE3CE86C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9" creationId="{B7283AA6-2D0D-3F48-9D48-8C74E6CBD992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10" creationId="{FBD2D5D6-FB51-4949-BF04-7A2657D4A400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11" creationId="{076F4BF8-557E-7540-9E16-628A373967A3}"/>
          </ac:spMkLst>
        </pc:spChg>
        <pc:picChg chg="add mod">
          <ac:chgData name="Josh Mannix" userId="67577199-83d9-4857-9803-9b1b12014488" providerId="ADAL" clId="{24418697-0009-6F43-A2EE-4262252A0940}" dt="2022-08-17T13:30:42.419" v="398" actId="14100"/>
          <ac:picMkLst>
            <pc:docMk/>
            <pc:sldMk cId="3383633691" sldId="305"/>
            <ac:picMk id="7" creationId="{3BB1197C-4726-FC46-9184-C84676CABE68}"/>
          </ac:picMkLst>
        </pc:picChg>
      </pc:sldChg>
      <pc:sldChg chg="addSp modSp new mod">
        <pc:chgData name="Josh Mannix" userId="67577199-83d9-4857-9803-9b1b12014488" providerId="ADAL" clId="{24418697-0009-6F43-A2EE-4262252A0940}" dt="2022-08-17T19:46:43.737" v="1280"/>
        <pc:sldMkLst>
          <pc:docMk/>
          <pc:sldMk cId="843801443" sldId="306"/>
        </pc:sldMkLst>
        <pc:spChg chg="mod">
          <ac:chgData name="Josh Mannix" userId="67577199-83d9-4857-9803-9b1b12014488" providerId="ADAL" clId="{24418697-0009-6F43-A2EE-4262252A0940}" dt="2022-08-17T13:53:12.930" v="539" actId="20577"/>
          <ac:spMkLst>
            <pc:docMk/>
            <pc:sldMk cId="843801443" sldId="306"/>
            <ac:spMk id="2" creationId="{07647AC4-F3C8-684B-9789-1695CAF2BD09}"/>
          </ac:spMkLst>
        </pc:spChg>
        <pc:spChg chg="mod">
          <ac:chgData name="Josh Mannix" userId="67577199-83d9-4857-9803-9b1b12014488" providerId="ADAL" clId="{24418697-0009-6F43-A2EE-4262252A0940}" dt="2022-08-17T13:56:43.112" v="751" actId="20577"/>
          <ac:spMkLst>
            <pc:docMk/>
            <pc:sldMk cId="843801443" sldId="306"/>
            <ac:spMk id="3" creationId="{6739A668-3076-3441-BA71-59BC04D4BB53}"/>
          </ac:spMkLst>
        </pc:spChg>
        <pc:spChg chg="mod">
          <ac:chgData name="Josh Mannix" userId="67577199-83d9-4857-9803-9b1b12014488" providerId="ADAL" clId="{24418697-0009-6F43-A2EE-4262252A0940}" dt="2022-08-17T13:56:16.309" v="730" actId="5793"/>
          <ac:spMkLst>
            <pc:docMk/>
            <pc:sldMk cId="843801443" sldId="306"/>
            <ac:spMk id="4" creationId="{039CEAAA-F396-BA44-99F0-252F9C52430B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8" creationId="{DCB1607C-3D1C-0948-B42F-738FDAABD7C3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9" creationId="{74EC556E-426F-9643-92CE-0FB603605917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10" creationId="{830F1484-70F8-BA45-B15F-2458A03957FD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11" creationId="{C1693308-3F46-3449-BA00-B349F9C4544A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12" creationId="{FB1AE760-06F2-AE45-BC7D-951A27B652F7}"/>
          </ac:spMkLst>
        </pc:spChg>
        <pc:grpChg chg="add mod">
          <ac:chgData name="Josh Mannix" userId="67577199-83d9-4857-9803-9b1b12014488" providerId="ADAL" clId="{24418697-0009-6F43-A2EE-4262252A0940}" dt="2022-08-17T19:46:43.737" v="1280"/>
          <ac:grpSpMkLst>
            <pc:docMk/>
            <pc:sldMk cId="843801443" sldId="306"/>
            <ac:grpSpMk id="7" creationId="{B4A72B78-F47C-224B-BCF8-2C5ABDF6C851}"/>
          </ac:grpSpMkLst>
        </pc:grpChg>
        <pc:picChg chg="add mod">
          <ac:chgData name="Josh Mannix" userId="67577199-83d9-4857-9803-9b1b12014488" providerId="ADAL" clId="{24418697-0009-6F43-A2EE-4262252A0940}" dt="2022-08-17T13:57:23.374" v="754" actId="1076"/>
          <ac:picMkLst>
            <pc:docMk/>
            <pc:sldMk cId="843801443" sldId="306"/>
            <ac:picMk id="3074" creationId="{A9A43E0A-B593-E647-968B-0F62024C0CD6}"/>
          </ac:picMkLst>
        </pc:picChg>
      </pc:sldChg>
      <pc:sldChg chg="addSp delSp modSp new">
        <pc:chgData name="Josh Mannix" userId="67577199-83d9-4857-9803-9b1b12014488" providerId="ADAL" clId="{24418697-0009-6F43-A2EE-4262252A0940}" dt="2022-08-17T19:46:46.200" v="1281"/>
        <pc:sldMkLst>
          <pc:docMk/>
          <pc:sldMk cId="2744040277" sldId="307"/>
        </pc:sldMkLst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7" creationId="{2C9440C6-87C0-3F46-B63C-1CB02782B872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8" creationId="{63D0E90A-C68C-A74A-83D5-FA89769ED981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9" creationId="{5F6B172E-F5E4-1243-B750-3FD51D684C81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10" creationId="{929EA0E0-3821-6D47-B1F1-FE53FCDFD185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11" creationId="{8263B988-B9CC-1744-9BCA-6F56476ADBA7}"/>
          </ac:spMkLst>
        </pc:spChg>
        <pc:grpChg chg="add mod">
          <ac:chgData name="Josh Mannix" userId="67577199-83d9-4857-9803-9b1b12014488" providerId="ADAL" clId="{24418697-0009-6F43-A2EE-4262252A0940}" dt="2022-08-17T19:46:46.200" v="1281"/>
          <ac:grpSpMkLst>
            <pc:docMk/>
            <pc:sldMk cId="2744040277" sldId="307"/>
            <ac:grpSpMk id="6" creationId="{ECDE8BB0-ADAE-874B-9A7C-86D5E4B57550}"/>
          </ac:grpSpMkLst>
        </pc:grpChg>
        <pc:picChg chg="add del mod">
          <ac:chgData name="Josh Mannix" userId="67577199-83d9-4857-9803-9b1b12014488" providerId="ADAL" clId="{24418697-0009-6F43-A2EE-4262252A0940}" dt="2022-08-17T14:06:05.631" v="768" actId="478"/>
          <ac:picMkLst>
            <pc:docMk/>
            <pc:sldMk cId="2744040277" sldId="307"/>
            <ac:picMk id="4098" creationId="{A9DF0041-A893-6C4F-A168-E6EBF5706E7D}"/>
          </ac:picMkLst>
        </pc:picChg>
        <pc:picChg chg="add del">
          <ac:chgData name="Josh Mannix" userId="67577199-83d9-4857-9803-9b1b12014488" providerId="ADAL" clId="{24418697-0009-6F43-A2EE-4262252A0940}" dt="2022-08-17T14:08:28.343" v="770" actId="478"/>
          <ac:picMkLst>
            <pc:docMk/>
            <pc:sldMk cId="2744040277" sldId="307"/>
            <ac:picMk id="4100" creationId="{406281DB-E8E1-154B-A19C-041E3E88C808}"/>
          </ac:picMkLst>
        </pc:picChg>
        <pc:picChg chg="add mod">
          <ac:chgData name="Josh Mannix" userId="67577199-83d9-4857-9803-9b1b12014488" providerId="ADAL" clId="{24418697-0009-6F43-A2EE-4262252A0940}" dt="2022-08-17T14:08:40.624" v="773" actId="1076"/>
          <ac:picMkLst>
            <pc:docMk/>
            <pc:sldMk cId="2744040277" sldId="307"/>
            <ac:picMk id="4102" creationId="{CEF452E6-5DC5-E94E-9305-E23D647632DA}"/>
          </ac:picMkLst>
        </pc:picChg>
      </pc:sldChg>
      <pc:sldChg chg="addSp modSp new mod">
        <pc:chgData name="Josh Mannix" userId="67577199-83d9-4857-9803-9b1b12014488" providerId="ADAL" clId="{24418697-0009-6F43-A2EE-4262252A0940}" dt="2022-08-17T19:46:01.453" v="1276"/>
        <pc:sldMkLst>
          <pc:docMk/>
          <pc:sldMk cId="2109807637" sldId="308"/>
        </pc:sldMkLst>
        <pc:spChg chg="mod">
          <ac:chgData name="Josh Mannix" userId="67577199-83d9-4857-9803-9b1b12014488" providerId="ADAL" clId="{24418697-0009-6F43-A2EE-4262252A0940}" dt="2022-08-17T19:35:54.713" v="908" actId="20577"/>
          <ac:spMkLst>
            <pc:docMk/>
            <pc:sldMk cId="2109807637" sldId="308"/>
            <ac:spMk id="2" creationId="{0986599C-079B-FE46-B154-C62755C39F88}"/>
          </ac:spMkLst>
        </pc:spChg>
        <pc:spChg chg="mod">
          <ac:chgData name="Josh Mannix" userId="67577199-83d9-4857-9803-9b1b12014488" providerId="ADAL" clId="{24418697-0009-6F43-A2EE-4262252A0940}" dt="2022-08-17T19:43:08.737" v="1243" actId="20577"/>
          <ac:spMkLst>
            <pc:docMk/>
            <pc:sldMk cId="2109807637" sldId="308"/>
            <ac:spMk id="3" creationId="{268D834C-B585-BA44-8441-48AAC0366738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6" creationId="{C3802FF1-BF20-954C-AA10-D8F408155690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7" creationId="{E298CE1A-4E93-8E4A-AD2E-BE78677ACCE4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8" creationId="{458DF7CD-4B13-2140-AC64-D3620648966E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9" creationId="{D1CDFEE4-2604-A54C-9511-58BE63809859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1" creationId="{CDDF3E32-64BE-BF47-BCC0-2C77A014EA41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2" creationId="{529F9560-636D-B24A-BE93-7B142EAB6483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3" creationId="{97789F5F-386D-504D-B31A-114246A3B7AA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4" creationId="{1FCF53F2-CC97-0A43-B10A-564B615DE41C}"/>
          </ac:spMkLst>
        </pc:spChg>
        <pc:spChg chg="add 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5" creationId="{5A96DF0B-510A-6340-ABEB-8CBA25410479}"/>
          </ac:spMkLst>
        </pc:spChg>
        <pc:grpChg chg="add mod">
          <ac:chgData name="Josh Mannix" userId="67577199-83d9-4857-9803-9b1b12014488" providerId="ADAL" clId="{24418697-0009-6F43-A2EE-4262252A0940}" dt="2022-08-17T19:35:50.759" v="898"/>
          <ac:grpSpMkLst>
            <pc:docMk/>
            <pc:sldMk cId="2109807637" sldId="308"/>
            <ac:grpSpMk id="5" creationId="{65BDA962-00BC-6B4E-97FC-82EF3E831146}"/>
          </ac:grpSpMkLst>
        </pc:grpChg>
        <pc:grpChg chg="add mod">
          <ac:chgData name="Josh Mannix" userId="67577199-83d9-4857-9803-9b1b12014488" providerId="ADAL" clId="{24418697-0009-6F43-A2EE-4262252A0940}" dt="2022-08-17T19:46:01.453" v="1276"/>
          <ac:grpSpMkLst>
            <pc:docMk/>
            <pc:sldMk cId="2109807637" sldId="308"/>
            <ac:grpSpMk id="10" creationId="{F2D9BA5E-92B5-6541-9258-4E6252E19D74}"/>
          </ac:grpSpMkLst>
        </pc:grpChg>
      </pc:sldChg>
      <pc:sldMasterChg chg="delSldLayout">
        <pc:chgData name="Josh Mannix" userId="67577199-83d9-4857-9803-9b1b12014488" providerId="ADAL" clId="{24418697-0009-6F43-A2EE-4262252A0940}" dt="2022-08-17T19:04:43.017" v="774" actId="2696"/>
        <pc:sldMasterMkLst>
          <pc:docMk/>
          <pc:sldMasterMk cId="0" sldId="2147483657"/>
        </pc:sldMasterMkLst>
        <pc:sldLayoutChg chg="del">
          <pc:chgData name="Josh Mannix" userId="67577199-83d9-4857-9803-9b1b12014488" providerId="ADAL" clId="{24418697-0009-6F43-A2EE-4262252A0940}" dt="2022-08-17T19:04:43.017" v="774" actId="2696"/>
          <pc:sldLayoutMkLst>
            <pc:docMk/>
            <pc:sldMasterMk cId="0" sldId="2147483657"/>
            <pc:sldLayoutMk cId="0" sldId="2147483650"/>
          </pc:sldLayoutMkLst>
        </pc:sldLayoutChg>
        <pc:sldLayoutChg chg="del">
          <pc:chgData name="Josh Mannix" userId="67577199-83d9-4857-9803-9b1b12014488" providerId="ADAL" clId="{24418697-0009-6F43-A2EE-4262252A0940}" dt="2022-08-17T19:04:43.017" v="774" actId="2696"/>
          <pc:sldLayoutMkLst>
            <pc:docMk/>
            <pc:sldMasterMk cId="0" sldId="2147483657"/>
            <pc:sldLayoutMk cId="0" sldId="2147483653"/>
          </pc:sldLayoutMkLst>
        </pc:sldLayoutChg>
        <pc:sldLayoutChg chg="del">
          <pc:chgData name="Josh Mannix" userId="67577199-83d9-4857-9803-9b1b12014488" providerId="ADAL" clId="{24418697-0009-6F43-A2EE-4262252A0940}" dt="2022-08-17T19:04:43.017" v="774" actId="2696"/>
          <pc:sldLayoutMkLst>
            <pc:docMk/>
            <pc:sldMasterMk cId="0" sldId="2147483657"/>
            <pc:sldLayoutMk cId="0" sldId="2147483655"/>
          </pc:sldLayoutMkLst>
        </pc:sldLayoutChg>
      </pc:sldMasterChg>
    </pc:docChg>
  </pc:docChgLst>
  <pc:docChgLst>
    <pc:chgData name="Mannix, Josh" userId="67577199-83d9-4857-9803-9b1b12014488" providerId="ADAL" clId="{8E966735-FEF3-A441-858E-225347157258}"/>
    <pc:docChg chg="custSel addSld delSld modSld">
      <pc:chgData name="Mannix, Josh" userId="67577199-83d9-4857-9803-9b1b12014488" providerId="ADAL" clId="{8E966735-FEF3-A441-858E-225347157258}" dt="2023-01-11T18:45:41.757" v="408" actId="478"/>
      <pc:docMkLst>
        <pc:docMk/>
      </pc:docMkLst>
      <pc:sldChg chg="modSp mod">
        <pc:chgData name="Mannix, Josh" userId="67577199-83d9-4857-9803-9b1b12014488" providerId="ADAL" clId="{8E966735-FEF3-A441-858E-225347157258}" dt="2023-01-09T20:10:04.325" v="45" actId="20577"/>
        <pc:sldMkLst>
          <pc:docMk/>
          <pc:sldMk cId="0" sldId="256"/>
        </pc:sldMkLst>
        <pc:spChg chg="mod">
          <ac:chgData name="Mannix, Josh" userId="67577199-83d9-4857-9803-9b1b12014488" providerId="ADAL" clId="{8E966735-FEF3-A441-858E-225347157258}" dt="2023-01-09T20:09:56.155" v="33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8E966735-FEF3-A441-858E-225347157258}" dt="2023-01-09T20:10:04.325" v="45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8E966735-FEF3-A441-858E-225347157258}" dt="2023-01-09T20:10:14.338" v="66" actId="20577"/>
        <pc:sldMkLst>
          <pc:docMk/>
          <pc:sldMk cId="0" sldId="257"/>
        </pc:sldMkLst>
        <pc:spChg chg="mod">
          <ac:chgData name="Mannix, Josh" userId="67577199-83d9-4857-9803-9b1b12014488" providerId="ADAL" clId="{8E966735-FEF3-A441-858E-225347157258}" dt="2023-01-09T20:10:14.338" v="66" actId="20577"/>
          <ac:spMkLst>
            <pc:docMk/>
            <pc:sldMk cId="0" sldId="257"/>
            <ac:spMk id="193" creationId="{00000000-0000-0000-0000-000000000000}"/>
          </ac:spMkLst>
        </pc:spChg>
      </pc:sldChg>
      <pc:sldChg chg="modSp mod">
        <pc:chgData name="Mannix, Josh" userId="67577199-83d9-4857-9803-9b1b12014488" providerId="ADAL" clId="{8E966735-FEF3-A441-858E-225347157258}" dt="2023-01-09T20:10:37.134" v="93" actId="1076"/>
        <pc:sldMkLst>
          <pc:docMk/>
          <pc:sldMk cId="0" sldId="258"/>
        </pc:sldMkLst>
        <pc:spChg chg="mod">
          <ac:chgData name="Mannix, Josh" userId="67577199-83d9-4857-9803-9b1b12014488" providerId="ADAL" clId="{8E966735-FEF3-A441-858E-225347157258}" dt="2023-01-09T20:10:37.134" v="93" actId="1076"/>
          <ac:spMkLst>
            <pc:docMk/>
            <pc:sldMk cId="0" sldId="258"/>
            <ac:spMk id="216" creationId="{00000000-0000-0000-0000-000000000000}"/>
          </ac:spMkLst>
        </pc:spChg>
      </pc:sldChg>
      <pc:sldChg chg="del">
        <pc:chgData name="Mannix, Josh" userId="67577199-83d9-4857-9803-9b1b12014488" providerId="ADAL" clId="{8E966735-FEF3-A441-858E-225347157258}" dt="2023-01-09T20:10:40.816" v="94" actId="2696"/>
        <pc:sldMkLst>
          <pc:docMk/>
          <pc:sldMk cId="0" sldId="259"/>
        </pc:sldMkLst>
      </pc:sldChg>
      <pc:sldChg chg="addSp delSp modSp mod">
        <pc:chgData name="Mannix, Josh" userId="67577199-83d9-4857-9803-9b1b12014488" providerId="ADAL" clId="{8E966735-FEF3-A441-858E-225347157258}" dt="2023-01-09T20:18:10.898" v="393" actId="1076"/>
        <pc:sldMkLst>
          <pc:docMk/>
          <pc:sldMk cId="2109807637" sldId="308"/>
        </pc:sldMkLst>
        <pc:spChg chg="mod">
          <ac:chgData name="Mannix, Josh" userId="67577199-83d9-4857-9803-9b1b12014488" providerId="ADAL" clId="{8E966735-FEF3-A441-858E-225347157258}" dt="2023-01-09T20:15:51.305" v="254" actId="20577"/>
          <ac:spMkLst>
            <pc:docMk/>
            <pc:sldMk cId="2109807637" sldId="308"/>
            <ac:spMk id="2" creationId="{0986599C-079B-FE46-B154-C62755C39F88}"/>
          </ac:spMkLst>
        </pc:spChg>
        <pc:spChg chg="mod">
          <ac:chgData name="Mannix, Josh" userId="67577199-83d9-4857-9803-9b1b12014488" providerId="ADAL" clId="{8E966735-FEF3-A441-858E-225347157258}" dt="2023-01-09T20:18:10.898" v="393" actId="1076"/>
          <ac:spMkLst>
            <pc:docMk/>
            <pc:sldMk cId="2109807637" sldId="308"/>
            <ac:spMk id="3" creationId="{268D834C-B585-BA44-8441-48AAC0366738}"/>
          </ac:spMkLst>
        </pc:spChg>
        <pc:picChg chg="del">
          <ac:chgData name="Mannix, Josh" userId="67577199-83d9-4857-9803-9b1b12014488" providerId="ADAL" clId="{8E966735-FEF3-A441-858E-225347157258}" dt="2023-01-09T20:10:51.836" v="106" actId="478"/>
          <ac:picMkLst>
            <pc:docMk/>
            <pc:sldMk cId="2109807637" sldId="308"/>
            <ac:picMk id="16" creationId="{9DF45670-9FE7-BD4E-833C-D1ABAE4D71EF}"/>
          </ac:picMkLst>
        </pc:picChg>
        <pc:picChg chg="add del mod modCrop">
          <ac:chgData name="Mannix, Josh" userId="67577199-83d9-4857-9803-9b1b12014488" providerId="ADAL" clId="{8E966735-FEF3-A441-858E-225347157258}" dt="2023-01-09T20:17:11.125" v="321" actId="478"/>
          <ac:picMkLst>
            <pc:docMk/>
            <pc:sldMk cId="2109807637" sldId="308"/>
            <ac:picMk id="17" creationId="{BAB8425A-0007-D464-6E4A-8EDE284B170C}"/>
          </ac:picMkLst>
        </pc:picChg>
        <pc:picChg chg="add mod">
          <ac:chgData name="Mannix, Josh" userId="67577199-83d9-4857-9803-9b1b12014488" providerId="ADAL" clId="{8E966735-FEF3-A441-858E-225347157258}" dt="2023-01-09T20:17:24.365" v="325" actId="1076"/>
          <ac:picMkLst>
            <pc:docMk/>
            <pc:sldMk cId="2109807637" sldId="308"/>
            <ac:picMk id="18" creationId="{62689719-FE1F-9B36-A5E9-ED9974F2221A}"/>
          </ac:picMkLst>
        </pc:picChg>
        <pc:picChg chg="add del mod">
          <ac:chgData name="Mannix, Josh" userId="67577199-83d9-4857-9803-9b1b12014488" providerId="ADAL" clId="{8E966735-FEF3-A441-858E-225347157258}" dt="2023-01-09T20:15:53.668" v="255" actId="478"/>
          <ac:picMkLst>
            <pc:docMk/>
            <pc:sldMk cId="2109807637" sldId="308"/>
            <ac:picMk id="1026" creationId="{90B3DA81-710E-4A8E-9063-0679341F8796}"/>
          </ac:picMkLst>
        </pc:picChg>
      </pc:sldChg>
      <pc:sldChg chg="add">
        <pc:chgData name="Mannix, Josh" userId="67577199-83d9-4857-9803-9b1b12014488" providerId="ADAL" clId="{8E966735-FEF3-A441-858E-225347157258}" dt="2023-01-09T20:15:46.965" v="242"/>
        <pc:sldMkLst>
          <pc:docMk/>
          <pc:sldMk cId="2327765963" sldId="314"/>
        </pc:sldMkLst>
      </pc:sldChg>
      <pc:sldChg chg="modAnim">
        <pc:chgData name="Mannix, Josh" userId="67577199-83d9-4857-9803-9b1b12014488" providerId="ADAL" clId="{8E966735-FEF3-A441-858E-225347157258}" dt="2023-01-11T17:42:07.282" v="406"/>
        <pc:sldMkLst>
          <pc:docMk/>
          <pc:sldMk cId="1725268783" sldId="315"/>
        </pc:sldMkLst>
      </pc:sldChg>
      <pc:sldChg chg="delSp modSp mod">
        <pc:chgData name="Mannix, Josh" userId="67577199-83d9-4857-9803-9b1b12014488" providerId="ADAL" clId="{8E966735-FEF3-A441-858E-225347157258}" dt="2023-01-11T18:45:41.757" v="408" actId="478"/>
        <pc:sldMkLst>
          <pc:docMk/>
          <pc:sldMk cId="1837633903" sldId="318"/>
        </pc:sldMkLst>
        <pc:spChg chg="del mod">
          <ac:chgData name="Mannix, Josh" userId="67577199-83d9-4857-9803-9b1b12014488" providerId="ADAL" clId="{8E966735-FEF3-A441-858E-225347157258}" dt="2023-01-11T18:45:41.757" v="408" actId="478"/>
          <ac:spMkLst>
            <pc:docMk/>
            <pc:sldMk cId="1837633903" sldId="318"/>
            <ac:spMk id="8" creationId="{52CFAD41-934F-A54E-B26B-221CB6C3A93A}"/>
          </ac:spMkLst>
        </pc:spChg>
      </pc:sldChg>
    </pc:docChg>
  </pc:docChgLst>
  <pc:docChgLst>
    <pc:chgData name="Josh Mannix" userId="67577199-83d9-4857-9803-9b1b12014488" providerId="ADAL" clId="{81669D67-2DF3-B64D-AC02-A5F3B93D15C2}"/>
    <pc:docChg chg="undo custSel addSld delSld modSld">
      <pc:chgData name="Josh Mannix" userId="67577199-83d9-4857-9803-9b1b12014488" providerId="ADAL" clId="{81669D67-2DF3-B64D-AC02-A5F3B93D15C2}" dt="2023-01-24T22:18:36.499" v="2387" actId="20577"/>
      <pc:docMkLst>
        <pc:docMk/>
      </pc:docMkLst>
      <pc:sldChg chg="modSp mod">
        <pc:chgData name="Josh Mannix" userId="67577199-83d9-4857-9803-9b1b12014488" providerId="ADAL" clId="{81669D67-2DF3-B64D-AC02-A5F3B93D15C2}" dt="2023-01-24T22:18:36.499" v="2387" actId="20577"/>
        <pc:sldMkLst>
          <pc:docMk/>
          <pc:sldMk cId="0" sldId="256"/>
        </pc:sldMkLst>
        <pc:spChg chg="mod">
          <ac:chgData name="Josh Mannix" userId="67577199-83d9-4857-9803-9b1b12014488" providerId="ADAL" clId="{81669D67-2DF3-B64D-AC02-A5F3B93D15C2}" dt="2023-01-24T22:18:36.499" v="2387" actId="20577"/>
          <ac:spMkLst>
            <pc:docMk/>
            <pc:sldMk cId="0" sldId="256"/>
            <ac:spMk id="184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0:32:34.430" v="1831" actId="20577"/>
        <pc:sldMkLst>
          <pc:docMk/>
          <pc:sldMk cId="0" sldId="257"/>
        </pc:sldMkLst>
        <pc:spChg chg="mod">
          <ac:chgData name="Josh Mannix" userId="67577199-83d9-4857-9803-9b1b12014488" providerId="ADAL" clId="{81669D67-2DF3-B64D-AC02-A5F3B93D15C2}" dt="2023-01-24T16:08:36.764" v="7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Josh Mannix" userId="67577199-83d9-4857-9803-9b1b12014488" providerId="ADAL" clId="{81669D67-2DF3-B64D-AC02-A5F3B93D15C2}" dt="2023-01-24T20:32:34.430" v="1831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81669D67-2DF3-B64D-AC02-A5F3B93D15C2}" dt="2023-01-24T20:20:43.470" v="1296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0:20:58.930" v="1322" actId="1076"/>
        <pc:sldMkLst>
          <pc:docMk/>
          <pc:sldMk cId="0" sldId="262"/>
        </pc:sldMkLst>
        <pc:spChg chg="mod">
          <ac:chgData name="Josh Mannix" userId="67577199-83d9-4857-9803-9b1b12014488" providerId="ADAL" clId="{81669D67-2DF3-B64D-AC02-A5F3B93D15C2}" dt="2023-01-24T20:20:58.930" v="1322" actId="1076"/>
          <ac:spMkLst>
            <pc:docMk/>
            <pc:sldMk cId="0" sldId="262"/>
            <ac:spMk id="265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1:42:07.213" v="2235" actId="20577"/>
        <pc:sldMkLst>
          <pc:docMk/>
          <pc:sldMk cId="0" sldId="263"/>
        </pc:sldMkLst>
        <pc:spChg chg="mod">
          <ac:chgData name="Josh Mannix" userId="67577199-83d9-4857-9803-9b1b12014488" providerId="ADAL" clId="{81669D67-2DF3-B64D-AC02-A5F3B93D15C2}" dt="2023-01-24T20:27:20.810" v="1677" actId="20577"/>
          <ac:spMkLst>
            <pc:docMk/>
            <pc:sldMk cId="0" sldId="263"/>
            <ac:spMk id="19" creationId="{50990AC8-88A1-9F4C-AF7A-2DC8790832E1}"/>
          </ac:spMkLst>
        </pc:spChg>
        <pc:spChg chg="mod">
          <ac:chgData name="Josh Mannix" userId="67577199-83d9-4857-9803-9b1b12014488" providerId="ADAL" clId="{81669D67-2DF3-B64D-AC02-A5F3B93D15C2}" dt="2023-01-24T21:42:07.213" v="2235" actId="20577"/>
          <ac:spMkLst>
            <pc:docMk/>
            <pc:sldMk cId="0" sldId="263"/>
            <ac:spMk id="273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1:06:48.686" v="1937" actId="20577"/>
        <pc:sldMkLst>
          <pc:docMk/>
          <pc:sldMk cId="1525334266" sldId="312"/>
        </pc:sldMkLst>
        <pc:spChg chg="mod">
          <ac:chgData name="Josh Mannix" userId="67577199-83d9-4857-9803-9b1b12014488" providerId="ADAL" clId="{81669D67-2DF3-B64D-AC02-A5F3B93D15C2}" dt="2023-01-24T21:06:48.686" v="1937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addSp delSp modSp mod">
        <pc:chgData name="Josh Mannix" userId="67577199-83d9-4857-9803-9b1b12014488" providerId="ADAL" clId="{81669D67-2DF3-B64D-AC02-A5F3B93D15C2}" dt="2023-01-24T16:18:22.564" v="317" actId="1076"/>
        <pc:sldMkLst>
          <pc:docMk/>
          <pc:sldMk cId="2742753983" sldId="319"/>
        </pc:sldMkLst>
        <pc:picChg chg="del">
          <ac:chgData name="Josh Mannix" userId="67577199-83d9-4857-9803-9b1b12014488" providerId="ADAL" clId="{81669D67-2DF3-B64D-AC02-A5F3B93D15C2}" dt="2023-01-24T16:18:00.571" v="308" actId="478"/>
          <ac:picMkLst>
            <pc:docMk/>
            <pc:sldMk cId="2742753983" sldId="319"/>
            <ac:picMk id="3" creationId="{1DDF39C6-B3C9-C343-9DA3-4B431AA907D8}"/>
          </ac:picMkLst>
        </pc:picChg>
        <pc:picChg chg="del">
          <ac:chgData name="Josh Mannix" userId="67577199-83d9-4857-9803-9b1b12014488" providerId="ADAL" clId="{81669D67-2DF3-B64D-AC02-A5F3B93D15C2}" dt="2023-01-24T16:18:00.954" v="309" actId="478"/>
          <ac:picMkLst>
            <pc:docMk/>
            <pc:sldMk cId="2742753983" sldId="319"/>
            <ac:picMk id="18" creationId="{769B8142-CEBC-5F45-B12D-263C39AE81A8}"/>
          </ac:picMkLst>
        </pc:picChg>
        <pc:picChg chg="del">
          <ac:chgData name="Josh Mannix" userId="67577199-83d9-4857-9803-9b1b12014488" providerId="ADAL" clId="{81669D67-2DF3-B64D-AC02-A5F3B93D15C2}" dt="2023-01-24T16:18:01.325" v="310" actId="478"/>
          <ac:picMkLst>
            <pc:docMk/>
            <pc:sldMk cId="2742753983" sldId="319"/>
            <ac:picMk id="19" creationId="{D0BACF25-F4ED-5641-A8A9-FE718DCF42BE}"/>
          </ac:picMkLst>
        </pc:picChg>
        <pc:picChg chg="del">
          <ac:chgData name="Josh Mannix" userId="67577199-83d9-4857-9803-9b1b12014488" providerId="ADAL" clId="{81669D67-2DF3-B64D-AC02-A5F3B93D15C2}" dt="2023-01-24T16:18:02.282" v="311" actId="478"/>
          <ac:picMkLst>
            <pc:docMk/>
            <pc:sldMk cId="2742753983" sldId="319"/>
            <ac:picMk id="20" creationId="{9700EE68-B7F4-5642-B44C-E2B42992256C}"/>
          </ac:picMkLst>
        </pc:picChg>
        <pc:picChg chg="del">
          <ac:chgData name="Josh Mannix" userId="67577199-83d9-4857-9803-9b1b12014488" providerId="ADAL" clId="{81669D67-2DF3-B64D-AC02-A5F3B93D15C2}" dt="2023-01-24T16:18:02.709" v="312" actId="478"/>
          <ac:picMkLst>
            <pc:docMk/>
            <pc:sldMk cId="2742753983" sldId="319"/>
            <ac:picMk id="21" creationId="{1E138B9E-261C-C94D-8821-A16E3C1A7E7C}"/>
          </ac:picMkLst>
        </pc:picChg>
        <pc:picChg chg="del">
          <ac:chgData name="Josh Mannix" userId="67577199-83d9-4857-9803-9b1b12014488" providerId="ADAL" clId="{81669D67-2DF3-B64D-AC02-A5F3B93D15C2}" dt="2023-01-24T16:18:03.204" v="313" actId="478"/>
          <ac:picMkLst>
            <pc:docMk/>
            <pc:sldMk cId="2742753983" sldId="319"/>
            <ac:picMk id="22" creationId="{4385C207-6D32-1B46-A9FD-52A70C19BC28}"/>
          </ac:picMkLst>
        </pc:picChg>
        <pc:picChg chg="add mod">
          <ac:chgData name="Josh Mannix" userId="67577199-83d9-4857-9803-9b1b12014488" providerId="ADAL" clId="{81669D67-2DF3-B64D-AC02-A5F3B93D15C2}" dt="2023-01-24T16:18:14.171" v="314"/>
          <ac:picMkLst>
            <pc:docMk/>
            <pc:sldMk cId="2742753983" sldId="319"/>
            <ac:picMk id="23" creationId="{6CC14266-E7E1-E741-9626-6CC10F8E6227}"/>
          </ac:picMkLst>
        </pc:picChg>
        <pc:picChg chg="add mod">
          <ac:chgData name="Josh Mannix" userId="67577199-83d9-4857-9803-9b1b12014488" providerId="ADAL" clId="{81669D67-2DF3-B64D-AC02-A5F3B93D15C2}" dt="2023-01-24T16:18:14.171" v="314"/>
          <ac:picMkLst>
            <pc:docMk/>
            <pc:sldMk cId="2742753983" sldId="319"/>
            <ac:picMk id="24" creationId="{7681D860-CE99-8D49-AEE9-1F08418718F7}"/>
          </ac:picMkLst>
        </pc:picChg>
        <pc:picChg chg="add mod">
          <ac:chgData name="Josh Mannix" userId="67577199-83d9-4857-9803-9b1b12014488" providerId="ADAL" clId="{81669D67-2DF3-B64D-AC02-A5F3B93D15C2}" dt="2023-01-24T16:18:14.171" v="314"/>
          <ac:picMkLst>
            <pc:docMk/>
            <pc:sldMk cId="2742753983" sldId="319"/>
            <ac:picMk id="25" creationId="{A15F5B09-21A2-C342-B67B-DF2148C2D339}"/>
          </ac:picMkLst>
        </pc:picChg>
        <pc:picChg chg="add mod">
          <ac:chgData name="Josh Mannix" userId="67577199-83d9-4857-9803-9b1b12014488" providerId="ADAL" clId="{81669D67-2DF3-B64D-AC02-A5F3B93D15C2}" dt="2023-01-24T16:18:22.564" v="317" actId="1076"/>
          <ac:picMkLst>
            <pc:docMk/>
            <pc:sldMk cId="2742753983" sldId="319"/>
            <ac:picMk id="26" creationId="{99057FA9-CF60-2345-9CCC-7B8928928B45}"/>
          </ac:picMkLst>
        </pc:picChg>
        <pc:picChg chg="add mod">
          <ac:chgData name="Josh Mannix" userId="67577199-83d9-4857-9803-9b1b12014488" providerId="ADAL" clId="{81669D67-2DF3-B64D-AC02-A5F3B93D15C2}" dt="2023-01-24T16:18:20.228" v="316" actId="1076"/>
          <ac:picMkLst>
            <pc:docMk/>
            <pc:sldMk cId="2742753983" sldId="319"/>
            <ac:picMk id="27" creationId="{94542D54-011F-0742-85E6-2A6E0F0D9624}"/>
          </ac:picMkLst>
        </pc:picChg>
      </pc:sldChg>
      <pc:sldChg chg="addSp delSp modSp mod">
        <pc:chgData name="Josh Mannix" userId="67577199-83d9-4857-9803-9b1b12014488" providerId="ADAL" clId="{81669D67-2DF3-B64D-AC02-A5F3B93D15C2}" dt="2023-01-24T16:42:55.951" v="465" actId="20577"/>
        <pc:sldMkLst>
          <pc:docMk/>
          <pc:sldMk cId="3566866191" sldId="322"/>
        </pc:sldMkLst>
        <pc:spChg chg="mod">
          <ac:chgData name="Josh Mannix" userId="67577199-83d9-4857-9803-9b1b12014488" providerId="ADAL" clId="{81669D67-2DF3-B64D-AC02-A5F3B93D15C2}" dt="2023-01-24T16:42:55.951" v="465" actId="20577"/>
          <ac:spMkLst>
            <pc:docMk/>
            <pc:sldMk cId="3566866191" sldId="322"/>
            <ac:spMk id="2" creationId="{ADC04ADF-3C89-B545-B3AC-998590695FDC}"/>
          </ac:spMkLst>
        </pc:sp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17" creationId="{E204F786-F2CF-5443-9E7F-238D53D0CCE8}"/>
          </ac:picMkLst>
        </pc:pic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19" creationId="{7CB575B7-1D1E-1142-8ACD-71942B7CF8D1}"/>
          </ac:picMkLst>
        </pc:pic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21" creationId="{6C3D6011-239B-3444-9FEC-973EF6BDE75F}"/>
          </ac:picMkLst>
        </pc:pic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22" creationId="{0F6D2F6F-B4E0-2241-A319-E060D908A504}"/>
          </ac:picMkLst>
        </pc:picChg>
        <pc:picChg chg="add del mod">
          <ac:chgData name="Josh Mannix" userId="67577199-83d9-4857-9803-9b1b12014488" providerId="ADAL" clId="{81669D67-2DF3-B64D-AC02-A5F3B93D15C2}" dt="2023-01-24T16:17:24.930" v="291" actId="478"/>
          <ac:picMkLst>
            <pc:docMk/>
            <pc:sldMk cId="3566866191" sldId="322"/>
            <ac:picMk id="23" creationId="{8A22C110-E42E-7146-A679-31D5EBBCB0E5}"/>
          </ac:picMkLst>
        </pc:picChg>
        <pc:picChg chg="add mod">
          <ac:chgData name="Josh Mannix" userId="67577199-83d9-4857-9803-9b1b12014488" providerId="ADAL" clId="{81669D67-2DF3-B64D-AC02-A5F3B93D15C2}" dt="2023-01-24T16:17:28.808" v="293" actId="1076"/>
          <ac:picMkLst>
            <pc:docMk/>
            <pc:sldMk cId="3566866191" sldId="322"/>
            <ac:picMk id="24" creationId="{D8EB12DA-7154-B34B-AFCA-B604F4E52B3C}"/>
          </ac:picMkLst>
        </pc:picChg>
        <pc:picChg chg="add mod">
          <ac:chgData name="Josh Mannix" userId="67577199-83d9-4857-9803-9b1b12014488" providerId="ADAL" clId="{81669D67-2DF3-B64D-AC02-A5F3B93D15C2}" dt="2023-01-24T16:17:31.561" v="295" actId="1076"/>
          <ac:picMkLst>
            <pc:docMk/>
            <pc:sldMk cId="3566866191" sldId="322"/>
            <ac:picMk id="25" creationId="{5BD5E82B-FDF9-1F45-B750-C0F93E36AB07}"/>
          </ac:picMkLst>
        </pc:picChg>
        <pc:picChg chg="add mod">
          <ac:chgData name="Josh Mannix" userId="67577199-83d9-4857-9803-9b1b12014488" providerId="ADAL" clId="{81669D67-2DF3-B64D-AC02-A5F3B93D15C2}" dt="2023-01-24T16:18:33.688" v="320" actId="1076"/>
          <ac:picMkLst>
            <pc:docMk/>
            <pc:sldMk cId="3566866191" sldId="322"/>
            <ac:picMk id="26" creationId="{28D4D848-F980-BE49-ABFD-D890FF8AEA82}"/>
          </ac:picMkLst>
        </pc:picChg>
        <pc:picChg chg="add mod">
          <ac:chgData name="Josh Mannix" userId="67577199-83d9-4857-9803-9b1b12014488" providerId="ADAL" clId="{81669D67-2DF3-B64D-AC02-A5F3B93D15C2}" dt="2023-01-24T16:17:23.721" v="290" actId="688"/>
          <ac:picMkLst>
            <pc:docMk/>
            <pc:sldMk cId="3566866191" sldId="322"/>
            <ac:picMk id="1026" creationId="{EB53A4C4-E01F-6F47-B97A-24DE1D9671B2}"/>
          </ac:picMkLst>
        </pc:picChg>
      </pc:sldChg>
      <pc:sldChg chg="del">
        <pc:chgData name="Josh Mannix" userId="67577199-83d9-4857-9803-9b1b12014488" providerId="ADAL" clId="{81669D67-2DF3-B64D-AC02-A5F3B93D15C2}" dt="2023-01-24T16:16:08.235" v="259" actId="2696"/>
        <pc:sldMkLst>
          <pc:docMk/>
          <pc:sldMk cId="1921346418" sldId="323"/>
        </pc:sldMkLst>
      </pc:sldChg>
      <pc:sldChg chg="del">
        <pc:chgData name="Josh Mannix" userId="67577199-83d9-4857-9803-9b1b12014488" providerId="ADAL" clId="{81669D67-2DF3-B64D-AC02-A5F3B93D15C2}" dt="2023-01-24T16:10:47.834" v="9" actId="2696"/>
        <pc:sldMkLst>
          <pc:docMk/>
          <pc:sldMk cId="3723209488" sldId="324"/>
        </pc:sldMkLst>
      </pc:sldChg>
      <pc:sldChg chg="modSp del mod">
        <pc:chgData name="Josh Mannix" userId="67577199-83d9-4857-9803-9b1b12014488" providerId="ADAL" clId="{81669D67-2DF3-B64D-AC02-A5F3B93D15C2}" dt="2023-01-24T16:17:51.561" v="307" actId="2696"/>
        <pc:sldMkLst>
          <pc:docMk/>
          <pc:sldMk cId="1654196885" sldId="325"/>
        </pc:sldMkLst>
        <pc:spChg chg="mod">
          <ac:chgData name="Josh Mannix" userId="67577199-83d9-4857-9803-9b1b12014488" providerId="ADAL" clId="{81669D67-2DF3-B64D-AC02-A5F3B93D15C2}" dt="2023-01-24T16:16:12.671" v="276" actId="20577"/>
          <ac:spMkLst>
            <pc:docMk/>
            <pc:sldMk cId="1654196885" sldId="325"/>
            <ac:spMk id="248" creationId="{00000000-0000-0000-0000-000000000000}"/>
          </ac:spMkLst>
        </pc:spChg>
      </pc:sldChg>
      <pc:sldChg chg="addSp modSp mod modAnim">
        <pc:chgData name="Josh Mannix" userId="67577199-83d9-4857-9803-9b1b12014488" providerId="ADAL" clId="{81669D67-2DF3-B64D-AC02-A5F3B93D15C2}" dt="2023-01-24T16:57:41.114" v="955"/>
        <pc:sldMkLst>
          <pc:docMk/>
          <pc:sldMk cId="2669273031" sldId="326"/>
        </pc:sldMkLst>
        <pc:spChg chg="mod">
          <ac:chgData name="Josh Mannix" userId="67577199-83d9-4857-9803-9b1b12014488" providerId="ADAL" clId="{81669D67-2DF3-B64D-AC02-A5F3B93D15C2}" dt="2023-01-24T16:55:58.494" v="879" actId="20577"/>
          <ac:spMkLst>
            <pc:docMk/>
            <pc:sldMk cId="2669273031" sldId="326"/>
            <ac:spMk id="2" creationId="{ADC04ADF-3C89-B545-B3AC-998590695FDC}"/>
          </ac:spMkLst>
        </pc:spChg>
        <pc:spChg chg="add mod">
          <ac:chgData name="Josh Mannix" userId="67577199-83d9-4857-9803-9b1b12014488" providerId="ADAL" clId="{81669D67-2DF3-B64D-AC02-A5F3B93D15C2}" dt="2023-01-24T16:57:24.819" v="952" actId="207"/>
          <ac:spMkLst>
            <pc:docMk/>
            <pc:sldMk cId="2669273031" sldId="326"/>
            <ac:spMk id="3" creationId="{5024ED54-8C79-504B-BA67-7DD2F2E8519D}"/>
          </ac:spMkLst>
        </pc:spChg>
        <pc:spChg chg="mod">
          <ac:chgData name="Josh Mannix" userId="67577199-83d9-4857-9803-9b1b12014488" providerId="ADAL" clId="{81669D67-2DF3-B64D-AC02-A5F3B93D15C2}" dt="2023-01-24T16:45:45.011" v="527" actId="20577"/>
          <ac:spMkLst>
            <pc:docMk/>
            <pc:sldMk cId="2669273031" sldId="326"/>
            <ac:spMk id="248" creationId="{00000000-0000-0000-0000-000000000000}"/>
          </ac:spMkLst>
        </pc:spChg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180415754" sldId="328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870157244" sldId="329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2918276405" sldId="330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4226308442" sldId="331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2206277357" sldId="332"/>
        </pc:sldMkLst>
      </pc:sldChg>
      <pc:sldChg chg="modSp mod">
        <pc:chgData name="Josh Mannix" userId="67577199-83d9-4857-9803-9b1b12014488" providerId="ADAL" clId="{81669D67-2DF3-B64D-AC02-A5F3B93D15C2}" dt="2023-01-24T21:43:28.812" v="2296" actId="20577"/>
        <pc:sldMkLst>
          <pc:docMk/>
          <pc:sldMk cId="3174111468" sldId="333"/>
        </pc:sldMkLst>
        <pc:spChg chg="mod">
          <ac:chgData name="Josh Mannix" userId="67577199-83d9-4857-9803-9b1b12014488" providerId="ADAL" clId="{81669D67-2DF3-B64D-AC02-A5F3B93D15C2}" dt="2023-01-24T21:43:28.812" v="2296" actId="20577"/>
          <ac:spMkLst>
            <pc:docMk/>
            <pc:sldMk cId="3174111468" sldId="333"/>
            <ac:spMk id="3" creationId="{174A2818-11F1-9527-987C-744698490DA5}"/>
          </ac:spMkLst>
        </pc:spChg>
        <pc:spChg chg="mod">
          <ac:chgData name="Josh Mannix" userId="67577199-83d9-4857-9803-9b1b12014488" providerId="ADAL" clId="{81669D67-2DF3-B64D-AC02-A5F3B93D15C2}" dt="2023-01-24T21:40:54.873" v="2116" actId="20577"/>
          <ac:spMkLst>
            <pc:docMk/>
            <pc:sldMk cId="3174111468" sldId="333"/>
            <ac:spMk id="11" creationId="{75042BC0-BE00-2440-A29B-4DDC2D2211E1}"/>
          </ac:spMkLst>
        </pc:spChg>
      </pc:sldChg>
      <pc:sldChg chg="modSp mod">
        <pc:chgData name="Josh Mannix" userId="67577199-83d9-4857-9803-9b1b12014488" providerId="ADAL" clId="{81669D67-2DF3-B64D-AC02-A5F3B93D15C2}" dt="2023-01-24T21:45:27.962" v="2385" actId="20577"/>
        <pc:sldMkLst>
          <pc:docMk/>
          <pc:sldMk cId="3370673050" sldId="334"/>
        </pc:sldMkLst>
        <pc:spChg chg="mod">
          <ac:chgData name="Josh Mannix" userId="67577199-83d9-4857-9803-9b1b12014488" providerId="ADAL" clId="{81669D67-2DF3-B64D-AC02-A5F3B93D15C2}" dt="2023-01-24T21:43:48.443" v="2373" actId="20577"/>
          <ac:spMkLst>
            <pc:docMk/>
            <pc:sldMk cId="3370673050" sldId="334"/>
            <ac:spMk id="3" creationId="{174A2818-11F1-9527-987C-744698490DA5}"/>
          </ac:spMkLst>
        </pc:spChg>
        <pc:spChg chg="mod">
          <ac:chgData name="Josh Mannix" userId="67577199-83d9-4857-9803-9b1b12014488" providerId="ADAL" clId="{81669D67-2DF3-B64D-AC02-A5F3B93D15C2}" dt="2023-01-24T21:45:27.962" v="2385" actId="20577"/>
          <ac:spMkLst>
            <pc:docMk/>
            <pc:sldMk cId="3370673050" sldId="334"/>
            <ac:spMk id="11" creationId="{75042BC0-BE00-2440-A29B-4DDC2D2211E1}"/>
          </ac:spMkLst>
        </pc:spChg>
      </pc:sldChg>
      <pc:sldChg chg="del">
        <pc:chgData name="Josh Mannix" userId="67577199-83d9-4857-9803-9b1b12014488" providerId="ADAL" clId="{81669D67-2DF3-B64D-AC02-A5F3B93D15C2}" dt="2023-01-24T21:41:26.315" v="2196" actId="2696"/>
        <pc:sldMkLst>
          <pc:docMk/>
          <pc:sldMk cId="2038052553" sldId="335"/>
        </pc:sldMkLst>
      </pc:sldChg>
      <pc:sldChg chg="modSp add modAnim">
        <pc:chgData name="Josh Mannix" userId="67577199-83d9-4857-9803-9b1b12014488" providerId="ADAL" clId="{81669D67-2DF3-B64D-AC02-A5F3B93D15C2}" dt="2023-01-24T16:15:22.485" v="258"/>
        <pc:sldMkLst>
          <pc:docMk/>
          <pc:sldMk cId="414786472" sldId="337"/>
        </pc:sldMkLst>
        <pc:spChg chg="mod">
          <ac:chgData name="Josh Mannix" userId="67577199-83d9-4857-9803-9b1b12014488" providerId="ADAL" clId="{81669D67-2DF3-B64D-AC02-A5F3B93D15C2}" dt="2023-01-24T16:15:04.578" v="256" actId="20577"/>
          <ac:spMkLst>
            <pc:docMk/>
            <pc:sldMk cId="414786472" sldId="337"/>
            <ac:spMk id="2" creationId="{ADC04ADF-3C89-B545-B3AC-998590695FDC}"/>
          </ac:spMkLst>
        </pc:spChg>
      </pc:sldChg>
      <pc:sldChg chg="addSp delSp modSp add mod">
        <pc:chgData name="Josh Mannix" userId="67577199-83d9-4857-9803-9b1b12014488" providerId="ADAL" clId="{81669D67-2DF3-B64D-AC02-A5F3B93D15C2}" dt="2023-01-24T16:53:37.952" v="865" actId="20577"/>
        <pc:sldMkLst>
          <pc:docMk/>
          <pc:sldMk cId="1124642437" sldId="338"/>
        </pc:sldMkLst>
        <pc:spChg chg="mod">
          <ac:chgData name="Josh Mannix" userId="67577199-83d9-4857-9803-9b1b12014488" providerId="ADAL" clId="{81669D67-2DF3-B64D-AC02-A5F3B93D15C2}" dt="2023-01-24T16:53:37.952" v="865" actId="20577"/>
          <ac:spMkLst>
            <pc:docMk/>
            <pc:sldMk cId="1124642437" sldId="338"/>
            <ac:spMk id="2" creationId="{ADC04ADF-3C89-B545-B3AC-998590695FDC}"/>
          </ac:spMkLst>
        </pc:spChg>
        <pc:spChg chg="mod">
          <ac:chgData name="Josh Mannix" userId="67577199-83d9-4857-9803-9b1b12014488" providerId="ADAL" clId="{81669D67-2DF3-B64D-AC02-A5F3B93D15C2}" dt="2023-01-24T16:17:48.568" v="306" actId="20577"/>
          <ac:spMkLst>
            <pc:docMk/>
            <pc:sldMk cId="1124642437" sldId="338"/>
            <ac:spMk id="248" creationId="{00000000-0000-0000-0000-000000000000}"/>
          </ac:spMkLst>
        </pc:spChg>
        <pc:picChg chg="add mod">
          <ac:chgData name="Josh Mannix" userId="67577199-83d9-4857-9803-9b1b12014488" providerId="ADAL" clId="{81669D67-2DF3-B64D-AC02-A5F3B93D15C2}" dt="2023-01-24T16:45:06.129" v="510" actId="1036"/>
          <ac:picMkLst>
            <pc:docMk/>
            <pc:sldMk cId="1124642437" sldId="338"/>
            <ac:picMk id="5" creationId="{21A06E67-A980-6942-91A5-D623E0CF198D}"/>
          </ac:picMkLst>
        </pc:picChg>
        <pc:picChg chg="add del mod">
          <ac:chgData name="Josh Mannix" userId="67577199-83d9-4857-9803-9b1b12014488" providerId="ADAL" clId="{81669D67-2DF3-B64D-AC02-A5F3B93D15C2}" dt="2023-01-24T16:44:13.130" v="498" actId="478"/>
          <ac:picMkLst>
            <pc:docMk/>
            <pc:sldMk cId="1124642437" sldId="338"/>
            <ac:picMk id="20" creationId="{D7CA01A4-0500-0C46-BE3E-3857EEB84E5C}"/>
          </ac:picMkLst>
        </pc:picChg>
        <pc:picChg chg="mod">
          <ac:chgData name="Josh Mannix" userId="67577199-83d9-4857-9803-9b1b12014488" providerId="ADAL" clId="{81669D67-2DF3-B64D-AC02-A5F3B93D15C2}" dt="2023-01-24T16:18:39.992" v="321" actId="1076"/>
          <ac:picMkLst>
            <pc:docMk/>
            <pc:sldMk cId="1124642437" sldId="338"/>
            <ac:picMk id="26" creationId="{28D4D848-F980-BE49-ABFD-D890FF8AEA82}"/>
          </ac:picMkLst>
        </pc:picChg>
      </pc:sldChg>
      <pc:sldChg chg="delSp modSp add mod">
        <pc:chgData name="Josh Mannix" userId="67577199-83d9-4857-9803-9b1b12014488" providerId="ADAL" clId="{81669D67-2DF3-B64D-AC02-A5F3B93D15C2}" dt="2023-01-24T20:07:37.048" v="1235" actId="1036"/>
        <pc:sldMkLst>
          <pc:docMk/>
          <pc:sldMk cId="1087533937" sldId="339"/>
        </pc:sldMkLst>
        <pc:spChg chg="mod">
          <ac:chgData name="Josh Mannix" userId="67577199-83d9-4857-9803-9b1b12014488" providerId="ADAL" clId="{81669D67-2DF3-B64D-AC02-A5F3B93D15C2}" dt="2023-01-24T20:07:19.909" v="1214" actId="20577"/>
          <ac:spMkLst>
            <pc:docMk/>
            <pc:sldMk cId="1087533937" sldId="339"/>
            <ac:spMk id="2" creationId="{ADC04ADF-3C89-B545-B3AC-998590695FDC}"/>
          </ac:spMkLst>
        </pc:spChg>
        <pc:spChg chg="mod">
          <ac:chgData name="Josh Mannix" userId="67577199-83d9-4857-9803-9b1b12014488" providerId="ADAL" clId="{81669D67-2DF3-B64D-AC02-A5F3B93D15C2}" dt="2023-01-24T19:55:33.187" v="979" actId="20577"/>
          <ac:spMkLst>
            <pc:docMk/>
            <pc:sldMk cId="1087533937" sldId="339"/>
            <ac:spMk id="248" creationId="{00000000-0000-0000-0000-000000000000}"/>
          </ac:spMkLst>
        </pc:spChg>
        <pc:picChg chg="del">
          <ac:chgData name="Josh Mannix" userId="67577199-83d9-4857-9803-9b1b12014488" providerId="ADAL" clId="{81669D67-2DF3-B64D-AC02-A5F3B93D15C2}" dt="2023-01-24T19:56:50.038" v="981" actId="478"/>
          <ac:picMkLst>
            <pc:docMk/>
            <pc:sldMk cId="1087533937" sldId="339"/>
            <ac:picMk id="5" creationId="{21A06E67-A980-6942-91A5-D623E0CF198D}"/>
          </ac:picMkLst>
        </pc:picChg>
        <pc:picChg chg="mod">
          <ac:chgData name="Josh Mannix" userId="67577199-83d9-4857-9803-9b1b12014488" providerId="ADAL" clId="{81669D67-2DF3-B64D-AC02-A5F3B93D15C2}" dt="2023-01-24T20:07:37.048" v="1235" actId="1036"/>
          <ac:picMkLst>
            <pc:docMk/>
            <pc:sldMk cId="1087533937" sldId="339"/>
            <ac:picMk id="26" creationId="{28D4D848-F980-BE49-ABFD-D890FF8AEA82}"/>
          </ac:picMkLst>
        </pc:picChg>
        <pc:picChg chg="mod">
          <ac:chgData name="Josh Mannix" userId="67577199-83d9-4857-9803-9b1b12014488" providerId="ADAL" clId="{81669D67-2DF3-B64D-AC02-A5F3B93D15C2}" dt="2023-01-24T20:07:37.048" v="1235" actId="1036"/>
          <ac:picMkLst>
            <pc:docMk/>
            <pc:sldMk cId="1087533937" sldId="339"/>
            <ac:picMk id="1026" creationId="{EB53A4C4-E01F-6F47-B97A-24DE1D9671B2}"/>
          </ac:picMkLst>
        </pc:picChg>
      </pc:sldChg>
      <pc:sldChg chg="delSp modSp add mod delAnim modAnim">
        <pc:chgData name="Josh Mannix" userId="67577199-83d9-4857-9803-9b1b12014488" providerId="ADAL" clId="{81669D67-2DF3-B64D-AC02-A5F3B93D15C2}" dt="2023-01-24T20:19:35.485" v="1271"/>
        <pc:sldMkLst>
          <pc:docMk/>
          <pc:sldMk cId="1947176585" sldId="340"/>
        </pc:sldMkLst>
        <pc:spChg chg="mod">
          <ac:chgData name="Josh Mannix" userId="67577199-83d9-4857-9803-9b1b12014488" providerId="ADAL" clId="{81669D67-2DF3-B64D-AC02-A5F3B93D15C2}" dt="2023-01-24T20:19:24.398" v="1270" actId="20577"/>
          <ac:spMkLst>
            <pc:docMk/>
            <pc:sldMk cId="1947176585" sldId="340"/>
            <ac:spMk id="2" creationId="{ADC04ADF-3C89-B545-B3AC-998590695FDC}"/>
          </ac:spMkLst>
        </pc:spChg>
        <pc:spChg chg="del">
          <ac:chgData name="Josh Mannix" userId="67577199-83d9-4857-9803-9b1b12014488" providerId="ADAL" clId="{81669D67-2DF3-B64D-AC02-A5F3B93D15C2}" dt="2023-01-24T20:06:46.180" v="1153" actId="478"/>
          <ac:spMkLst>
            <pc:docMk/>
            <pc:sldMk cId="1947176585" sldId="340"/>
            <ac:spMk id="3" creationId="{5024ED54-8C79-504B-BA67-7DD2F2E8519D}"/>
          </ac:spMkLst>
        </pc:spChg>
      </pc:sldChg>
      <pc:sldChg chg="addSp delSp modSp add mod delAnim modAnim">
        <pc:chgData name="Josh Mannix" userId="67577199-83d9-4857-9803-9b1b12014488" providerId="ADAL" clId="{81669D67-2DF3-B64D-AC02-A5F3B93D15C2}" dt="2023-01-24T21:42:03.624" v="2229" actId="20577"/>
        <pc:sldMkLst>
          <pc:docMk/>
          <pc:sldMk cId="1695509057" sldId="341"/>
        </pc:sldMkLst>
        <pc:spChg chg="mod">
          <ac:chgData name="Josh Mannix" userId="67577199-83d9-4857-9803-9b1b12014488" providerId="ADAL" clId="{81669D67-2DF3-B64D-AC02-A5F3B93D15C2}" dt="2023-01-24T20:31:23.542" v="1817" actId="20577"/>
          <ac:spMkLst>
            <pc:docMk/>
            <pc:sldMk cId="1695509057" sldId="341"/>
            <ac:spMk id="2" creationId="{ADC04ADF-3C89-B545-B3AC-998590695FDC}"/>
          </ac:spMkLst>
        </pc:spChg>
        <pc:spChg chg="del mod">
          <ac:chgData name="Josh Mannix" userId="67577199-83d9-4857-9803-9b1b12014488" providerId="ADAL" clId="{81669D67-2DF3-B64D-AC02-A5F3B93D15C2}" dt="2023-01-24T20:28:25.958" v="1752" actId="478"/>
          <ac:spMkLst>
            <pc:docMk/>
            <pc:sldMk cId="1695509057" sldId="341"/>
            <ac:spMk id="3" creationId="{5024ED54-8C79-504B-BA67-7DD2F2E8519D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18" creationId="{11E1E121-4876-7C4F-8A09-07269BC7787B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19" creationId="{4AB1A4C2-21C5-4540-BAE3-83EAC8D1DDCF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20" creationId="{D11F964F-7311-A34D-892E-D32F9C73CF02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21" creationId="{620C8FAF-DB07-7345-A10F-1062988D4B41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22" creationId="{926458D2-D9B8-BA4C-84BC-448A55F7676F}"/>
          </ac:spMkLst>
        </pc:spChg>
        <pc:spChg chg="mod">
          <ac:chgData name="Josh Mannix" userId="67577199-83d9-4857-9803-9b1b12014488" providerId="ADAL" clId="{81669D67-2DF3-B64D-AC02-A5F3B93D15C2}" dt="2023-01-24T21:42:03.624" v="2229" actId="20577"/>
          <ac:spMkLst>
            <pc:docMk/>
            <pc:sldMk cId="1695509057" sldId="341"/>
            <ac:spMk id="248" creationId="{00000000-0000-0000-0000-000000000000}"/>
          </ac:spMkLst>
        </pc:spChg>
        <pc:grpChg chg="del">
          <ac:chgData name="Josh Mannix" userId="67577199-83d9-4857-9803-9b1b12014488" providerId="ADAL" clId="{81669D67-2DF3-B64D-AC02-A5F3B93D15C2}" dt="2023-01-24T20:27:37.737" v="1679" actId="478"/>
          <ac:grpSpMkLst>
            <pc:docMk/>
            <pc:sldMk cId="1695509057" sldId="341"/>
            <ac:grpSpMk id="4" creationId="{11703149-2179-114C-BEBA-C280511D2FA9}"/>
          </ac:grpSpMkLst>
        </pc:grpChg>
        <pc:grpChg chg="add mod">
          <ac:chgData name="Josh Mannix" userId="67577199-83d9-4857-9803-9b1b12014488" providerId="ADAL" clId="{81669D67-2DF3-B64D-AC02-A5F3B93D15C2}" dt="2023-01-24T20:27:37.960" v="1680"/>
          <ac:grpSpMkLst>
            <pc:docMk/>
            <pc:sldMk cId="1695509057" sldId="341"/>
            <ac:grpSpMk id="17" creationId="{F90C8981-1B2D-D840-90ED-8AD1B2F05569}"/>
          </ac:grpSpMkLst>
        </pc:grpChg>
      </pc:sldChg>
    </pc:docChg>
  </pc:docChgLst>
  <pc:docChgLst>
    <pc:chgData name="Mannix, Josh" userId="67577199-83d9-4857-9803-9b1b12014488" providerId="ADAL" clId="{10844B89-6063-944A-BF3B-F8F1A443B084}"/>
    <pc:docChg chg="custSel addSld delSld modSld sldOrd">
      <pc:chgData name="Mannix, Josh" userId="67577199-83d9-4857-9803-9b1b12014488" providerId="ADAL" clId="{10844B89-6063-944A-BF3B-F8F1A443B084}" dt="2023-01-27T18:44:15.153" v="2002" actId="20577"/>
      <pc:docMkLst>
        <pc:docMk/>
      </pc:docMkLst>
      <pc:sldChg chg="modSp mod">
        <pc:chgData name="Mannix, Josh" userId="67577199-83d9-4857-9803-9b1b12014488" providerId="ADAL" clId="{10844B89-6063-944A-BF3B-F8F1A443B084}" dt="2023-01-27T17:35:20.581" v="1966" actId="20577"/>
        <pc:sldMkLst>
          <pc:docMk/>
          <pc:sldMk cId="0" sldId="256"/>
        </pc:sldMkLst>
        <pc:spChg chg="mod">
          <ac:chgData name="Mannix, Josh" userId="67577199-83d9-4857-9803-9b1b12014488" providerId="ADAL" clId="{10844B89-6063-944A-BF3B-F8F1A443B084}" dt="2023-01-27T17:34:20.321" v="1958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10844B89-6063-944A-BF3B-F8F1A443B084}" dt="2023-01-27T17:35:20.581" v="1966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3T17:25:27.754" v="37" actId="20577"/>
        <pc:sldMkLst>
          <pc:docMk/>
          <pc:sldMk cId="0" sldId="257"/>
        </pc:sldMkLst>
        <pc:spChg chg="mod">
          <ac:chgData name="Mannix, Josh" userId="67577199-83d9-4857-9803-9b1b12014488" providerId="ADAL" clId="{10844B89-6063-944A-BF3B-F8F1A443B084}" dt="2023-01-23T17:25:27.754" v="37" actId="20577"/>
          <ac:spMkLst>
            <pc:docMk/>
            <pc:sldMk cId="0" sldId="257"/>
            <ac:spMk id="193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3T17:25:33.646" v="41" actId="20577"/>
        <pc:sldMkLst>
          <pc:docMk/>
          <pc:sldMk cId="0" sldId="258"/>
        </pc:sldMkLst>
        <pc:spChg chg="mod">
          <ac:chgData name="Mannix, Josh" userId="67577199-83d9-4857-9803-9b1b12014488" providerId="ADAL" clId="{10844B89-6063-944A-BF3B-F8F1A443B084}" dt="2023-01-23T17:25:33.646" v="41" actId="20577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3T17:27:53.429" v="229" actId="20577"/>
        <pc:sldMkLst>
          <pc:docMk/>
          <pc:sldMk cId="0" sldId="260"/>
        </pc:sldMkLst>
        <pc:spChg chg="mod">
          <ac:chgData name="Mannix, Josh" userId="67577199-83d9-4857-9803-9b1b12014488" providerId="ADAL" clId="{10844B89-6063-944A-BF3B-F8F1A443B084}" dt="2023-01-23T17:27:53.429" v="229" actId="20577"/>
          <ac:spMkLst>
            <pc:docMk/>
            <pc:sldMk cId="0" sldId="260"/>
            <ac:spMk id="241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7T18:44:15.153" v="2002" actId="20577"/>
        <pc:sldMkLst>
          <pc:docMk/>
          <pc:sldMk cId="1525334266" sldId="312"/>
        </pc:sldMkLst>
        <pc:spChg chg="mod">
          <ac:chgData name="Mannix, Josh" userId="67577199-83d9-4857-9803-9b1b12014488" providerId="ADAL" clId="{10844B89-6063-944A-BF3B-F8F1A443B084}" dt="2023-01-27T18:44:15.153" v="2002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addSp delSp modSp mod">
        <pc:chgData name="Mannix, Josh" userId="67577199-83d9-4857-9803-9b1b12014488" providerId="ADAL" clId="{10844B89-6063-944A-BF3B-F8F1A443B084}" dt="2023-01-27T17:48:16.802" v="1978" actId="20577"/>
        <pc:sldMkLst>
          <pc:docMk/>
          <pc:sldMk cId="2327765963" sldId="314"/>
        </pc:sldMkLst>
        <pc:spChg chg="mod">
          <ac:chgData name="Mannix, Josh" userId="67577199-83d9-4857-9803-9b1b12014488" providerId="ADAL" clId="{10844B89-6063-944A-BF3B-F8F1A443B084}" dt="2023-01-27T17:48:16.802" v="1978" actId="20577"/>
          <ac:spMkLst>
            <pc:docMk/>
            <pc:sldMk cId="2327765963" sldId="314"/>
            <ac:spMk id="2" creationId="{0986599C-079B-FE46-B154-C62755C39F88}"/>
          </ac:spMkLst>
        </pc:spChg>
        <pc:spChg chg="mod">
          <ac:chgData name="Mannix, Josh" userId="67577199-83d9-4857-9803-9b1b12014488" providerId="ADAL" clId="{10844B89-6063-944A-BF3B-F8F1A443B084}" dt="2023-01-23T17:27:45.800" v="221" actId="1076"/>
          <ac:spMkLst>
            <pc:docMk/>
            <pc:sldMk cId="2327765963" sldId="314"/>
            <ac:spMk id="3" creationId="{268D834C-B585-BA44-8441-48AAC0366738}"/>
          </ac:spMkLst>
        </pc:spChg>
        <pc:picChg chg="add mod">
          <ac:chgData name="Mannix, Josh" userId="67577199-83d9-4857-9803-9b1b12014488" providerId="ADAL" clId="{10844B89-6063-944A-BF3B-F8F1A443B084}" dt="2023-01-23T17:26:00.537" v="46" actId="1076"/>
          <ac:picMkLst>
            <pc:docMk/>
            <pc:sldMk cId="2327765963" sldId="314"/>
            <ac:picMk id="16" creationId="{EF676086-7AF9-BAF5-08DC-784BD64C9EAC}"/>
          </ac:picMkLst>
        </pc:picChg>
        <pc:picChg chg="del">
          <ac:chgData name="Mannix, Josh" userId="67577199-83d9-4857-9803-9b1b12014488" providerId="ADAL" clId="{10844B89-6063-944A-BF3B-F8F1A443B084}" dt="2023-01-23T17:25:53.942" v="43" actId="478"/>
          <ac:picMkLst>
            <pc:docMk/>
            <pc:sldMk cId="2327765963" sldId="314"/>
            <ac:picMk id="17" creationId="{C79B9D57-F73C-3148-880A-45B97D1A38DD}"/>
          </ac:picMkLst>
        </pc:picChg>
      </pc:sldChg>
      <pc:sldChg chg="del">
        <pc:chgData name="Mannix, Josh" userId="67577199-83d9-4857-9803-9b1b12014488" providerId="ADAL" clId="{10844B89-6063-944A-BF3B-F8F1A443B084}" dt="2023-01-23T17:28:00.323" v="230" actId="2696"/>
        <pc:sldMkLst>
          <pc:docMk/>
          <pc:sldMk cId="2374920946" sldId="316"/>
        </pc:sldMkLst>
      </pc:sldChg>
      <pc:sldChg chg="addSp delSp modSp mod modAnim">
        <pc:chgData name="Mannix, Josh" userId="67577199-83d9-4857-9803-9b1b12014488" providerId="ADAL" clId="{10844B89-6063-944A-BF3B-F8F1A443B084}" dt="2023-01-23T17:42:23.306" v="1391" actId="1076"/>
        <pc:sldMkLst>
          <pc:docMk/>
          <pc:sldMk cId="2926030904" sldId="318"/>
        </pc:sldMkLst>
        <pc:spChg chg="mod">
          <ac:chgData name="Mannix, Josh" userId="67577199-83d9-4857-9803-9b1b12014488" providerId="ADAL" clId="{10844B89-6063-944A-BF3B-F8F1A443B084}" dt="2023-01-23T17:39:27.979" v="1384" actId="20577"/>
          <ac:spMkLst>
            <pc:docMk/>
            <pc:sldMk cId="2926030904" sldId="318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37:10.297" v="984" actId="20577"/>
          <ac:spMkLst>
            <pc:docMk/>
            <pc:sldMk cId="2926030904" sldId="318"/>
            <ac:spMk id="248" creationId="{00000000-0000-0000-0000-000000000000}"/>
          </ac:spMkLst>
        </pc:spChg>
        <pc:picChg chg="add mod modCrop">
          <ac:chgData name="Mannix, Josh" userId="67577199-83d9-4857-9803-9b1b12014488" providerId="ADAL" clId="{10844B89-6063-944A-BF3B-F8F1A443B084}" dt="2023-01-23T17:42:23.306" v="1391" actId="1076"/>
          <ac:picMkLst>
            <pc:docMk/>
            <pc:sldMk cId="2926030904" sldId="318"/>
            <ac:picMk id="3" creationId="{68C27167-E05C-7A24-A2E4-3D7F989C2E9A}"/>
          </ac:picMkLst>
        </pc:picChg>
        <pc:picChg chg="del">
          <ac:chgData name="Mannix, Josh" userId="67577199-83d9-4857-9803-9b1b12014488" providerId="ADAL" clId="{10844B89-6063-944A-BF3B-F8F1A443B084}" dt="2023-01-23T17:41:19.972" v="1385" actId="478"/>
          <ac:picMkLst>
            <pc:docMk/>
            <pc:sldMk cId="2926030904" sldId="318"/>
            <ac:picMk id="1026" creationId="{E07EB991-819F-4E44-8F9F-6F2D723BF116}"/>
          </ac:picMkLst>
        </pc:picChg>
      </pc:sldChg>
      <pc:sldChg chg="modSp mod">
        <pc:chgData name="Mannix, Josh" userId="67577199-83d9-4857-9803-9b1b12014488" providerId="ADAL" clId="{10844B89-6063-944A-BF3B-F8F1A443B084}" dt="2023-01-23T17:31:10.865" v="370" actId="20577"/>
        <pc:sldMkLst>
          <pc:docMk/>
          <pc:sldMk cId="2742753983" sldId="319"/>
        </pc:sldMkLst>
        <pc:spChg chg="mod">
          <ac:chgData name="Mannix, Josh" userId="67577199-83d9-4857-9803-9b1b12014488" providerId="ADAL" clId="{10844B89-6063-944A-BF3B-F8F1A443B084}" dt="2023-01-23T17:31:10.865" v="370" actId="20577"/>
          <ac:spMkLst>
            <pc:docMk/>
            <pc:sldMk cId="2742753983" sldId="319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28:07.461" v="247" actId="20577"/>
          <ac:spMkLst>
            <pc:docMk/>
            <pc:sldMk cId="2742753983" sldId="319"/>
            <ac:spMk id="248" creationId="{00000000-0000-0000-0000-000000000000}"/>
          </ac:spMkLst>
        </pc:spChg>
      </pc:sldChg>
      <pc:sldChg chg="modSp mod modAnim">
        <pc:chgData name="Mannix, Josh" userId="67577199-83d9-4857-9803-9b1b12014488" providerId="ADAL" clId="{10844B89-6063-944A-BF3B-F8F1A443B084}" dt="2023-01-23T17:35:31.979" v="725" actId="20577"/>
        <pc:sldMkLst>
          <pc:docMk/>
          <pc:sldMk cId="1441348668" sldId="320"/>
        </pc:sldMkLst>
        <pc:spChg chg="mod">
          <ac:chgData name="Mannix, Josh" userId="67577199-83d9-4857-9803-9b1b12014488" providerId="ADAL" clId="{10844B89-6063-944A-BF3B-F8F1A443B084}" dt="2023-01-23T17:35:17.072" v="711" actId="20577"/>
          <ac:spMkLst>
            <pc:docMk/>
            <pc:sldMk cId="1441348668" sldId="320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35:31.979" v="725" actId="20577"/>
          <ac:spMkLst>
            <pc:docMk/>
            <pc:sldMk cId="1441348668" sldId="320"/>
            <ac:spMk id="248" creationId="{00000000-0000-0000-0000-000000000000}"/>
          </ac:spMkLst>
        </pc:spChg>
      </pc:sldChg>
      <pc:sldChg chg="modSp mod modAnim">
        <pc:chgData name="Mannix, Josh" userId="67577199-83d9-4857-9803-9b1b12014488" providerId="ADAL" clId="{10844B89-6063-944A-BF3B-F8F1A443B084}" dt="2023-01-23T17:49:39.788" v="1956" actId="6549"/>
        <pc:sldMkLst>
          <pc:docMk/>
          <pc:sldMk cId="4060266660" sldId="321"/>
        </pc:sldMkLst>
        <pc:spChg chg="mod">
          <ac:chgData name="Mannix, Josh" userId="67577199-83d9-4857-9803-9b1b12014488" providerId="ADAL" clId="{10844B89-6063-944A-BF3B-F8F1A443B084}" dt="2023-01-23T17:49:39.788" v="1956" actId="6549"/>
          <ac:spMkLst>
            <pc:docMk/>
            <pc:sldMk cId="4060266660" sldId="321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47:26.878" v="1699" actId="20577"/>
          <ac:spMkLst>
            <pc:docMk/>
            <pc:sldMk cId="4060266660" sldId="321"/>
            <ac:spMk id="248" creationId="{00000000-0000-0000-0000-000000000000}"/>
          </ac:spMkLst>
        </pc:spChg>
      </pc:sldChg>
      <pc:sldChg chg="delSp modSp mod ord">
        <pc:chgData name="Mannix, Josh" userId="67577199-83d9-4857-9803-9b1b12014488" providerId="ADAL" clId="{10844B89-6063-944A-BF3B-F8F1A443B084}" dt="2023-01-23T17:46:34.115" v="1684" actId="403"/>
        <pc:sldMkLst>
          <pc:docMk/>
          <pc:sldMk cId="3566866191" sldId="322"/>
        </pc:sldMkLst>
        <pc:spChg chg="mod">
          <ac:chgData name="Mannix, Josh" userId="67577199-83d9-4857-9803-9b1b12014488" providerId="ADAL" clId="{10844B89-6063-944A-BF3B-F8F1A443B084}" dt="2023-01-23T17:46:34.115" v="1684" actId="403"/>
          <ac:spMkLst>
            <pc:docMk/>
            <pc:sldMk cId="3566866191" sldId="322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43:34.092" v="1407" actId="20577"/>
          <ac:spMkLst>
            <pc:docMk/>
            <pc:sldMk cId="3566866191" sldId="322"/>
            <ac:spMk id="248" creationId="{00000000-0000-0000-0000-000000000000}"/>
          </ac:spMkLst>
        </pc:spChg>
        <pc:picChg chg="mod">
          <ac:chgData name="Mannix, Josh" userId="67577199-83d9-4857-9803-9b1b12014488" providerId="ADAL" clId="{10844B89-6063-944A-BF3B-F8F1A443B084}" dt="2023-01-23T17:45:51.525" v="1680" actId="1076"/>
          <ac:picMkLst>
            <pc:docMk/>
            <pc:sldMk cId="3566866191" sldId="322"/>
            <ac:picMk id="17" creationId="{E204F786-F2CF-5443-9E7F-238D53D0CCE8}"/>
          </ac:picMkLst>
        </pc:picChg>
        <pc:picChg chg="del">
          <ac:chgData name="Mannix, Josh" userId="67577199-83d9-4857-9803-9b1b12014488" providerId="ADAL" clId="{10844B89-6063-944A-BF3B-F8F1A443B084}" dt="2023-01-23T17:45:48.887" v="1679" actId="478"/>
          <ac:picMkLst>
            <pc:docMk/>
            <pc:sldMk cId="3566866191" sldId="322"/>
            <ac:picMk id="18" creationId="{6798B4A8-D6E9-A541-BD19-D9A05F20F183}"/>
          </ac:picMkLst>
        </pc:picChg>
        <pc:picChg chg="mod">
          <ac:chgData name="Mannix, Josh" userId="67577199-83d9-4857-9803-9b1b12014488" providerId="ADAL" clId="{10844B89-6063-944A-BF3B-F8F1A443B084}" dt="2023-01-23T17:45:52.613" v="1681" actId="1076"/>
          <ac:picMkLst>
            <pc:docMk/>
            <pc:sldMk cId="3566866191" sldId="322"/>
            <ac:picMk id="19" creationId="{7CB575B7-1D1E-1142-8ACD-71942B7CF8D1}"/>
          </ac:picMkLst>
        </pc:picChg>
        <pc:picChg chg="del">
          <ac:chgData name="Mannix, Josh" userId="67577199-83d9-4857-9803-9b1b12014488" providerId="ADAL" clId="{10844B89-6063-944A-BF3B-F8F1A443B084}" dt="2023-01-23T17:45:47.532" v="1678" actId="478"/>
          <ac:picMkLst>
            <pc:docMk/>
            <pc:sldMk cId="3566866191" sldId="322"/>
            <ac:picMk id="20" creationId="{B11FEE84-A794-CE43-B4CC-C90ACA466F54}"/>
          </ac:picMkLst>
        </pc:picChg>
        <pc:picChg chg="mod">
          <ac:chgData name="Mannix, Josh" userId="67577199-83d9-4857-9803-9b1b12014488" providerId="ADAL" clId="{10844B89-6063-944A-BF3B-F8F1A443B084}" dt="2023-01-23T17:45:57.049" v="1683" actId="1076"/>
          <ac:picMkLst>
            <pc:docMk/>
            <pc:sldMk cId="3566866191" sldId="322"/>
            <ac:picMk id="21" creationId="{6C3D6011-239B-3444-9FEC-973EF6BDE75F}"/>
          </ac:picMkLst>
        </pc:picChg>
      </pc:sldChg>
      <pc:sldChg chg="del">
        <pc:chgData name="Mannix, Josh" userId="67577199-83d9-4857-9803-9b1b12014488" providerId="ADAL" clId="{10844B89-6063-944A-BF3B-F8F1A443B084}" dt="2023-01-23T17:25:14.015" v="26" actId="2696"/>
        <pc:sldMkLst>
          <pc:docMk/>
          <pc:sldMk cId="3164844292" sldId="327"/>
        </pc:sldMkLst>
      </pc:sldChg>
      <pc:sldChg chg="modSp add mod">
        <pc:chgData name="Mannix, Josh" userId="67577199-83d9-4857-9803-9b1b12014488" providerId="ADAL" clId="{10844B89-6063-944A-BF3B-F8F1A443B084}" dt="2023-01-23T17:36:48.279" v="966" actId="20577"/>
        <pc:sldMkLst>
          <pc:docMk/>
          <pc:sldMk cId="2132093768" sldId="336"/>
        </pc:sldMkLst>
        <pc:spChg chg="mod">
          <ac:chgData name="Mannix, Josh" userId="67577199-83d9-4857-9803-9b1b12014488" providerId="ADAL" clId="{10844B89-6063-944A-BF3B-F8F1A443B084}" dt="2023-01-23T17:36:48.279" v="966" actId="20577"/>
          <ac:spMkLst>
            <pc:docMk/>
            <pc:sldMk cId="2132093768" sldId="336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35:36.580" v="736" actId="20577"/>
          <ac:spMkLst>
            <pc:docMk/>
            <pc:sldMk cId="2132093768" sldId="336"/>
            <ac:spMk id="248" creationId="{00000000-0000-0000-0000-000000000000}"/>
          </ac:spMkLst>
        </pc:spChg>
      </pc:sldChg>
      <pc:sldChg chg="modAnim">
        <pc:chgData name="Mannix, Josh" userId="67577199-83d9-4857-9803-9b1b12014488" providerId="ADAL" clId="{10844B89-6063-944A-BF3B-F8F1A443B084}" dt="2023-01-27T17:46:35.114" v="1968"/>
        <pc:sldMkLst>
          <pc:docMk/>
          <pc:sldMk cId="1695509057" sldId="341"/>
        </pc:sldMkLst>
      </pc:sldChg>
    </pc:docChg>
  </pc:docChgLst>
  <pc:docChgLst>
    <pc:chgData name="Josh Mannix" userId="67577199-83d9-4857-9803-9b1b12014488" providerId="ADAL" clId="{674E90A8-30E3-1E41-AAAB-6BB9A415CE1A}"/>
    <pc:docChg chg="undo custSel addSld delSld modSld sldOrd">
      <pc:chgData name="Josh Mannix" userId="67577199-83d9-4857-9803-9b1b12014488" providerId="ADAL" clId="{674E90A8-30E3-1E41-AAAB-6BB9A415CE1A}" dt="2023-01-21T15:49:55.864" v="5469"/>
      <pc:docMkLst>
        <pc:docMk/>
      </pc:docMkLst>
      <pc:sldChg chg="addSp delSp modSp mod">
        <pc:chgData name="Josh Mannix" userId="67577199-83d9-4857-9803-9b1b12014488" providerId="ADAL" clId="{674E90A8-30E3-1E41-AAAB-6BB9A415CE1A}" dt="2023-01-17T16:08:38.082" v="5466" actId="1035"/>
        <pc:sldMkLst>
          <pc:docMk/>
          <pc:sldMk cId="0" sldId="256"/>
        </pc:sldMkLst>
        <pc:spChg chg="mod">
          <ac:chgData name="Josh Mannix" userId="67577199-83d9-4857-9803-9b1b12014488" providerId="ADAL" clId="{674E90A8-30E3-1E41-AAAB-6BB9A415CE1A}" dt="2023-01-16T20:15:34.831" v="39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0:15:43.065" v="51" actId="20577"/>
          <ac:spMkLst>
            <pc:docMk/>
            <pc:sldMk cId="0" sldId="256"/>
            <ac:spMk id="185" creationId="{00000000-0000-0000-0000-000000000000}"/>
          </ac:spMkLst>
        </pc:spChg>
        <pc:picChg chg="add mod">
          <ac:chgData name="Josh Mannix" userId="67577199-83d9-4857-9803-9b1b12014488" providerId="ADAL" clId="{674E90A8-30E3-1E41-AAAB-6BB9A415CE1A}" dt="2023-01-17T16:08:38.082" v="5466" actId="1035"/>
          <ac:picMkLst>
            <pc:docMk/>
            <pc:sldMk cId="0" sldId="256"/>
            <ac:picMk id="2" creationId="{79DF98E2-A59C-AE4D-A8CB-C469C2B4C3FA}"/>
          </ac:picMkLst>
        </pc:picChg>
        <pc:picChg chg="del">
          <ac:chgData name="Josh Mannix" userId="67577199-83d9-4857-9803-9b1b12014488" providerId="ADAL" clId="{674E90A8-30E3-1E41-AAAB-6BB9A415CE1A}" dt="2023-01-17T16:07:20.454" v="5450" actId="478"/>
          <ac:picMkLst>
            <pc:docMk/>
            <pc:sldMk cId="0" sldId="256"/>
            <ac:picMk id="3" creationId="{771971D2-7156-EF45-83D9-0794AB9ECC76}"/>
          </ac:picMkLst>
        </pc:picChg>
        <pc:picChg chg="add del mod">
          <ac:chgData name="Josh Mannix" userId="67577199-83d9-4857-9803-9b1b12014488" providerId="ADAL" clId="{674E90A8-30E3-1E41-AAAB-6BB9A415CE1A}" dt="2023-01-17T16:08:24.300" v="5463" actId="478"/>
          <ac:picMkLst>
            <pc:docMk/>
            <pc:sldMk cId="0" sldId="256"/>
            <ac:picMk id="4" creationId="{220F96F5-D78D-684F-80E4-3FB67B26B34C}"/>
          </ac:picMkLst>
        </pc:picChg>
      </pc:sldChg>
      <pc:sldChg chg="modSp mod">
        <pc:chgData name="Josh Mannix" userId="67577199-83d9-4857-9803-9b1b12014488" providerId="ADAL" clId="{674E90A8-30E3-1E41-AAAB-6BB9A415CE1A}" dt="2023-01-16T20:28:20.404" v="408" actId="6549"/>
        <pc:sldMkLst>
          <pc:docMk/>
          <pc:sldMk cId="0" sldId="257"/>
        </pc:sldMkLst>
        <pc:spChg chg="mod">
          <ac:chgData name="Josh Mannix" userId="67577199-83d9-4857-9803-9b1b12014488" providerId="ADAL" clId="{674E90A8-30E3-1E41-AAAB-6BB9A415CE1A}" dt="2023-01-16T20:28:06.904" v="378" actId="6549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0:24:24.389" v="70" actId="20577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0:28:20.404" v="408" actId="6549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6T20:24:30.230" v="89" actId="20577"/>
        <pc:sldMkLst>
          <pc:docMk/>
          <pc:sldMk cId="0" sldId="258"/>
        </pc:sldMkLst>
        <pc:spChg chg="mod">
          <ac:chgData name="Josh Mannix" userId="67577199-83d9-4857-9803-9b1b12014488" providerId="ADAL" clId="{674E90A8-30E3-1E41-AAAB-6BB9A415CE1A}" dt="2023-01-16T20:24:30.230" v="89" actId="20577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7T15:55:00.452" v="5315" actId="1076"/>
        <pc:sldMkLst>
          <pc:docMk/>
          <pc:sldMk cId="0" sldId="260"/>
        </pc:sldMkLst>
        <pc:spChg chg="mod">
          <ac:chgData name="Josh Mannix" userId="67577199-83d9-4857-9803-9b1b12014488" providerId="ADAL" clId="{674E90A8-30E3-1E41-AAAB-6BB9A415CE1A}" dt="2023-01-17T15:55:00.452" v="5315" actId="1076"/>
          <ac:spMkLst>
            <pc:docMk/>
            <pc:sldMk cId="0" sldId="260"/>
            <ac:spMk id="241" creationId="{00000000-0000-0000-0000-000000000000}"/>
          </ac:spMkLst>
        </pc:spChg>
      </pc:sldChg>
      <pc:sldChg chg="del">
        <pc:chgData name="Josh Mannix" userId="67577199-83d9-4857-9803-9b1b12014488" providerId="ADAL" clId="{674E90A8-30E3-1E41-AAAB-6BB9A415CE1A}" dt="2023-01-16T20:30:48.625" v="532" actId="2696"/>
        <pc:sldMkLst>
          <pc:docMk/>
          <pc:sldMk cId="0" sldId="261"/>
        </pc:sldMkLst>
      </pc:sldChg>
      <pc:sldChg chg="modSp mod">
        <pc:chgData name="Josh Mannix" userId="67577199-83d9-4857-9803-9b1b12014488" providerId="ADAL" clId="{674E90A8-30E3-1E41-AAAB-6BB9A415CE1A}" dt="2023-01-16T21:41:02.599" v="3385" actId="1076"/>
        <pc:sldMkLst>
          <pc:docMk/>
          <pc:sldMk cId="0" sldId="262"/>
        </pc:sldMkLst>
        <pc:spChg chg="mod">
          <ac:chgData name="Josh Mannix" userId="67577199-83d9-4857-9803-9b1b12014488" providerId="ADAL" clId="{674E90A8-30E3-1E41-AAAB-6BB9A415CE1A}" dt="2023-01-16T21:41:00.159" v="3383" actId="1076"/>
          <ac:spMkLst>
            <pc:docMk/>
            <pc:sldMk cId="0" sldId="262"/>
            <ac:spMk id="265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1:41:02.599" v="3385" actId="1076"/>
          <ac:spMkLst>
            <pc:docMk/>
            <pc:sldMk cId="0" sldId="262"/>
            <ac:spMk id="267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6T21:45:08.461" v="3674" actId="404"/>
        <pc:sldMkLst>
          <pc:docMk/>
          <pc:sldMk cId="0" sldId="263"/>
        </pc:sldMkLst>
        <pc:spChg chg="mod">
          <ac:chgData name="Josh Mannix" userId="67577199-83d9-4857-9803-9b1b12014488" providerId="ADAL" clId="{674E90A8-30E3-1E41-AAAB-6BB9A415CE1A}" dt="2023-01-16T21:45:08.461" v="3674" actId="404"/>
          <ac:spMkLst>
            <pc:docMk/>
            <pc:sldMk cId="0" sldId="263"/>
            <ac:spMk id="19" creationId="{50990AC8-88A1-9F4C-AF7A-2DC8790832E1}"/>
          </ac:spMkLst>
        </pc:spChg>
        <pc:spChg chg="mod">
          <ac:chgData name="Josh Mannix" userId="67577199-83d9-4857-9803-9b1b12014488" providerId="ADAL" clId="{674E90A8-30E3-1E41-AAAB-6BB9A415CE1A}" dt="2023-01-16T21:42:46.742" v="3400" actId="20577"/>
          <ac:spMkLst>
            <pc:docMk/>
            <pc:sldMk cId="0" sldId="263"/>
            <ac:spMk id="273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7T15:55:24.210" v="5332" actId="20577"/>
        <pc:sldMkLst>
          <pc:docMk/>
          <pc:sldMk cId="0" sldId="264"/>
        </pc:sldMkLst>
        <pc:spChg chg="mod">
          <ac:chgData name="Josh Mannix" userId="67577199-83d9-4857-9803-9b1b12014488" providerId="ADAL" clId="{674E90A8-30E3-1E41-AAAB-6BB9A415CE1A}" dt="2023-01-17T15:55:24.210" v="5332" actId="20577"/>
          <ac:spMkLst>
            <pc:docMk/>
            <pc:sldMk cId="0" sldId="264"/>
            <ac:spMk id="289" creationId="{00000000-0000-0000-0000-000000000000}"/>
          </ac:spMkLst>
        </pc:spChg>
      </pc:sldChg>
      <pc:sldChg chg="del">
        <pc:chgData name="Josh Mannix" userId="67577199-83d9-4857-9803-9b1b12014488" providerId="ADAL" clId="{674E90A8-30E3-1E41-AAAB-6BB9A415CE1A}" dt="2023-01-16T20:24:32.827" v="90" actId="2696"/>
        <pc:sldMkLst>
          <pc:docMk/>
          <pc:sldMk cId="2109807637" sldId="308"/>
        </pc:sldMkLst>
      </pc:sldChg>
      <pc:sldChg chg="addSp modSp mod">
        <pc:chgData name="Josh Mannix" userId="67577199-83d9-4857-9803-9b1b12014488" providerId="ADAL" clId="{674E90A8-30E3-1E41-AAAB-6BB9A415CE1A}" dt="2023-01-17T15:55:53.480" v="5333"/>
        <pc:sldMkLst>
          <pc:docMk/>
          <pc:sldMk cId="1525334266" sldId="312"/>
        </pc:sldMkLst>
        <pc:spChg chg="mod">
          <ac:chgData name="Josh Mannix" userId="67577199-83d9-4857-9803-9b1b12014488" providerId="ADAL" clId="{674E90A8-30E3-1E41-AAAB-6BB9A415CE1A}" dt="2023-01-16T20:29:51.281" v="531" actId="20577"/>
          <ac:spMkLst>
            <pc:docMk/>
            <pc:sldMk cId="1525334266" sldId="312"/>
            <ac:spMk id="3" creationId="{174A2818-11F1-9527-987C-744698490DA5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6" creationId="{285E42D2-97F5-7646-80A7-5CCFD3A6C2E3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7" creationId="{54591AC2-EC92-BB4C-AF90-6249333DA036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8" creationId="{8BECB7DB-3279-7E48-A562-5B027769D2C7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9" creationId="{D8774DA8-AA7F-9B44-B70C-FCF5C067763C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10" creationId="{05C6C1D0-FA94-F04E-BCB1-406980FA6B06}"/>
          </ac:spMkLst>
        </pc:spChg>
        <pc:grpChg chg="add mod">
          <ac:chgData name="Josh Mannix" userId="67577199-83d9-4857-9803-9b1b12014488" providerId="ADAL" clId="{674E90A8-30E3-1E41-AAAB-6BB9A415CE1A}" dt="2023-01-17T15:55:53.480" v="5333"/>
          <ac:grpSpMkLst>
            <pc:docMk/>
            <pc:sldMk cId="1525334266" sldId="312"/>
            <ac:grpSpMk id="5" creationId="{E892483C-5B4C-F747-B6C8-389796780303}"/>
          </ac:grpSpMkLst>
        </pc:grpChg>
      </pc:sldChg>
      <pc:sldChg chg="addSp delSp modSp mod">
        <pc:chgData name="Josh Mannix" userId="67577199-83d9-4857-9803-9b1b12014488" providerId="ADAL" clId="{674E90A8-30E3-1E41-AAAB-6BB9A415CE1A}" dt="2023-01-17T16:08:12.063" v="5458" actId="1076"/>
        <pc:sldMkLst>
          <pc:docMk/>
          <pc:sldMk cId="2327765963" sldId="314"/>
        </pc:sldMkLst>
        <pc:spChg chg="mod">
          <ac:chgData name="Josh Mannix" userId="67577199-83d9-4857-9803-9b1b12014488" providerId="ADAL" clId="{674E90A8-30E3-1E41-AAAB-6BB9A415CE1A}" dt="2023-01-16T20:24:43.887" v="122" actId="20577"/>
          <ac:spMkLst>
            <pc:docMk/>
            <pc:sldMk cId="2327765963" sldId="314"/>
            <ac:spMk id="2" creationId="{0986599C-079B-FE46-B154-C62755C39F88}"/>
          </ac:spMkLst>
        </pc:spChg>
        <pc:spChg chg="mod">
          <ac:chgData name="Josh Mannix" userId="67577199-83d9-4857-9803-9b1b12014488" providerId="ADAL" clId="{674E90A8-30E3-1E41-AAAB-6BB9A415CE1A}" dt="2023-01-16T20:26:50.616" v="366" actId="1076"/>
          <ac:spMkLst>
            <pc:docMk/>
            <pc:sldMk cId="2327765963" sldId="314"/>
            <ac:spMk id="3" creationId="{268D834C-B585-BA44-8441-48AAC0366738}"/>
          </ac:spMkLst>
        </pc:spChg>
        <pc:picChg chg="add del mod">
          <ac:chgData name="Josh Mannix" userId="67577199-83d9-4857-9803-9b1b12014488" providerId="ADAL" clId="{674E90A8-30E3-1E41-AAAB-6BB9A415CE1A}" dt="2023-01-17T16:07:57.727" v="5454" actId="478"/>
          <ac:picMkLst>
            <pc:docMk/>
            <pc:sldMk cId="2327765963" sldId="314"/>
            <ac:picMk id="16" creationId="{0E3086AA-BCDE-4B42-97F6-E72F7BC24D59}"/>
          </ac:picMkLst>
        </pc:picChg>
        <pc:picChg chg="add mod">
          <ac:chgData name="Josh Mannix" userId="67577199-83d9-4857-9803-9b1b12014488" providerId="ADAL" clId="{674E90A8-30E3-1E41-AAAB-6BB9A415CE1A}" dt="2023-01-17T16:08:12.063" v="5458" actId="1076"/>
          <ac:picMkLst>
            <pc:docMk/>
            <pc:sldMk cId="2327765963" sldId="314"/>
            <ac:picMk id="17" creationId="{C79B9D57-F73C-3148-880A-45B97D1A38DD}"/>
          </ac:picMkLst>
        </pc:picChg>
        <pc:picChg chg="del">
          <ac:chgData name="Josh Mannix" userId="67577199-83d9-4857-9803-9b1b12014488" providerId="ADAL" clId="{674E90A8-30E3-1E41-AAAB-6BB9A415CE1A}" dt="2023-01-16T20:24:45.720" v="123" actId="478"/>
          <ac:picMkLst>
            <pc:docMk/>
            <pc:sldMk cId="2327765963" sldId="314"/>
            <ac:picMk id="1026" creationId="{90B3DA81-710E-4A8E-9063-0679341F8796}"/>
          </ac:picMkLst>
        </pc:picChg>
      </pc:sldChg>
      <pc:sldChg chg="del">
        <pc:chgData name="Josh Mannix" userId="67577199-83d9-4857-9803-9b1b12014488" providerId="ADAL" clId="{674E90A8-30E3-1E41-AAAB-6BB9A415CE1A}" dt="2023-01-16T20:30:52.082" v="533" actId="2696"/>
        <pc:sldMkLst>
          <pc:docMk/>
          <pc:sldMk cId="1725268783" sldId="315"/>
        </pc:sldMkLst>
      </pc:sldChg>
      <pc:sldChg chg="addSp modSp mod modAnim">
        <pc:chgData name="Josh Mannix" userId="67577199-83d9-4857-9803-9b1b12014488" providerId="ADAL" clId="{674E90A8-30E3-1E41-AAAB-6BB9A415CE1A}" dt="2023-01-16T21:37:11.647" v="3360" actId="20577"/>
        <pc:sldMkLst>
          <pc:docMk/>
          <pc:sldMk cId="2374920946" sldId="316"/>
        </pc:sldMkLst>
        <pc:spChg chg="mod">
          <ac:chgData name="Josh Mannix" userId="67577199-83d9-4857-9803-9b1b12014488" providerId="ADAL" clId="{674E90A8-30E3-1E41-AAAB-6BB9A415CE1A}" dt="2023-01-16T21:37:11.647" v="3360" actId="20577"/>
          <ac:spMkLst>
            <pc:docMk/>
            <pc:sldMk cId="2374920946" sldId="316"/>
            <ac:spMk id="2" creationId="{ADC04ADF-3C89-B545-B3AC-998590695FDC}"/>
          </ac:spMkLst>
        </pc:spChg>
        <pc:spChg chg="add mod">
          <ac:chgData name="Josh Mannix" userId="67577199-83d9-4857-9803-9b1b12014488" providerId="ADAL" clId="{674E90A8-30E3-1E41-AAAB-6BB9A415CE1A}" dt="2023-01-16T20:33:32.103" v="850" actId="1076"/>
          <ac:spMkLst>
            <pc:docMk/>
            <pc:sldMk cId="2374920946" sldId="316"/>
            <ac:spMk id="3" creationId="{5B92F1A6-B412-DB45-8BE1-F27A36611F5D}"/>
          </ac:spMkLst>
        </pc:spChg>
        <pc:spChg chg="mod">
          <ac:chgData name="Josh Mannix" userId="67577199-83d9-4857-9803-9b1b12014488" providerId="ADAL" clId="{674E90A8-30E3-1E41-AAAB-6BB9A415CE1A}" dt="2023-01-16T20:32:51.315" v="789" actId="20577"/>
          <ac:spMkLst>
            <pc:docMk/>
            <pc:sldMk cId="2374920946" sldId="316"/>
            <ac:spMk id="248" creationId="{00000000-0000-0000-0000-000000000000}"/>
          </ac:spMkLst>
        </pc:spChg>
      </pc:sldChg>
      <pc:sldChg chg="modSp del mod">
        <pc:chgData name="Josh Mannix" userId="67577199-83d9-4857-9803-9b1b12014488" providerId="ADAL" clId="{674E90A8-30E3-1E41-AAAB-6BB9A415CE1A}" dt="2023-01-16T21:50:42.126" v="3945" actId="2696"/>
        <pc:sldMkLst>
          <pc:docMk/>
          <pc:sldMk cId="2429232393" sldId="317"/>
        </pc:sldMkLst>
        <pc:spChg chg="mod">
          <ac:chgData name="Josh Mannix" userId="67577199-83d9-4857-9803-9b1b12014488" providerId="ADAL" clId="{674E90A8-30E3-1E41-AAAB-6BB9A415CE1A}" dt="2023-01-16T21:50:28.089" v="3943" actId="20577"/>
          <ac:spMkLst>
            <pc:docMk/>
            <pc:sldMk cId="2429232393" sldId="317"/>
            <ac:spMk id="273" creationId="{00000000-0000-0000-0000-000000000000}"/>
          </ac:spMkLst>
        </pc:spChg>
      </pc:sldChg>
      <pc:sldChg chg="del">
        <pc:chgData name="Josh Mannix" userId="67577199-83d9-4857-9803-9b1b12014488" providerId="ADAL" clId="{674E90A8-30E3-1E41-AAAB-6BB9A415CE1A}" dt="2023-01-16T20:29:02.807" v="433" actId="2696"/>
        <pc:sldMkLst>
          <pc:docMk/>
          <pc:sldMk cId="1837633903" sldId="318"/>
        </pc:sldMkLst>
      </pc:sldChg>
      <pc:sldChg chg="addSp delSp modSp add mod ord modAnim">
        <pc:chgData name="Josh Mannix" userId="67577199-83d9-4857-9803-9b1b12014488" providerId="ADAL" clId="{674E90A8-30E3-1E41-AAAB-6BB9A415CE1A}" dt="2023-01-16T21:07:47.588" v="2288" actId="1076"/>
        <pc:sldMkLst>
          <pc:docMk/>
          <pc:sldMk cId="2926030904" sldId="318"/>
        </pc:sldMkLst>
        <pc:spChg chg="mod">
          <ac:chgData name="Josh Mannix" userId="67577199-83d9-4857-9803-9b1b12014488" providerId="ADAL" clId="{674E90A8-30E3-1E41-AAAB-6BB9A415CE1A}" dt="2023-01-16T20:57:39.562" v="1782" actId="20577"/>
          <ac:spMkLst>
            <pc:docMk/>
            <pc:sldMk cId="2926030904" sldId="318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0:48:29.928" v="1339" actId="20577"/>
          <ac:spMkLst>
            <pc:docMk/>
            <pc:sldMk cId="2926030904" sldId="318"/>
            <ac:spMk id="248" creationId="{00000000-0000-0000-0000-000000000000}"/>
          </ac:spMkLst>
        </pc:spChg>
        <pc:picChg chg="add del mod modCrop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3" creationId="{1DDF39C6-B3C9-C343-9DA3-4B431AA907D8}"/>
          </ac:picMkLst>
        </pc:picChg>
        <pc:picChg chg="add del mod">
          <ac:chgData name="Josh Mannix" userId="67577199-83d9-4857-9803-9b1b12014488" providerId="ADAL" clId="{674E90A8-30E3-1E41-AAAB-6BB9A415CE1A}" dt="2023-01-16T20:37:18.051" v="1016" actId="478"/>
          <ac:picMkLst>
            <pc:docMk/>
            <pc:sldMk cId="2926030904" sldId="318"/>
            <ac:picMk id="17" creationId="{9BB23110-14EC-C943-AC76-12B6685B0642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18" creationId="{769B8142-CEBC-5F45-B12D-263C39AE81A8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19" creationId="{D0BACF25-F4ED-5641-A8A9-FE718DCF42BE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20" creationId="{9700EE68-B7F4-5642-B44C-E2B42992256C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21" creationId="{1E138B9E-261C-C94D-8821-A16E3C1A7E7C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22" creationId="{4385C207-6D32-1B46-A9FD-52A70C19BC28}"/>
          </ac:picMkLst>
        </pc:picChg>
        <pc:picChg chg="add del mod">
          <ac:chgData name="Josh Mannix" userId="67577199-83d9-4857-9803-9b1b12014488" providerId="ADAL" clId="{674E90A8-30E3-1E41-AAAB-6BB9A415CE1A}" dt="2023-01-16T20:38:05.190" v="1027" actId="478"/>
          <ac:picMkLst>
            <pc:docMk/>
            <pc:sldMk cId="2926030904" sldId="318"/>
            <ac:picMk id="23" creationId="{1FAA71D5-2AC0-1849-8111-5C7D095BB840}"/>
          </ac:picMkLst>
        </pc:picChg>
        <pc:picChg chg="add del mod">
          <ac:chgData name="Josh Mannix" userId="67577199-83d9-4857-9803-9b1b12014488" providerId="ADAL" clId="{674E90A8-30E3-1E41-AAAB-6BB9A415CE1A}" dt="2023-01-16T20:38:05.190" v="1027" actId="478"/>
          <ac:picMkLst>
            <pc:docMk/>
            <pc:sldMk cId="2926030904" sldId="318"/>
            <ac:picMk id="24" creationId="{04C5D66C-E297-8444-B059-EC2D96053BDC}"/>
          </ac:picMkLst>
        </pc:picChg>
        <pc:picChg chg="add mod">
          <ac:chgData name="Josh Mannix" userId="67577199-83d9-4857-9803-9b1b12014488" providerId="ADAL" clId="{674E90A8-30E3-1E41-AAAB-6BB9A415CE1A}" dt="2023-01-16T21:07:47.588" v="2288" actId="1076"/>
          <ac:picMkLst>
            <pc:docMk/>
            <pc:sldMk cId="2926030904" sldId="318"/>
            <ac:picMk id="1026" creationId="{E07EB991-819F-4E44-8F9F-6F2D723BF116}"/>
          </ac:picMkLst>
        </pc:picChg>
      </pc:sldChg>
      <pc:sldChg chg="modSp add mod">
        <pc:chgData name="Josh Mannix" userId="67577199-83d9-4857-9803-9b1b12014488" providerId="ADAL" clId="{674E90A8-30E3-1E41-AAAB-6BB9A415CE1A}" dt="2023-01-16T21:43:26.337" v="3428" actId="115"/>
        <pc:sldMkLst>
          <pc:docMk/>
          <pc:sldMk cId="2742753983" sldId="319"/>
        </pc:sldMkLst>
        <pc:spChg chg="mod">
          <ac:chgData name="Josh Mannix" userId="67577199-83d9-4857-9803-9b1b12014488" providerId="ADAL" clId="{674E90A8-30E3-1E41-AAAB-6BB9A415CE1A}" dt="2023-01-16T21:43:26.337" v="3428" actId="115"/>
          <ac:spMkLst>
            <pc:docMk/>
            <pc:sldMk cId="2742753983" sldId="319"/>
            <ac:spMk id="2" creationId="{ADC04ADF-3C89-B545-B3AC-998590695FDC}"/>
          </ac:spMkLst>
        </pc:spChg>
      </pc:sldChg>
      <pc:sldChg chg="delSp modSp add mod modAnim">
        <pc:chgData name="Josh Mannix" userId="67577199-83d9-4857-9803-9b1b12014488" providerId="ADAL" clId="{674E90A8-30E3-1E41-AAAB-6BB9A415CE1A}" dt="2023-01-16T21:02:14.159" v="2122" actId="113"/>
        <pc:sldMkLst>
          <pc:docMk/>
          <pc:sldMk cId="1441348668" sldId="320"/>
        </pc:sldMkLst>
        <pc:spChg chg="mod">
          <ac:chgData name="Josh Mannix" userId="67577199-83d9-4857-9803-9b1b12014488" providerId="ADAL" clId="{674E90A8-30E3-1E41-AAAB-6BB9A415CE1A}" dt="2023-01-16T21:02:14.159" v="2122" actId="113"/>
          <ac:spMkLst>
            <pc:docMk/>
            <pc:sldMk cId="1441348668" sldId="320"/>
            <ac:spMk id="2" creationId="{ADC04ADF-3C89-B545-B3AC-998590695FDC}"/>
          </ac:spMkLst>
        </pc:spChg>
        <pc:picChg chg="del">
          <ac:chgData name="Josh Mannix" userId="67577199-83d9-4857-9803-9b1b12014488" providerId="ADAL" clId="{674E90A8-30E3-1E41-AAAB-6BB9A415CE1A}" dt="2023-01-16T20:43:06.579" v="1136" actId="478"/>
          <ac:picMkLst>
            <pc:docMk/>
            <pc:sldMk cId="1441348668" sldId="320"/>
            <ac:picMk id="3" creationId="{1DDF39C6-B3C9-C343-9DA3-4B431AA907D8}"/>
          </ac:picMkLst>
        </pc:picChg>
        <pc:picChg chg="del">
          <ac:chgData name="Josh Mannix" userId="67577199-83d9-4857-9803-9b1b12014488" providerId="ADAL" clId="{674E90A8-30E3-1E41-AAAB-6BB9A415CE1A}" dt="2023-01-16T20:43:09.864" v="1137" actId="478"/>
          <ac:picMkLst>
            <pc:docMk/>
            <pc:sldMk cId="1441348668" sldId="320"/>
            <ac:picMk id="18" creationId="{769B8142-CEBC-5F45-B12D-263C39AE81A8}"/>
          </ac:picMkLst>
        </pc:picChg>
        <pc:picChg chg="del">
          <ac:chgData name="Josh Mannix" userId="67577199-83d9-4857-9803-9b1b12014488" providerId="ADAL" clId="{674E90A8-30E3-1E41-AAAB-6BB9A415CE1A}" dt="2023-01-16T20:43:06.579" v="1136" actId="478"/>
          <ac:picMkLst>
            <pc:docMk/>
            <pc:sldMk cId="1441348668" sldId="320"/>
            <ac:picMk id="19" creationId="{D0BACF25-F4ED-5641-A8A9-FE718DCF42BE}"/>
          </ac:picMkLst>
        </pc:picChg>
        <pc:picChg chg="del">
          <ac:chgData name="Josh Mannix" userId="67577199-83d9-4857-9803-9b1b12014488" providerId="ADAL" clId="{674E90A8-30E3-1E41-AAAB-6BB9A415CE1A}" dt="2023-01-16T20:43:09.864" v="1137" actId="478"/>
          <ac:picMkLst>
            <pc:docMk/>
            <pc:sldMk cId="1441348668" sldId="320"/>
            <ac:picMk id="20" creationId="{9700EE68-B7F4-5642-B44C-E2B42992256C}"/>
          </ac:picMkLst>
        </pc:picChg>
        <pc:picChg chg="del">
          <ac:chgData name="Josh Mannix" userId="67577199-83d9-4857-9803-9b1b12014488" providerId="ADAL" clId="{674E90A8-30E3-1E41-AAAB-6BB9A415CE1A}" dt="2023-01-16T20:43:06.579" v="1136" actId="478"/>
          <ac:picMkLst>
            <pc:docMk/>
            <pc:sldMk cId="1441348668" sldId="320"/>
            <ac:picMk id="21" creationId="{1E138B9E-261C-C94D-8821-A16E3C1A7E7C}"/>
          </ac:picMkLst>
        </pc:picChg>
        <pc:picChg chg="del">
          <ac:chgData name="Josh Mannix" userId="67577199-83d9-4857-9803-9b1b12014488" providerId="ADAL" clId="{674E90A8-30E3-1E41-AAAB-6BB9A415CE1A}" dt="2023-01-16T20:43:09.864" v="1137" actId="478"/>
          <ac:picMkLst>
            <pc:docMk/>
            <pc:sldMk cId="1441348668" sldId="320"/>
            <ac:picMk id="22" creationId="{4385C207-6D32-1B46-A9FD-52A70C19BC28}"/>
          </ac:picMkLst>
        </pc:picChg>
      </pc:sldChg>
      <pc:sldChg chg="modSp add mod modAnim">
        <pc:chgData name="Josh Mannix" userId="67577199-83d9-4857-9803-9b1b12014488" providerId="ADAL" clId="{674E90A8-30E3-1E41-AAAB-6BB9A415CE1A}" dt="2023-01-21T15:49:29.185" v="5467"/>
        <pc:sldMkLst>
          <pc:docMk/>
          <pc:sldMk cId="4060266660" sldId="321"/>
        </pc:sldMkLst>
        <pc:spChg chg="mod">
          <ac:chgData name="Josh Mannix" userId="67577199-83d9-4857-9803-9b1b12014488" providerId="ADAL" clId="{674E90A8-30E3-1E41-AAAB-6BB9A415CE1A}" dt="2023-01-16T21:14:25.158" v="2609" actId="20577"/>
          <ac:spMkLst>
            <pc:docMk/>
            <pc:sldMk cId="4060266660" sldId="321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05:39.944" v="2143" actId="20577"/>
          <ac:spMkLst>
            <pc:docMk/>
            <pc:sldMk cId="4060266660" sldId="321"/>
            <ac:spMk id="248" creationId="{00000000-0000-0000-0000-000000000000}"/>
          </ac:spMkLst>
        </pc:spChg>
      </pc:sldChg>
      <pc:sldChg chg="addSp delSp modSp add mod modAnim">
        <pc:chgData name="Josh Mannix" userId="67577199-83d9-4857-9803-9b1b12014488" providerId="ADAL" clId="{674E90A8-30E3-1E41-AAAB-6BB9A415CE1A}" dt="2023-01-16T21:22:33.957" v="2819" actId="20577"/>
        <pc:sldMkLst>
          <pc:docMk/>
          <pc:sldMk cId="3566866191" sldId="322"/>
        </pc:sldMkLst>
        <pc:spChg chg="mod">
          <ac:chgData name="Josh Mannix" userId="67577199-83d9-4857-9803-9b1b12014488" providerId="ADAL" clId="{674E90A8-30E3-1E41-AAAB-6BB9A415CE1A}" dt="2023-01-16T21:06:50.211" v="2281" actId="20577"/>
          <ac:spMkLst>
            <pc:docMk/>
            <pc:sldMk cId="3566866191" sldId="322"/>
            <ac:spMk id="2" creationId="{ADC04ADF-3C89-B545-B3AC-998590695FDC}"/>
          </ac:spMkLst>
        </pc:spChg>
        <pc:spChg chg="add del mod">
          <ac:chgData name="Josh Mannix" userId="67577199-83d9-4857-9803-9b1b12014488" providerId="ADAL" clId="{674E90A8-30E3-1E41-AAAB-6BB9A415CE1A}" dt="2023-01-16T21:06:53.279" v="2283"/>
          <ac:spMkLst>
            <pc:docMk/>
            <pc:sldMk cId="3566866191" sldId="322"/>
            <ac:spMk id="3" creationId="{DD9EE7D2-B6A3-D045-9857-B257427AC084}"/>
          </ac:spMkLst>
        </pc:spChg>
        <pc:spChg chg="mod">
          <ac:chgData name="Josh Mannix" userId="67577199-83d9-4857-9803-9b1b12014488" providerId="ADAL" clId="{674E90A8-30E3-1E41-AAAB-6BB9A415CE1A}" dt="2023-01-16T21:22:33.957" v="2819" actId="20577"/>
          <ac:spMkLst>
            <pc:docMk/>
            <pc:sldMk cId="3566866191" sldId="322"/>
            <ac:spMk id="248" creationId="{00000000-0000-0000-0000-000000000000}"/>
          </ac:spMkLst>
        </pc:sp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17" creationId="{E204F786-F2CF-5443-9E7F-238D53D0CCE8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18" creationId="{6798B4A8-D6E9-A541-BD19-D9A05F20F183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19" creationId="{7CB575B7-1D1E-1142-8ACD-71942B7CF8D1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20" creationId="{B11FEE84-A794-CE43-B4CC-C90ACA466F54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21" creationId="{6C3D6011-239B-3444-9FEC-973EF6BDE75F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22" creationId="{0F6D2F6F-B4E0-2241-A319-E060D908A504}"/>
          </ac:picMkLst>
        </pc:picChg>
      </pc:sldChg>
      <pc:sldChg chg="modSp add mod modAnim">
        <pc:chgData name="Josh Mannix" userId="67577199-83d9-4857-9803-9b1b12014488" providerId="ADAL" clId="{674E90A8-30E3-1E41-AAAB-6BB9A415CE1A}" dt="2023-01-16T21:22:45.412" v="2845" actId="20577"/>
        <pc:sldMkLst>
          <pc:docMk/>
          <pc:sldMk cId="1921346418" sldId="323"/>
        </pc:sldMkLst>
        <pc:spChg chg="mod">
          <ac:chgData name="Josh Mannix" userId="67577199-83d9-4857-9803-9b1b12014488" providerId="ADAL" clId="{674E90A8-30E3-1E41-AAAB-6BB9A415CE1A}" dt="2023-01-16T21:16:18.862" v="2706" actId="16959"/>
          <ac:spMkLst>
            <pc:docMk/>
            <pc:sldMk cId="1921346418" sldId="323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22:45.412" v="2845" actId="20577"/>
          <ac:spMkLst>
            <pc:docMk/>
            <pc:sldMk cId="1921346418" sldId="323"/>
            <ac:spMk id="248" creationId="{00000000-0000-0000-0000-000000000000}"/>
          </ac:spMkLst>
        </pc:spChg>
      </pc:sldChg>
      <pc:sldChg chg="modSp add ord modAnim">
        <pc:chgData name="Josh Mannix" userId="67577199-83d9-4857-9803-9b1b12014488" providerId="ADAL" clId="{674E90A8-30E3-1E41-AAAB-6BB9A415CE1A}" dt="2023-01-16T21:22:40.577" v="2832" actId="20577"/>
        <pc:sldMkLst>
          <pc:docMk/>
          <pc:sldMk cId="3723209488" sldId="324"/>
        </pc:sldMkLst>
        <pc:spChg chg="mod">
          <ac:chgData name="Josh Mannix" userId="67577199-83d9-4857-9803-9b1b12014488" providerId="ADAL" clId="{674E90A8-30E3-1E41-AAAB-6BB9A415CE1A}" dt="2023-01-16T21:15:23.176" v="2650" actId="20577"/>
          <ac:spMkLst>
            <pc:docMk/>
            <pc:sldMk cId="3723209488" sldId="324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22:40.577" v="2832" actId="20577"/>
          <ac:spMkLst>
            <pc:docMk/>
            <pc:sldMk cId="3723209488" sldId="324"/>
            <ac:spMk id="248" creationId="{00000000-0000-0000-0000-000000000000}"/>
          </ac:spMkLst>
        </pc:spChg>
      </pc:sldChg>
      <pc:sldChg chg="modSp add mod">
        <pc:chgData name="Josh Mannix" userId="67577199-83d9-4857-9803-9b1b12014488" providerId="ADAL" clId="{674E90A8-30E3-1E41-AAAB-6BB9A415CE1A}" dt="2023-01-16T21:22:19.006" v="2806" actId="20577"/>
        <pc:sldMkLst>
          <pc:docMk/>
          <pc:sldMk cId="1654196885" sldId="325"/>
        </pc:sldMkLst>
        <pc:spChg chg="mod">
          <ac:chgData name="Josh Mannix" userId="67577199-83d9-4857-9803-9b1b12014488" providerId="ADAL" clId="{674E90A8-30E3-1E41-AAAB-6BB9A415CE1A}" dt="2023-01-16T21:22:19.006" v="2806" actId="20577"/>
          <ac:spMkLst>
            <pc:docMk/>
            <pc:sldMk cId="1654196885" sldId="325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21:29.997" v="2732" actId="20577"/>
          <ac:spMkLst>
            <pc:docMk/>
            <pc:sldMk cId="1654196885" sldId="325"/>
            <ac:spMk id="248" creationId="{00000000-0000-0000-0000-000000000000}"/>
          </ac:spMkLst>
        </pc:spChg>
      </pc:sldChg>
      <pc:sldChg chg="modSp add mod modAnim">
        <pc:chgData name="Josh Mannix" userId="67577199-83d9-4857-9803-9b1b12014488" providerId="ADAL" clId="{674E90A8-30E3-1E41-AAAB-6BB9A415CE1A}" dt="2023-01-16T21:35:58.252" v="3318"/>
        <pc:sldMkLst>
          <pc:docMk/>
          <pc:sldMk cId="2669273031" sldId="326"/>
        </pc:sldMkLst>
        <pc:spChg chg="mod">
          <ac:chgData name="Josh Mannix" userId="67577199-83d9-4857-9803-9b1b12014488" providerId="ADAL" clId="{674E90A8-30E3-1E41-AAAB-6BB9A415CE1A}" dt="2023-01-16T21:35:42.698" v="3315" actId="20577"/>
          <ac:spMkLst>
            <pc:docMk/>
            <pc:sldMk cId="2669273031" sldId="326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30:31.152" v="2863" actId="20577"/>
          <ac:spMkLst>
            <pc:docMk/>
            <pc:sldMk cId="2669273031" sldId="326"/>
            <ac:spMk id="248" creationId="{00000000-0000-0000-0000-000000000000}"/>
          </ac:spMkLst>
        </pc:spChg>
      </pc:sldChg>
      <pc:sldChg chg="modSp new mod">
        <pc:chgData name="Josh Mannix" userId="67577199-83d9-4857-9803-9b1b12014488" providerId="ADAL" clId="{674E90A8-30E3-1E41-AAAB-6BB9A415CE1A}" dt="2023-01-16T21:49:37.024" v="3935" actId="20577"/>
        <pc:sldMkLst>
          <pc:docMk/>
          <pc:sldMk cId="3164844292" sldId="327"/>
        </pc:sldMkLst>
        <pc:spChg chg="mod">
          <ac:chgData name="Josh Mannix" userId="67577199-83d9-4857-9803-9b1b12014488" providerId="ADAL" clId="{674E90A8-30E3-1E41-AAAB-6BB9A415CE1A}" dt="2023-01-16T21:48:25.360" v="3695" actId="20577"/>
          <ac:spMkLst>
            <pc:docMk/>
            <pc:sldMk cId="3164844292" sldId="327"/>
            <ac:spMk id="2" creationId="{B1EC74F1-AE7D-4944-8C9C-27D602036411}"/>
          </ac:spMkLst>
        </pc:spChg>
        <pc:spChg chg="mod">
          <ac:chgData name="Josh Mannix" userId="67577199-83d9-4857-9803-9b1b12014488" providerId="ADAL" clId="{674E90A8-30E3-1E41-AAAB-6BB9A415CE1A}" dt="2023-01-16T21:49:37.024" v="3935" actId="20577"/>
          <ac:spMkLst>
            <pc:docMk/>
            <pc:sldMk cId="3164844292" sldId="327"/>
            <ac:spMk id="3" creationId="{98C170D8-6670-404A-99F3-45DC21C886F9}"/>
          </ac:spMkLst>
        </pc:spChg>
      </pc:sldChg>
      <pc:sldChg chg="addSp delSp modSp add mod modAnim">
        <pc:chgData name="Josh Mannix" userId="67577199-83d9-4857-9803-9b1b12014488" providerId="ADAL" clId="{674E90A8-30E3-1E41-AAAB-6BB9A415CE1A}" dt="2023-01-16T21:59:07.147" v="4354" actId="20577"/>
        <pc:sldMkLst>
          <pc:docMk/>
          <pc:sldMk cId="180415754" sldId="328"/>
        </pc:sldMkLst>
        <pc:spChg chg="mod">
          <ac:chgData name="Josh Mannix" userId="67577199-83d9-4857-9803-9b1b12014488" providerId="ADAL" clId="{674E90A8-30E3-1E41-AAAB-6BB9A415CE1A}" dt="2023-01-16T21:59:07.147" v="4354" actId="20577"/>
          <ac:spMkLst>
            <pc:docMk/>
            <pc:sldMk cId="180415754" sldId="328"/>
            <ac:spMk id="2" creationId="{ADC04ADF-3C89-B545-B3AC-998590695FDC}"/>
          </ac:spMkLst>
        </pc:spChg>
        <pc:spChg chg="add del mod">
          <ac:chgData name="Josh Mannix" userId="67577199-83d9-4857-9803-9b1b12014488" providerId="ADAL" clId="{674E90A8-30E3-1E41-AAAB-6BB9A415CE1A}" dt="2023-01-16T21:58:19.576" v="4336"/>
          <ac:spMkLst>
            <pc:docMk/>
            <pc:sldMk cId="180415754" sldId="328"/>
            <ac:spMk id="3" creationId="{AAC6C04E-04EC-3743-9254-93DB7D83E2E2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17" creationId="{966E7F61-7AF7-714C-9C30-15CDF89CA539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18" creationId="{CF559DEC-63CF-AC4D-A7AE-BA6FC7C2C6F4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19" creationId="{2838305A-C2AA-9441-BBE1-0380394170E1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20" creationId="{14EF1695-79CC-0943-ABFE-09BBD101A19D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21" creationId="{032E83FA-82E4-D740-B42B-BD8E6E12BDEB}"/>
          </ac:spMkLst>
        </pc:spChg>
        <pc:spChg chg="mod">
          <ac:chgData name="Josh Mannix" userId="67577199-83d9-4857-9803-9b1b12014488" providerId="ADAL" clId="{674E90A8-30E3-1E41-AAAB-6BB9A415CE1A}" dt="2023-01-16T21:52:02.402" v="3958" actId="20577"/>
          <ac:spMkLst>
            <pc:docMk/>
            <pc:sldMk cId="180415754" sldId="328"/>
            <ac:spMk id="248" creationId="{00000000-0000-0000-0000-000000000000}"/>
          </ac:spMkLst>
        </pc:spChg>
        <pc:grpChg chg="del">
          <ac:chgData name="Josh Mannix" userId="67577199-83d9-4857-9803-9b1b12014488" providerId="ADAL" clId="{674E90A8-30E3-1E41-AAAB-6BB9A415CE1A}" dt="2023-01-16T21:50:49.195" v="3946" actId="478"/>
          <ac:grpSpMkLst>
            <pc:docMk/>
            <pc:sldMk cId="180415754" sldId="328"/>
            <ac:grpSpMk id="4" creationId="{11703149-2179-114C-BEBA-C280511D2FA9}"/>
          </ac:grpSpMkLst>
        </pc:grpChg>
        <pc:grpChg chg="add mod">
          <ac:chgData name="Josh Mannix" userId="67577199-83d9-4857-9803-9b1b12014488" providerId="ADAL" clId="{674E90A8-30E3-1E41-AAAB-6BB9A415CE1A}" dt="2023-01-16T21:50:49.441" v="3947"/>
          <ac:grpSpMkLst>
            <pc:docMk/>
            <pc:sldMk cId="180415754" sldId="328"/>
            <ac:grpSpMk id="16" creationId="{C22DF8AB-B1F6-0446-8422-0C8A3ABB57B8}"/>
          </ac:grpSpMkLst>
        </pc:grpChg>
      </pc:sldChg>
      <pc:sldChg chg="modSp add modAnim">
        <pc:chgData name="Josh Mannix" userId="67577199-83d9-4857-9803-9b1b12014488" providerId="ADAL" clId="{674E90A8-30E3-1E41-AAAB-6BB9A415CE1A}" dt="2023-01-17T15:42:13.399" v="4559"/>
        <pc:sldMkLst>
          <pc:docMk/>
          <pc:sldMk cId="870157244" sldId="329"/>
        </pc:sldMkLst>
        <pc:spChg chg="mod">
          <ac:chgData name="Josh Mannix" userId="67577199-83d9-4857-9803-9b1b12014488" providerId="ADAL" clId="{674E90A8-30E3-1E41-AAAB-6BB9A415CE1A}" dt="2023-01-17T15:41:40.813" v="4555" actId="20577"/>
          <ac:spMkLst>
            <pc:docMk/>
            <pc:sldMk cId="870157244" sldId="329"/>
            <ac:spMk id="2" creationId="{ADC04ADF-3C89-B545-B3AC-998590695FDC}"/>
          </ac:spMkLst>
        </pc:spChg>
      </pc:sldChg>
      <pc:sldChg chg="modSp add modAnim">
        <pc:chgData name="Josh Mannix" userId="67577199-83d9-4857-9803-9b1b12014488" providerId="ADAL" clId="{674E90A8-30E3-1E41-AAAB-6BB9A415CE1A}" dt="2023-01-17T15:45:00.791" v="4641"/>
        <pc:sldMkLst>
          <pc:docMk/>
          <pc:sldMk cId="2918276405" sldId="330"/>
        </pc:sldMkLst>
        <pc:spChg chg="mod">
          <ac:chgData name="Josh Mannix" userId="67577199-83d9-4857-9803-9b1b12014488" providerId="ADAL" clId="{674E90A8-30E3-1E41-AAAB-6BB9A415CE1A}" dt="2023-01-17T15:44:36.596" v="4639" actId="122"/>
          <ac:spMkLst>
            <pc:docMk/>
            <pc:sldMk cId="2918276405" sldId="330"/>
            <ac:spMk id="2" creationId="{ADC04ADF-3C89-B545-B3AC-998590695FDC}"/>
          </ac:spMkLst>
        </pc:spChg>
      </pc:sldChg>
      <pc:sldChg chg="modSp add mod">
        <pc:chgData name="Josh Mannix" userId="67577199-83d9-4857-9803-9b1b12014488" providerId="ADAL" clId="{674E90A8-30E3-1E41-AAAB-6BB9A415CE1A}" dt="2023-01-17T15:47:06.397" v="4883" actId="14100"/>
        <pc:sldMkLst>
          <pc:docMk/>
          <pc:sldMk cId="4226308442" sldId="331"/>
        </pc:sldMkLst>
        <pc:spChg chg="mod">
          <ac:chgData name="Josh Mannix" userId="67577199-83d9-4857-9803-9b1b12014488" providerId="ADAL" clId="{674E90A8-30E3-1E41-AAAB-6BB9A415CE1A}" dt="2023-01-17T15:47:06.397" v="4883" actId="14100"/>
          <ac:spMkLst>
            <pc:docMk/>
            <pc:sldMk cId="4226308442" sldId="331"/>
            <ac:spMk id="19" creationId="{50990AC8-88A1-9F4C-AF7A-2DC8790832E1}"/>
          </ac:spMkLst>
        </pc:spChg>
        <pc:spChg chg="mod">
          <ac:chgData name="Josh Mannix" userId="67577199-83d9-4857-9803-9b1b12014488" providerId="ADAL" clId="{674E90A8-30E3-1E41-AAAB-6BB9A415CE1A}" dt="2023-01-17T15:45:23.377" v="4659" actId="20577"/>
          <ac:spMkLst>
            <pc:docMk/>
            <pc:sldMk cId="4226308442" sldId="331"/>
            <ac:spMk id="273" creationId="{00000000-0000-0000-0000-000000000000}"/>
          </ac:spMkLst>
        </pc:spChg>
      </pc:sldChg>
      <pc:sldChg chg="modSp add mod modAnim">
        <pc:chgData name="Josh Mannix" userId="67577199-83d9-4857-9803-9b1b12014488" providerId="ADAL" clId="{674E90A8-30E3-1E41-AAAB-6BB9A415CE1A}" dt="2023-01-21T15:49:55.864" v="5469"/>
        <pc:sldMkLst>
          <pc:docMk/>
          <pc:sldMk cId="2206277357" sldId="332"/>
        </pc:sldMkLst>
        <pc:spChg chg="mod">
          <ac:chgData name="Josh Mannix" userId="67577199-83d9-4857-9803-9b1b12014488" providerId="ADAL" clId="{674E90A8-30E3-1E41-AAAB-6BB9A415CE1A}" dt="2023-01-17T15:52:57.208" v="5313" actId="20577"/>
          <ac:spMkLst>
            <pc:docMk/>
            <pc:sldMk cId="2206277357" sldId="332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7T15:47:22.398" v="4901" actId="20577"/>
          <ac:spMkLst>
            <pc:docMk/>
            <pc:sldMk cId="2206277357" sldId="332"/>
            <ac:spMk id="248" creationId="{00000000-0000-0000-0000-000000000000}"/>
          </ac:spMkLst>
        </pc:spChg>
      </pc:sldChg>
      <pc:sldChg chg="addSp modSp add mod modAnim">
        <pc:chgData name="Josh Mannix" userId="67577199-83d9-4857-9803-9b1b12014488" providerId="ADAL" clId="{674E90A8-30E3-1E41-AAAB-6BB9A415CE1A}" dt="2023-01-17T16:01:39.595" v="5429" actId="20577"/>
        <pc:sldMkLst>
          <pc:docMk/>
          <pc:sldMk cId="3174111468" sldId="333"/>
        </pc:sldMkLst>
        <pc:spChg chg="mod">
          <ac:chgData name="Josh Mannix" userId="67577199-83d9-4857-9803-9b1b12014488" providerId="ADAL" clId="{674E90A8-30E3-1E41-AAAB-6BB9A415CE1A}" dt="2023-01-17T15:56:08.433" v="5388" actId="20577"/>
          <ac:spMkLst>
            <pc:docMk/>
            <pc:sldMk cId="3174111468" sldId="333"/>
            <ac:spMk id="2" creationId="{43B37B89-5678-C5A8-D4CB-B663D415F34B}"/>
          </ac:spMkLst>
        </pc:spChg>
        <pc:spChg chg="mod">
          <ac:chgData name="Josh Mannix" userId="67577199-83d9-4857-9803-9b1b12014488" providerId="ADAL" clId="{674E90A8-30E3-1E41-AAAB-6BB9A415CE1A}" dt="2023-01-17T16:01:39.595" v="5429" actId="20577"/>
          <ac:spMkLst>
            <pc:docMk/>
            <pc:sldMk cId="3174111468" sldId="333"/>
            <ac:spMk id="3" creationId="{174A2818-11F1-9527-987C-744698490DA5}"/>
          </ac:spMkLst>
        </pc:spChg>
        <pc:spChg chg="add mod">
          <ac:chgData name="Josh Mannix" userId="67577199-83d9-4857-9803-9b1b12014488" providerId="ADAL" clId="{674E90A8-30E3-1E41-AAAB-6BB9A415CE1A}" dt="2023-01-17T15:59:06.673" v="5411" actId="1076"/>
          <ac:spMkLst>
            <pc:docMk/>
            <pc:sldMk cId="3174111468" sldId="333"/>
            <ac:spMk id="11" creationId="{75042BC0-BE00-2440-A29B-4DDC2D2211E1}"/>
          </ac:spMkLst>
        </pc:spChg>
      </pc:sldChg>
      <pc:sldChg chg="modSp add mod">
        <pc:chgData name="Josh Mannix" userId="67577199-83d9-4857-9803-9b1b12014488" providerId="ADAL" clId="{674E90A8-30E3-1E41-AAAB-6BB9A415CE1A}" dt="2023-01-17T16:03:01.472" v="5443" actId="20577"/>
        <pc:sldMkLst>
          <pc:docMk/>
          <pc:sldMk cId="3370673050" sldId="334"/>
        </pc:sldMkLst>
        <pc:spChg chg="mod">
          <ac:chgData name="Josh Mannix" userId="67577199-83d9-4857-9803-9b1b12014488" providerId="ADAL" clId="{674E90A8-30E3-1E41-AAAB-6BB9A415CE1A}" dt="2023-01-17T15:59:25.723" v="5416" actId="20577"/>
          <ac:spMkLst>
            <pc:docMk/>
            <pc:sldMk cId="3370673050" sldId="334"/>
            <ac:spMk id="2" creationId="{43B37B89-5678-C5A8-D4CB-B663D415F34B}"/>
          </ac:spMkLst>
        </pc:spChg>
        <pc:spChg chg="mod">
          <ac:chgData name="Josh Mannix" userId="67577199-83d9-4857-9803-9b1b12014488" providerId="ADAL" clId="{674E90A8-30E3-1E41-AAAB-6BB9A415CE1A}" dt="2023-01-17T16:00:44.406" v="5423" actId="20577"/>
          <ac:spMkLst>
            <pc:docMk/>
            <pc:sldMk cId="3370673050" sldId="334"/>
            <ac:spMk id="3" creationId="{174A2818-11F1-9527-987C-744698490DA5}"/>
          </ac:spMkLst>
        </pc:spChg>
        <pc:spChg chg="mod">
          <ac:chgData name="Josh Mannix" userId="67577199-83d9-4857-9803-9b1b12014488" providerId="ADAL" clId="{674E90A8-30E3-1E41-AAAB-6BB9A415CE1A}" dt="2023-01-17T16:03:01.472" v="5443" actId="20577"/>
          <ac:spMkLst>
            <pc:docMk/>
            <pc:sldMk cId="3370673050" sldId="334"/>
            <ac:spMk id="11" creationId="{75042BC0-BE00-2440-A29B-4DDC2D2211E1}"/>
          </ac:spMkLst>
        </pc:spChg>
      </pc:sldChg>
      <pc:sldChg chg="modSp add mod">
        <pc:chgData name="Josh Mannix" userId="67577199-83d9-4857-9803-9b1b12014488" providerId="ADAL" clId="{674E90A8-30E3-1E41-AAAB-6BB9A415CE1A}" dt="2023-01-17T16:03:50.648" v="5448" actId="20577"/>
        <pc:sldMkLst>
          <pc:docMk/>
          <pc:sldMk cId="2038052553" sldId="335"/>
        </pc:sldMkLst>
        <pc:spChg chg="mod">
          <ac:chgData name="Josh Mannix" userId="67577199-83d9-4857-9803-9b1b12014488" providerId="ADAL" clId="{674E90A8-30E3-1E41-AAAB-6BB9A415CE1A}" dt="2023-01-17T16:00:06.414" v="5418" actId="20577"/>
          <ac:spMkLst>
            <pc:docMk/>
            <pc:sldMk cId="2038052553" sldId="335"/>
            <ac:spMk id="2" creationId="{43B37B89-5678-C5A8-D4CB-B663D415F34B}"/>
          </ac:spMkLst>
        </pc:spChg>
        <pc:spChg chg="mod">
          <ac:chgData name="Josh Mannix" userId="67577199-83d9-4857-9803-9b1b12014488" providerId="ADAL" clId="{674E90A8-30E3-1E41-AAAB-6BB9A415CE1A}" dt="2023-01-17T16:01:32.372" v="5425"/>
          <ac:spMkLst>
            <pc:docMk/>
            <pc:sldMk cId="2038052553" sldId="335"/>
            <ac:spMk id="3" creationId="{174A2818-11F1-9527-987C-744698490DA5}"/>
          </ac:spMkLst>
        </pc:spChg>
        <pc:spChg chg="mod">
          <ac:chgData name="Josh Mannix" userId="67577199-83d9-4857-9803-9b1b12014488" providerId="ADAL" clId="{674E90A8-30E3-1E41-AAAB-6BB9A415CE1A}" dt="2023-01-17T16:03:50.648" v="5448" actId="20577"/>
          <ac:spMkLst>
            <pc:docMk/>
            <pc:sldMk cId="2038052553" sldId="335"/>
            <ac:spMk id="11" creationId="{75042BC0-BE00-2440-A29B-4DDC2D2211E1}"/>
          </ac:spMkLst>
        </pc:spChg>
      </pc:sldChg>
    </pc:docChg>
  </pc:docChgLst>
  <pc:docChgLst>
    <pc:chgData name="Josh Mannix" userId="67577199-83d9-4857-9803-9b1b12014488" providerId="ADAL" clId="{EF98B1BE-6431-E145-8E98-E24B24C476CA}"/>
    <pc:docChg chg="custSel addSld delSld modSld">
      <pc:chgData name="Josh Mannix" userId="67577199-83d9-4857-9803-9b1b12014488" providerId="ADAL" clId="{EF98B1BE-6431-E145-8E98-E24B24C476CA}" dt="2023-01-03T19:16:29.554" v="343" actId="20577"/>
      <pc:docMkLst>
        <pc:docMk/>
      </pc:docMkLst>
      <pc:sldChg chg="addSp delSp modSp mod">
        <pc:chgData name="Josh Mannix" userId="67577199-83d9-4857-9803-9b1b12014488" providerId="ADAL" clId="{EF98B1BE-6431-E145-8E98-E24B24C476CA}" dt="2023-01-02T16:20:34.235" v="148" actId="1076"/>
        <pc:sldMkLst>
          <pc:docMk/>
          <pc:sldMk cId="0" sldId="259"/>
        </pc:sldMkLst>
        <pc:picChg chg="mod">
          <ac:chgData name="Josh Mannix" userId="67577199-83d9-4857-9803-9b1b12014488" providerId="ADAL" clId="{EF98B1BE-6431-E145-8E98-E24B24C476CA}" dt="2023-01-02T16:20:28.899" v="146" actId="14100"/>
          <ac:picMkLst>
            <pc:docMk/>
            <pc:sldMk cId="0" sldId="259"/>
            <ac:picMk id="2" creationId="{6EAF91F5-AF07-B74D-9E42-71DEB18B1555}"/>
          </ac:picMkLst>
        </pc:picChg>
        <pc:picChg chg="mod">
          <ac:chgData name="Josh Mannix" userId="67577199-83d9-4857-9803-9b1b12014488" providerId="ADAL" clId="{EF98B1BE-6431-E145-8E98-E24B24C476CA}" dt="2023-01-02T16:20:13.772" v="141" actId="1076"/>
          <ac:picMkLst>
            <pc:docMk/>
            <pc:sldMk cId="0" sldId="259"/>
            <ac:picMk id="3" creationId="{C48F0228-32BC-E742-B9BC-41AEBCB4F6C9}"/>
          </ac:picMkLst>
        </pc:picChg>
        <pc:picChg chg="mod">
          <ac:chgData name="Josh Mannix" userId="67577199-83d9-4857-9803-9b1b12014488" providerId="ADAL" clId="{EF98B1BE-6431-E145-8E98-E24B24C476CA}" dt="2023-01-02T16:19:19.218" v="124" actId="1076"/>
          <ac:picMkLst>
            <pc:docMk/>
            <pc:sldMk cId="0" sldId="259"/>
            <ac:picMk id="4" creationId="{371C640B-9AEF-A342-BBBE-B7A7EEB2E422}"/>
          </ac:picMkLst>
        </pc:picChg>
        <pc:picChg chg="mod">
          <ac:chgData name="Josh Mannix" userId="67577199-83d9-4857-9803-9b1b12014488" providerId="ADAL" clId="{EF98B1BE-6431-E145-8E98-E24B24C476CA}" dt="2023-01-02T16:20:19.293" v="143" actId="1076"/>
          <ac:picMkLst>
            <pc:docMk/>
            <pc:sldMk cId="0" sldId="259"/>
            <ac:picMk id="6" creationId="{4E2BF5F7-5DC0-ED40-A503-135A7568A132}"/>
          </ac:picMkLst>
        </pc:picChg>
        <pc:picChg chg="add mod">
          <ac:chgData name="Josh Mannix" userId="67577199-83d9-4857-9803-9b1b12014488" providerId="ADAL" clId="{EF98B1BE-6431-E145-8E98-E24B24C476CA}" dt="2023-01-02T16:20:34.235" v="148" actId="1076"/>
          <ac:picMkLst>
            <pc:docMk/>
            <pc:sldMk cId="0" sldId="259"/>
            <ac:picMk id="7" creationId="{35AAC821-6F44-9140-BE2E-935879E5670E}"/>
          </ac:picMkLst>
        </pc:picChg>
        <pc:picChg chg="mod">
          <ac:chgData name="Josh Mannix" userId="67577199-83d9-4857-9803-9b1b12014488" providerId="ADAL" clId="{EF98B1BE-6431-E145-8E98-E24B24C476CA}" dt="2023-01-02T16:20:32.200" v="147" actId="1076"/>
          <ac:picMkLst>
            <pc:docMk/>
            <pc:sldMk cId="0" sldId="259"/>
            <ac:picMk id="8" creationId="{14A65373-52FB-CA42-86E9-419879A8F4E6}"/>
          </ac:picMkLst>
        </pc:picChg>
        <pc:picChg chg="add mod">
          <ac:chgData name="Josh Mannix" userId="67577199-83d9-4857-9803-9b1b12014488" providerId="ADAL" clId="{EF98B1BE-6431-E145-8E98-E24B24C476CA}" dt="2023-01-02T16:19:23.755" v="125" actId="1076"/>
          <ac:picMkLst>
            <pc:docMk/>
            <pc:sldMk cId="0" sldId="259"/>
            <ac:picMk id="10" creationId="{991D45BF-8653-C04D-A693-A9BA1F26709E}"/>
          </ac:picMkLst>
        </pc:picChg>
        <pc:picChg chg="mod">
          <ac:chgData name="Josh Mannix" userId="67577199-83d9-4857-9803-9b1b12014488" providerId="ADAL" clId="{EF98B1BE-6431-E145-8E98-E24B24C476CA}" dt="2023-01-02T16:20:23.028" v="144" actId="1076"/>
          <ac:picMkLst>
            <pc:docMk/>
            <pc:sldMk cId="0" sldId="259"/>
            <ac:picMk id="12" creationId="{DD9E8BF4-C82E-3E4B-BEB0-A74FDA5A67F6}"/>
          </ac:picMkLst>
        </pc:picChg>
        <pc:picChg chg="del">
          <ac:chgData name="Josh Mannix" userId="67577199-83d9-4857-9803-9b1b12014488" providerId="ADAL" clId="{EF98B1BE-6431-E145-8E98-E24B24C476CA}" dt="2023-01-02T16:19:06.062" v="120" actId="478"/>
          <ac:picMkLst>
            <pc:docMk/>
            <pc:sldMk cId="0" sldId="259"/>
            <ac:picMk id="14" creationId="{2FE09C26-003F-E14C-8DE8-0268BD07AAEB}"/>
          </ac:picMkLst>
        </pc:picChg>
      </pc:sldChg>
      <pc:sldChg chg="addSp delSp modSp mod">
        <pc:chgData name="Josh Mannix" userId="67577199-83d9-4857-9803-9b1b12014488" providerId="ADAL" clId="{EF98B1BE-6431-E145-8E98-E24B24C476CA}" dt="2023-01-03T19:16:29.554" v="343" actId="20577"/>
        <pc:sldMkLst>
          <pc:docMk/>
          <pc:sldMk cId="0" sldId="261"/>
        </pc:sldMkLst>
        <pc:spChg chg="mod">
          <ac:chgData name="Josh Mannix" userId="67577199-83d9-4857-9803-9b1b12014488" providerId="ADAL" clId="{EF98B1BE-6431-E145-8E98-E24B24C476CA}" dt="2023-01-03T19:16:29.554" v="343" actId="20577"/>
          <ac:spMkLst>
            <pc:docMk/>
            <pc:sldMk cId="0" sldId="261"/>
            <ac:spMk id="249" creationId="{00000000-0000-0000-0000-000000000000}"/>
          </ac:spMkLst>
        </pc:spChg>
        <pc:picChg chg="add mod">
          <ac:chgData name="Josh Mannix" userId="67577199-83d9-4857-9803-9b1b12014488" providerId="ADAL" clId="{EF98B1BE-6431-E145-8E98-E24B24C476CA}" dt="2023-01-02T16:15:40.122" v="108" actId="1076"/>
          <ac:picMkLst>
            <pc:docMk/>
            <pc:sldMk cId="0" sldId="261"/>
            <ac:picMk id="2" creationId="{25384156-B7D8-9E4D-8CEA-E27C908F3FEF}"/>
          </ac:picMkLst>
        </pc:picChg>
        <pc:picChg chg="del">
          <ac:chgData name="Josh Mannix" userId="67577199-83d9-4857-9803-9b1b12014488" providerId="ADAL" clId="{EF98B1BE-6431-E145-8E98-E24B24C476CA}" dt="2023-01-02T16:12:51.913" v="1" actId="478"/>
          <ac:picMkLst>
            <pc:docMk/>
            <pc:sldMk cId="0" sldId="261"/>
            <ac:picMk id="3" creationId="{91E2C44B-68AB-BE4B-AA8D-FBEDFDAB5DB3}"/>
          </ac:picMkLst>
        </pc:picChg>
      </pc:sldChg>
      <pc:sldChg chg="addSp delSp modSp mod">
        <pc:chgData name="Josh Mannix" userId="67577199-83d9-4857-9803-9b1b12014488" providerId="ADAL" clId="{EF98B1BE-6431-E145-8E98-E24B24C476CA}" dt="2023-01-02T16:51:13.683" v="170" actId="1076"/>
        <pc:sldMkLst>
          <pc:docMk/>
          <pc:sldMk cId="0" sldId="265"/>
        </pc:sldMkLst>
        <pc:spChg chg="mod">
          <ac:chgData name="Josh Mannix" userId="67577199-83d9-4857-9803-9b1b12014488" providerId="ADAL" clId="{EF98B1BE-6431-E145-8E98-E24B24C476CA}" dt="2023-01-02T16:51:02.798" v="167" actId="20577"/>
          <ac:spMkLst>
            <pc:docMk/>
            <pc:sldMk cId="0" sldId="265"/>
            <ac:spMk id="297" creationId="{00000000-0000-0000-0000-000000000000}"/>
          </ac:spMkLst>
        </pc:spChg>
        <pc:picChg chg="mod">
          <ac:chgData name="Josh Mannix" userId="67577199-83d9-4857-9803-9b1b12014488" providerId="ADAL" clId="{EF98B1BE-6431-E145-8E98-E24B24C476CA}" dt="2023-01-02T16:51:13.683" v="170" actId="1076"/>
          <ac:picMkLst>
            <pc:docMk/>
            <pc:sldMk cId="0" sldId="265"/>
            <ac:picMk id="3" creationId="{DDA6BA9F-1FAA-5242-B57E-1538C90D59CC}"/>
          </ac:picMkLst>
        </pc:picChg>
        <pc:picChg chg="add mod">
          <ac:chgData name="Josh Mannix" userId="67577199-83d9-4857-9803-9b1b12014488" providerId="ADAL" clId="{EF98B1BE-6431-E145-8E98-E24B24C476CA}" dt="2023-01-02T16:51:06.763" v="168" actId="1076"/>
          <ac:picMkLst>
            <pc:docMk/>
            <pc:sldMk cId="0" sldId="265"/>
            <ac:picMk id="4" creationId="{090E9B7E-7044-1D47-950C-AF5F97AF340F}"/>
          </ac:picMkLst>
        </pc:picChg>
        <pc:picChg chg="del">
          <ac:chgData name="Josh Mannix" userId="67577199-83d9-4857-9803-9b1b12014488" providerId="ADAL" clId="{EF98B1BE-6431-E145-8E98-E24B24C476CA}" dt="2023-01-02T16:49:43.758" v="149" actId="478"/>
          <ac:picMkLst>
            <pc:docMk/>
            <pc:sldMk cId="0" sldId="265"/>
            <ac:picMk id="5" creationId="{1AA44E6B-CB6D-1240-AE97-B7AE4B72A455}"/>
          </ac:picMkLst>
        </pc:picChg>
      </pc:sldChg>
      <pc:sldChg chg="del">
        <pc:chgData name="Josh Mannix" userId="67577199-83d9-4857-9803-9b1b12014488" providerId="ADAL" clId="{EF98B1BE-6431-E145-8E98-E24B24C476CA}" dt="2023-01-02T16:12:47.810" v="0" actId="2696"/>
        <pc:sldMkLst>
          <pc:docMk/>
          <pc:sldMk cId="3383633691" sldId="305"/>
        </pc:sldMkLst>
      </pc:sldChg>
      <pc:sldChg chg="modSp mod">
        <pc:chgData name="Josh Mannix" userId="67577199-83d9-4857-9803-9b1b12014488" providerId="ADAL" clId="{EF98B1BE-6431-E145-8E98-E24B24C476CA}" dt="2023-01-02T16:13:13.840" v="8" actId="20577"/>
        <pc:sldMkLst>
          <pc:docMk/>
          <pc:sldMk cId="843801443" sldId="306"/>
        </pc:sldMkLst>
        <pc:spChg chg="mod">
          <ac:chgData name="Josh Mannix" userId="67577199-83d9-4857-9803-9b1b12014488" providerId="ADAL" clId="{EF98B1BE-6431-E145-8E98-E24B24C476CA}" dt="2023-01-02T16:13:13.840" v="8" actId="20577"/>
          <ac:spMkLst>
            <pc:docMk/>
            <pc:sldMk cId="843801443" sldId="306"/>
            <ac:spMk id="3" creationId="{6739A668-3076-3441-BA71-59BC04D4BB53}"/>
          </ac:spMkLst>
        </pc:spChg>
      </pc:sldChg>
      <pc:sldChg chg="addSp delSp modSp add mod">
        <pc:chgData name="Josh Mannix" userId="67577199-83d9-4857-9803-9b1b12014488" providerId="ADAL" clId="{EF98B1BE-6431-E145-8E98-E24B24C476CA}" dt="2023-01-02T19:38:07.326" v="258" actId="478"/>
        <pc:sldMkLst>
          <pc:docMk/>
          <pc:sldMk cId="1755650736" sldId="309"/>
        </pc:sldMkLst>
        <pc:spChg chg="mod">
          <ac:chgData name="Josh Mannix" userId="67577199-83d9-4857-9803-9b1b12014488" providerId="ADAL" clId="{EF98B1BE-6431-E145-8E98-E24B24C476CA}" dt="2023-01-02T19:37:58.452" v="255" actId="20577"/>
          <ac:spMkLst>
            <pc:docMk/>
            <pc:sldMk cId="1755650736" sldId="309"/>
            <ac:spMk id="3" creationId="{6739A668-3076-3441-BA71-59BC04D4BB53}"/>
          </ac:spMkLst>
        </pc:spChg>
        <pc:spChg chg="add del mod">
          <ac:chgData name="Josh Mannix" userId="67577199-83d9-4857-9803-9b1b12014488" providerId="ADAL" clId="{EF98B1BE-6431-E145-8E98-E24B24C476CA}" dt="2023-01-02T19:38:07.326" v="258" actId="478"/>
          <ac:spMkLst>
            <pc:docMk/>
            <pc:sldMk cId="1755650736" sldId="309"/>
            <ac:spMk id="4" creationId="{60D859FD-3735-4E46-8EA3-FD0937D9445C}"/>
          </ac:spMkLst>
        </pc:spChg>
        <pc:spChg chg="add del mod">
          <ac:chgData name="Josh Mannix" userId="67577199-83d9-4857-9803-9b1b12014488" providerId="ADAL" clId="{EF98B1BE-6431-E145-8E98-E24B24C476CA}" dt="2023-01-02T19:38:05.346" v="257" actId="478"/>
          <ac:spMkLst>
            <pc:docMk/>
            <pc:sldMk cId="1755650736" sldId="309"/>
            <ac:spMk id="6" creationId="{4CB6B401-FA07-EC48-A68B-2491CAB6C872}"/>
          </ac:spMkLst>
        </pc:spChg>
        <pc:picChg chg="add mod">
          <ac:chgData name="Josh Mannix" userId="67577199-83d9-4857-9803-9b1b12014488" providerId="ADAL" clId="{EF98B1BE-6431-E145-8E98-E24B24C476CA}" dt="2023-01-02T19:37:53.418" v="243" actId="1076"/>
          <ac:picMkLst>
            <pc:docMk/>
            <pc:sldMk cId="1755650736" sldId="309"/>
            <ac:picMk id="1027" creationId="{3E9335C0-7765-104C-B748-FB3C0951354C}"/>
          </ac:picMkLst>
        </pc:picChg>
        <pc:picChg chg="del">
          <ac:chgData name="Josh Mannix" userId="67577199-83d9-4857-9803-9b1b12014488" providerId="ADAL" clId="{EF98B1BE-6431-E145-8E98-E24B24C476CA}" dt="2023-01-02T19:37:33.443" v="236" actId="478"/>
          <ac:picMkLst>
            <pc:docMk/>
            <pc:sldMk cId="1755650736" sldId="309"/>
            <ac:picMk id="3074" creationId="{A9A43E0A-B593-E647-968B-0F62024C0CD6}"/>
          </ac:picMkLst>
        </pc:picChg>
      </pc:sldChg>
    </pc:docChg>
  </pc:docChgLst>
  <pc:docChgLst>
    <pc:chgData name="Josh Mannix" userId="67577199-83d9-4857-9803-9b1b12014488" providerId="ADAL" clId="{D37E3B81-95DD-9249-ABF1-4F7C48F08A76}"/>
    <pc:docChg chg="undo custSel addSld delSld modSld sldOrd">
      <pc:chgData name="Josh Mannix" userId="67577199-83d9-4857-9803-9b1b12014488" providerId="ADAL" clId="{D37E3B81-95DD-9249-ABF1-4F7C48F08A76}" dt="2023-01-08T16:45:33.832" v="744"/>
      <pc:docMkLst>
        <pc:docMk/>
      </pc:docMkLst>
      <pc:sldChg chg="addSp delSp modSp mod">
        <pc:chgData name="Josh Mannix" userId="67577199-83d9-4857-9803-9b1b12014488" providerId="ADAL" clId="{D37E3B81-95DD-9249-ABF1-4F7C48F08A76}" dt="2023-01-05T16:42:23.065" v="9" actId="1076"/>
        <pc:sldMkLst>
          <pc:docMk/>
          <pc:sldMk cId="0" sldId="256"/>
        </pc:sldMkLst>
        <pc:spChg chg="mod">
          <ac:chgData name="Josh Mannix" userId="67577199-83d9-4857-9803-9b1b12014488" providerId="ADAL" clId="{D37E3B81-95DD-9249-ABF1-4F7C48F08A76}" dt="2023-01-05T16:40:31.562" v="5" actId="20577"/>
          <ac:spMkLst>
            <pc:docMk/>
            <pc:sldMk cId="0" sldId="256"/>
            <ac:spMk id="184" creationId="{00000000-0000-0000-0000-000000000000}"/>
          </ac:spMkLst>
        </pc:spChg>
        <pc:picChg chg="add mod">
          <ac:chgData name="Josh Mannix" userId="67577199-83d9-4857-9803-9b1b12014488" providerId="ADAL" clId="{D37E3B81-95DD-9249-ABF1-4F7C48F08A76}" dt="2023-01-05T16:42:23.065" v="9" actId="1076"/>
          <ac:picMkLst>
            <pc:docMk/>
            <pc:sldMk cId="0" sldId="256"/>
            <ac:picMk id="1026" creationId="{7957A2D8-36A1-454F-9EBE-DDDF3BEAE4A9}"/>
          </ac:picMkLst>
        </pc:picChg>
        <pc:picChg chg="del">
          <ac:chgData name="Josh Mannix" userId="67577199-83d9-4857-9803-9b1b12014488" providerId="ADAL" clId="{D37E3B81-95DD-9249-ABF1-4F7C48F08A76}" dt="2023-01-05T16:42:18.034" v="6" actId="478"/>
          <ac:picMkLst>
            <pc:docMk/>
            <pc:sldMk cId="0" sldId="256"/>
            <ac:picMk id="2050" creationId="{88741C6C-8D0D-2345-BBFC-8A52FAB8AC25}"/>
          </ac:picMkLst>
        </pc:picChg>
      </pc:sldChg>
      <pc:sldChg chg="modSp add del mod">
        <pc:chgData name="Josh Mannix" userId="67577199-83d9-4857-9803-9b1b12014488" providerId="ADAL" clId="{D37E3B81-95DD-9249-ABF1-4F7C48F08A76}" dt="2023-01-05T16:46:19.759" v="48" actId="20577"/>
        <pc:sldMkLst>
          <pc:docMk/>
          <pc:sldMk cId="0" sldId="257"/>
        </pc:sldMkLst>
        <pc:spChg chg="mod">
          <ac:chgData name="Josh Mannix" userId="67577199-83d9-4857-9803-9b1b12014488" providerId="ADAL" clId="{D37E3B81-95DD-9249-ABF1-4F7C48F08A76}" dt="2023-01-05T16:46:08.296" v="26" actId="20577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Josh Mannix" userId="67577199-83d9-4857-9803-9b1b12014488" providerId="ADAL" clId="{D37E3B81-95DD-9249-ABF1-4F7C48F08A76}" dt="2023-01-05T16:46:19.759" v="48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D37E3B81-95DD-9249-ABF1-4F7C48F08A76}" dt="2023-01-05T16:46:17.656" v="43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D37E3B81-95DD-9249-ABF1-4F7C48F08A76}" dt="2023-01-06T00:02:02.075" v="738" actId="1038"/>
        <pc:sldMkLst>
          <pc:docMk/>
          <pc:sldMk cId="0" sldId="261"/>
        </pc:sldMkLst>
        <pc:spChg chg="mod">
          <ac:chgData name="Josh Mannix" userId="67577199-83d9-4857-9803-9b1b12014488" providerId="ADAL" clId="{D37E3B81-95DD-9249-ABF1-4F7C48F08A76}" dt="2023-01-06T00:01:54.432" v="720" actId="20577"/>
          <ac:spMkLst>
            <pc:docMk/>
            <pc:sldMk cId="0" sldId="261"/>
            <ac:spMk id="249" creationId="{00000000-0000-0000-0000-000000000000}"/>
          </ac:spMkLst>
        </pc:spChg>
        <pc:picChg chg="mod">
          <ac:chgData name="Josh Mannix" userId="67577199-83d9-4857-9803-9b1b12014488" providerId="ADAL" clId="{D37E3B81-95DD-9249-ABF1-4F7C48F08A76}" dt="2023-01-06T00:02:02.075" v="738" actId="1038"/>
          <ac:picMkLst>
            <pc:docMk/>
            <pc:sldMk cId="0" sldId="261"/>
            <ac:picMk id="2" creationId="{25384156-B7D8-9E4D-8CEA-E27C908F3FEF}"/>
          </ac:picMkLst>
        </pc:picChg>
      </pc:sldChg>
      <pc:sldChg chg="modSp mod">
        <pc:chgData name="Josh Mannix" userId="67577199-83d9-4857-9803-9b1b12014488" providerId="ADAL" clId="{D37E3B81-95DD-9249-ABF1-4F7C48F08A76}" dt="2023-01-05T16:49:02.801" v="176" actId="20577"/>
        <pc:sldMkLst>
          <pc:docMk/>
          <pc:sldMk cId="0" sldId="262"/>
        </pc:sldMkLst>
        <pc:spChg chg="mod">
          <ac:chgData name="Josh Mannix" userId="67577199-83d9-4857-9803-9b1b12014488" providerId="ADAL" clId="{D37E3B81-95DD-9249-ABF1-4F7C48F08A76}" dt="2023-01-05T16:49:02.801" v="176" actId="20577"/>
          <ac:spMkLst>
            <pc:docMk/>
            <pc:sldMk cId="0" sldId="262"/>
            <ac:spMk id="265" creationId="{00000000-0000-0000-0000-000000000000}"/>
          </ac:spMkLst>
        </pc:spChg>
      </pc:sldChg>
      <pc:sldChg chg="addSp delSp modSp mod">
        <pc:chgData name="Josh Mannix" userId="67577199-83d9-4857-9803-9b1b12014488" providerId="ADAL" clId="{D37E3B81-95DD-9249-ABF1-4F7C48F08A76}" dt="2023-01-05T16:52:06.565" v="585" actId="20577"/>
        <pc:sldMkLst>
          <pc:docMk/>
          <pc:sldMk cId="0" sldId="263"/>
        </pc:sldMkLst>
        <pc:spChg chg="add mod">
          <ac:chgData name="Josh Mannix" userId="67577199-83d9-4857-9803-9b1b12014488" providerId="ADAL" clId="{D37E3B81-95DD-9249-ABF1-4F7C48F08A76}" dt="2023-01-05T16:52:06.565" v="585" actId="20577"/>
          <ac:spMkLst>
            <pc:docMk/>
            <pc:sldMk cId="0" sldId="263"/>
            <ac:spMk id="17" creationId="{0EC3D688-7D0E-4B4D-B613-C1BA1A4581EA}"/>
          </ac:spMkLst>
        </pc:spChg>
        <pc:spChg chg="mod">
          <ac:chgData name="Josh Mannix" userId="67577199-83d9-4857-9803-9b1b12014488" providerId="ADAL" clId="{D37E3B81-95DD-9249-ABF1-4F7C48F08A76}" dt="2023-01-05T16:49:07.109" v="192" actId="20577"/>
          <ac:spMkLst>
            <pc:docMk/>
            <pc:sldMk cId="0" sldId="263"/>
            <ac:spMk id="273" creationId="{00000000-0000-0000-0000-000000000000}"/>
          </ac:spMkLst>
        </pc:spChg>
        <pc:spChg chg="mod">
          <ac:chgData name="Josh Mannix" userId="67577199-83d9-4857-9803-9b1b12014488" providerId="ADAL" clId="{D37E3B81-95DD-9249-ABF1-4F7C48F08A76}" dt="2023-01-05T16:50:36.429" v="398" actId="1076"/>
          <ac:spMkLst>
            <pc:docMk/>
            <pc:sldMk cId="0" sldId="263"/>
            <ac:spMk id="274" creationId="{00000000-0000-0000-0000-000000000000}"/>
          </ac:spMkLst>
        </pc:spChg>
        <pc:grpChg chg="add">
          <ac:chgData name="Josh Mannix" userId="67577199-83d9-4857-9803-9b1b12014488" providerId="ADAL" clId="{D37E3B81-95DD-9249-ABF1-4F7C48F08A76}" dt="2023-01-05T16:48:30.392" v="152" actId="164"/>
          <ac:grpSpMkLst>
            <pc:docMk/>
            <pc:sldMk cId="0" sldId="263"/>
            <ac:grpSpMk id="2" creationId="{6BCC6138-35BC-D847-8038-70026D9F50DA}"/>
          </ac:grpSpMkLst>
        </pc:grpChg>
        <pc:picChg chg="del">
          <ac:chgData name="Josh Mannix" userId="67577199-83d9-4857-9803-9b1b12014488" providerId="ADAL" clId="{D37E3B81-95DD-9249-ABF1-4F7C48F08A76}" dt="2023-01-05T16:48:57.804" v="160" actId="478"/>
          <ac:picMkLst>
            <pc:docMk/>
            <pc:sldMk cId="0" sldId="263"/>
            <ac:picMk id="1026" creationId="{5F6F34F7-F97F-D941-8C87-6C117E6923D6}"/>
          </ac:picMkLst>
        </pc:picChg>
      </pc:sldChg>
      <pc:sldChg chg="modSp mod">
        <pc:chgData name="Josh Mannix" userId="67577199-83d9-4857-9803-9b1b12014488" providerId="ADAL" clId="{D37E3B81-95DD-9249-ABF1-4F7C48F08A76}" dt="2023-01-05T16:48:49.312" v="157" actId="20577"/>
        <pc:sldMkLst>
          <pc:docMk/>
          <pc:sldMk cId="0" sldId="264"/>
        </pc:sldMkLst>
        <pc:spChg chg="mod">
          <ac:chgData name="Josh Mannix" userId="67577199-83d9-4857-9803-9b1b12014488" providerId="ADAL" clId="{D37E3B81-95DD-9249-ABF1-4F7C48F08A76}" dt="2023-01-05T16:48:49.312" v="157" actId="20577"/>
          <ac:spMkLst>
            <pc:docMk/>
            <pc:sldMk cId="0" sldId="264"/>
            <ac:spMk id="289" creationId="{00000000-0000-0000-0000-000000000000}"/>
          </ac:spMkLst>
        </pc:spChg>
      </pc:sldChg>
      <pc:sldChg chg="addSp del mod">
        <pc:chgData name="Josh Mannix" userId="67577199-83d9-4857-9803-9b1b12014488" providerId="ADAL" clId="{D37E3B81-95DD-9249-ABF1-4F7C48F08A76}" dt="2023-01-05T16:48:50.974" v="158" actId="2696"/>
        <pc:sldMkLst>
          <pc:docMk/>
          <pc:sldMk cId="0" sldId="265"/>
        </pc:sldMkLst>
        <pc:grpChg chg="add">
          <ac:chgData name="Josh Mannix" userId="67577199-83d9-4857-9803-9b1b12014488" providerId="ADAL" clId="{D37E3B81-95DD-9249-ABF1-4F7C48F08A76}" dt="2023-01-05T16:48:12.052" v="149" actId="164"/>
          <ac:grpSpMkLst>
            <pc:docMk/>
            <pc:sldMk cId="0" sldId="265"/>
            <ac:grpSpMk id="2" creationId="{F9FB1498-BE0F-7941-B9E9-A51D02A3451C}"/>
          </ac:grpSpMkLst>
        </pc:grpChg>
      </pc:sldChg>
      <pc:sldChg chg="del">
        <pc:chgData name="Josh Mannix" userId="67577199-83d9-4857-9803-9b1b12014488" providerId="ADAL" clId="{D37E3B81-95DD-9249-ABF1-4F7C48F08A76}" dt="2023-01-06T00:02:06.480" v="739" actId="2696"/>
        <pc:sldMkLst>
          <pc:docMk/>
          <pc:sldMk cId="843801443" sldId="306"/>
        </pc:sldMkLst>
      </pc:sldChg>
      <pc:sldChg chg="addSp modSp mod">
        <pc:chgData name="Josh Mannix" userId="67577199-83d9-4857-9803-9b1b12014488" providerId="ADAL" clId="{D37E3B81-95DD-9249-ABF1-4F7C48F08A76}" dt="2023-01-05T16:47:36.034" v="146" actId="403"/>
        <pc:sldMkLst>
          <pc:docMk/>
          <pc:sldMk cId="2109807637" sldId="308"/>
        </pc:sldMkLst>
        <pc:spChg chg="mod">
          <ac:chgData name="Josh Mannix" userId="67577199-83d9-4857-9803-9b1b12014488" providerId="ADAL" clId="{D37E3B81-95DD-9249-ABF1-4F7C48F08A76}" dt="2023-01-05T16:47:36.034" v="146" actId="403"/>
          <ac:spMkLst>
            <pc:docMk/>
            <pc:sldMk cId="2109807637" sldId="308"/>
            <ac:spMk id="3" creationId="{268D834C-B585-BA44-8441-48AAC0366738}"/>
          </ac:spMkLst>
        </pc:spChg>
        <pc:picChg chg="add mod">
          <ac:chgData name="Josh Mannix" userId="67577199-83d9-4857-9803-9b1b12014488" providerId="ADAL" clId="{D37E3B81-95DD-9249-ABF1-4F7C48F08A76}" dt="2023-01-05T16:47:32.438" v="144" actId="1076"/>
          <ac:picMkLst>
            <pc:docMk/>
            <pc:sldMk cId="2109807637" sldId="308"/>
            <ac:picMk id="16" creationId="{9DF45670-9FE7-BD4E-833C-D1ABAE4D71EF}"/>
          </ac:picMkLst>
        </pc:picChg>
      </pc:sldChg>
      <pc:sldChg chg="del">
        <pc:chgData name="Josh Mannix" userId="67577199-83d9-4857-9803-9b1b12014488" providerId="ADAL" clId="{D37E3B81-95DD-9249-ABF1-4F7C48F08A76}" dt="2023-01-06T00:02:36.133" v="740" actId="2696"/>
        <pc:sldMkLst>
          <pc:docMk/>
          <pc:sldMk cId="1755650736" sldId="309"/>
        </pc:sldMkLst>
      </pc:sldChg>
      <pc:sldChg chg="addSp delSp modSp add mod ord">
        <pc:chgData name="Josh Mannix" userId="67577199-83d9-4857-9803-9b1b12014488" providerId="ADAL" clId="{D37E3B81-95DD-9249-ABF1-4F7C48F08A76}" dt="2023-01-05T16:48:18.992" v="151"/>
        <pc:sldMkLst>
          <pc:docMk/>
          <pc:sldMk cId="2998291648" sldId="310"/>
        </pc:sldMkLst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17" creationId="{7C65106A-0E19-D247-9BA5-5F38FDB08CB5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18" creationId="{FB1F3F7A-5B68-A442-8972-BEAA83BBC27D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19" creationId="{5CDD823A-6898-3742-8984-AFA65498ADCE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20" creationId="{DC9FFA88-60BB-E84E-8D85-88EE21F35EEE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21" creationId="{B01D71EB-6E9D-1C44-9769-ACF699408109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72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1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2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3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4" creationId="{00000000-0000-0000-0000-000000000000}"/>
          </ac:spMkLst>
        </pc:spChg>
        <pc:grpChg chg="add mod">
          <ac:chgData name="Josh Mannix" userId="67577199-83d9-4857-9803-9b1b12014488" providerId="ADAL" clId="{D37E3B81-95DD-9249-ABF1-4F7C48F08A76}" dt="2023-01-05T16:48:18.992" v="151"/>
          <ac:grpSpMkLst>
            <pc:docMk/>
            <pc:sldMk cId="2998291648" sldId="310"/>
            <ac:grpSpMk id="16" creationId="{A18E42A7-4FEF-8945-8C30-1179C56960B0}"/>
          </ac:grpSpMkLst>
        </pc:grpChg>
      </pc:sldChg>
      <pc:sldChg chg="addSp delSp modSp add mod">
        <pc:chgData name="Josh Mannix" userId="67577199-83d9-4857-9803-9b1b12014488" providerId="ADAL" clId="{D37E3B81-95DD-9249-ABF1-4F7C48F08A76}" dt="2023-01-08T16:45:33.832" v="744"/>
        <pc:sldMkLst>
          <pc:docMk/>
          <pc:sldMk cId="3974859501" sldId="311"/>
        </pc:sldMkLst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3" creationId="{21E5857D-62CB-2D42-AABF-6FFA81C8B076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4" creationId="{8C466E7F-6316-D949-BFF4-206F625A6781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5" creationId="{A58B423E-7C5C-4546-BF46-81EC22CFFD4A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6" creationId="{44E79BD5-6AE9-B240-842F-EC097BA1EED2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7" creationId="{93E26018-79D0-FD49-87A8-CCAF7BFF04B1}"/>
          </ac:spMkLst>
        </pc:spChg>
        <pc:grpChg chg="del mod">
          <ac:chgData name="Josh Mannix" userId="67577199-83d9-4857-9803-9b1b12014488" providerId="ADAL" clId="{D37E3B81-95DD-9249-ABF1-4F7C48F08A76}" dt="2023-01-08T16:45:33.537" v="743" actId="478"/>
          <ac:grpSpMkLst>
            <pc:docMk/>
            <pc:sldMk cId="3974859501" sldId="311"/>
            <ac:grpSpMk id="6" creationId="{ECDE8BB0-ADAE-874B-9A7C-86D5E4B57550}"/>
          </ac:grpSpMkLst>
        </pc:grpChg>
        <pc:grpChg chg="add mod">
          <ac:chgData name="Josh Mannix" userId="67577199-83d9-4857-9803-9b1b12014488" providerId="ADAL" clId="{D37E3B81-95DD-9249-ABF1-4F7C48F08A76}" dt="2023-01-08T16:45:33.832" v="744"/>
          <ac:grpSpMkLst>
            <pc:docMk/>
            <pc:sldMk cId="3974859501" sldId="311"/>
            <ac:grpSpMk id="12" creationId="{2A47988E-84AF-6A48-BCE9-90590B2CDDAC}"/>
          </ac:grpSpMkLst>
        </pc:grpChg>
      </pc:sldChg>
      <pc:sldMasterChg chg="addSldLayout delSldLayout">
        <pc:chgData name="Josh Mannix" userId="67577199-83d9-4857-9803-9b1b12014488" providerId="ADAL" clId="{D37E3B81-95DD-9249-ABF1-4F7C48F08A76}" dt="2023-01-06T00:02:36.133" v="740" actId="2696"/>
        <pc:sldMasterMkLst>
          <pc:docMk/>
          <pc:sldMasterMk cId="0" sldId="2147483657"/>
        </pc:sldMasterMkLst>
        <pc:sldLayoutChg chg="del">
          <pc:chgData name="Josh Mannix" userId="67577199-83d9-4857-9803-9b1b12014488" providerId="ADAL" clId="{D37E3B81-95DD-9249-ABF1-4F7C48F08A76}" dt="2023-01-06T00:02:36.133" v="740" actId="2696"/>
          <pc:sldLayoutMkLst>
            <pc:docMk/>
            <pc:sldMasterMk cId="0" sldId="2147483657"/>
            <pc:sldLayoutMk cId="0" sldId="2147483652"/>
          </pc:sldLayoutMkLst>
        </pc:sldLayoutChg>
        <pc:sldLayoutChg chg="add del">
          <pc:chgData name="Josh Mannix" userId="67577199-83d9-4857-9803-9b1b12014488" providerId="ADAL" clId="{D37E3B81-95DD-9249-ABF1-4F7C48F08A76}" dt="2023-01-05T16:45:44.792" v="11" actId="2696"/>
          <pc:sldLayoutMkLst>
            <pc:docMk/>
            <pc:sldMasterMk cId="0" sldId="2147483657"/>
            <pc:sldLayoutMk cId="0" sldId="2147483654"/>
          </pc:sldLayoutMkLst>
        </pc:sldLayoutChg>
      </pc:sldMasterChg>
    </pc:docChg>
  </pc:docChgLst>
  <pc:docChgLst>
    <pc:chgData name="Josh Mannix" userId="67577199-83d9-4857-9803-9b1b12014488" providerId="ADAL" clId="{77D60DD1-2211-E846-8485-16C07302A641}"/>
    <pc:docChg chg="undo custSel addSld delSld modSld">
      <pc:chgData name="Josh Mannix" userId="67577199-83d9-4857-9803-9b1b12014488" providerId="ADAL" clId="{77D60DD1-2211-E846-8485-16C07302A641}" dt="2023-01-12T17:58:59.477" v="2593" actId="164"/>
      <pc:docMkLst>
        <pc:docMk/>
      </pc:docMkLst>
      <pc:sldChg chg="addSp delSp modSp mod">
        <pc:chgData name="Josh Mannix" userId="67577199-83d9-4857-9803-9b1b12014488" providerId="ADAL" clId="{77D60DD1-2211-E846-8485-16C07302A641}" dt="2023-01-10T20:25:37.796" v="2592" actId="1076"/>
        <pc:sldMkLst>
          <pc:docMk/>
          <pc:sldMk cId="0" sldId="256"/>
        </pc:sldMkLst>
        <pc:spChg chg="mod">
          <ac:chgData name="Josh Mannix" userId="67577199-83d9-4857-9803-9b1b12014488" providerId="ADAL" clId="{77D60DD1-2211-E846-8485-16C07302A641}" dt="2023-01-10T19:55:17.473" v="50" actId="20577"/>
          <ac:spMkLst>
            <pc:docMk/>
            <pc:sldMk cId="0" sldId="256"/>
            <ac:spMk id="184" creationId="{00000000-0000-0000-0000-000000000000}"/>
          </ac:spMkLst>
        </pc:spChg>
        <pc:picChg chg="add del mod">
          <ac:chgData name="Josh Mannix" userId="67577199-83d9-4857-9803-9b1b12014488" providerId="ADAL" clId="{77D60DD1-2211-E846-8485-16C07302A641}" dt="2023-01-10T20:25:26.502" v="2589" actId="478"/>
          <ac:picMkLst>
            <pc:docMk/>
            <pc:sldMk cId="0" sldId="256"/>
            <ac:picMk id="2" creationId="{2235DF91-2108-134F-854E-7040A258242E}"/>
          </ac:picMkLst>
        </pc:picChg>
        <pc:picChg chg="add mod">
          <ac:chgData name="Josh Mannix" userId="67577199-83d9-4857-9803-9b1b12014488" providerId="ADAL" clId="{77D60DD1-2211-E846-8485-16C07302A641}" dt="2023-01-10T20:25:37.796" v="2592" actId="1076"/>
          <ac:picMkLst>
            <pc:docMk/>
            <pc:sldMk cId="0" sldId="256"/>
            <ac:picMk id="3" creationId="{771971D2-7156-EF45-83D9-0794AB9ECC76}"/>
          </ac:picMkLst>
        </pc:picChg>
        <pc:picChg chg="del">
          <ac:chgData name="Josh Mannix" userId="67577199-83d9-4857-9803-9b1b12014488" providerId="ADAL" clId="{77D60DD1-2211-E846-8485-16C07302A641}" dt="2023-01-10T20:25:00.380" v="2586" actId="478"/>
          <ac:picMkLst>
            <pc:docMk/>
            <pc:sldMk cId="0" sldId="256"/>
            <ac:picMk id="1026" creationId="{7957A2D8-36A1-454F-9EBE-DDDF3BEAE4A9}"/>
          </ac:picMkLst>
        </pc:picChg>
      </pc:sldChg>
      <pc:sldChg chg="modSp mod">
        <pc:chgData name="Josh Mannix" userId="67577199-83d9-4857-9803-9b1b12014488" providerId="ADAL" clId="{77D60DD1-2211-E846-8485-16C07302A641}" dt="2023-01-10T19:56:03.406" v="111" actId="20577"/>
        <pc:sldMkLst>
          <pc:docMk/>
          <pc:sldMk cId="0" sldId="257"/>
        </pc:sldMkLst>
        <pc:spChg chg="mod">
          <ac:chgData name="Josh Mannix" userId="67577199-83d9-4857-9803-9b1b12014488" providerId="ADAL" clId="{77D60DD1-2211-E846-8485-16C07302A641}" dt="2023-01-10T19:56:03.406" v="111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Josh Mannix" userId="67577199-83d9-4857-9803-9b1b12014488" providerId="ADAL" clId="{77D60DD1-2211-E846-8485-16C07302A641}" dt="2023-01-10T19:55:33.806" v="75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77D60DD1-2211-E846-8485-16C07302A641}" dt="2023-01-10T19:55:46.996" v="87" actId="6549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77D60DD1-2211-E846-8485-16C07302A641}" dt="2023-01-10T20:21:58.674" v="2583" actId="20577"/>
        <pc:sldMkLst>
          <pc:docMk/>
          <pc:sldMk cId="0" sldId="260"/>
        </pc:sldMkLst>
        <pc:spChg chg="mod">
          <ac:chgData name="Josh Mannix" userId="67577199-83d9-4857-9803-9b1b12014488" providerId="ADAL" clId="{77D60DD1-2211-E846-8485-16C07302A641}" dt="2023-01-10T20:21:58.674" v="2583" actId="20577"/>
          <ac:spMkLst>
            <pc:docMk/>
            <pc:sldMk cId="0" sldId="260"/>
            <ac:spMk id="241" creationId="{00000000-0000-0000-0000-000000000000}"/>
          </ac:spMkLst>
        </pc:spChg>
        <pc:spChg chg="mod">
          <ac:chgData name="Josh Mannix" userId="67577199-83d9-4857-9803-9b1b12014488" providerId="ADAL" clId="{77D60DD1-2211-E846-8485-16C07302A641}" dt="2023-01-10T20:20:34.281" v="2534" actId="1076"/>
          <ac:spMkLst>
            <pc:docMk/>
            <pc:sldMk cId="0" sldId="260"/>
            <ac:spMk id="243" creationId="{00000000-0000-0000-0000-000000000000}"/>
          </ac:spMkLst>
        </pc:spChg>
      </pc:sldChg>
      <pc:sldChg chg="addSp delSp modSp mod">
        <pc:chgData name="Josh Mannix" userId="67577199-83d9-4857-9803-9b1b12014488" providerId="ADAL" clId="{77D60DD1-2211-E846-8485-16C07302A641}" dt="2023-01-10T19:56:47.875" v="143" actId="208"/>
        <pc:sldMkLst>
          <pc:docMk/>
          <pc:sldMk cId="0" sldId="261"/>
        </pc:sldMkLst>
        <pc:spChg chg="mod">
          <ac:chgData name="Josh Mannix" userId="67577199-83d9-4857-9803-9b1b12014488" providerId="ADAL" clId="{77D60DD1-2211-E846-8485-16C07302A641}" dt="2023-01-10T19:56:13.340" v="134" actId="20577"/>
          <ac:spMkLst>
            <pc:docMk/>
            <pc:sldMk cId="0" sldId="261"/>
            <ac:spMk id="248" creationId="{00000000-0000-0000-0000-000000000000}"/>
          </ac:spMkLst>
        </pc:spChg>
        <pc:spChg chg="del mod">
          <ac:chgData name="Josh Mannix" userId="67577199-83d9-4857-9803-9b1b12014488" providerId="ADAL" clId="{77D60DD1-2211-E846-8485-16C07302A641}" dt="2023-01-10T19:56:37.426" v="141" actId="478"/>
          <ac:spMkLst>
            <pc:docMk/>
            <pc:sldMk cId="0" sldId="261"/>
            <ac:spMk id="249" creationId="{00000000-0000-0000-0000-000000000000}"/>
          </ac:spMkLst>
        </pc:spChg>
        <pc:picChg chg="del">
          <ac:chgData name="Josh Mannix" userId="67577199-83d9-4857-9803-9b1b12014488" providerId="ADAL" clId="{77D60DD1-2211-E846-8485-16C07302A641}" dt="2023-01-10T19:56:14.904" v="135" actId="478"/>
          <ac:picMkLst>
            <pc:docMk/>
            <pc:sldMk cId="0" sldId="261"/>
            <ac:picMk id="2" creationId="{25384156-B7D8-9E4D-8CEA-E27C908F3FEF}"/>
          </ac:picMkLst>
        </pc:picChg>
        <pc:picChg chg="add mod">
          <ac:chgData name="Josh Mannix" userId="67577199-83d9-4857-9803-9b1b12014488" providerId="ADAL" clId="{77D60DD1-2211-E846-8485-16C07302A641}" dt="2023-01-10T19:56:47.875" v="143" actId="208"/>
          <ac:picMkLst>
            <pc:docMk/>
            <pc:sldMk cId="0" sldId="261"/>
            <ac:picMk id="5" creationId="{47FBA35A-5AC1-7247-93DA-7D4CD220AFE1}"/>
          </ac:picMkLst>
        </pc:picChg>
      </pc:sldChg>
      <pc:sldChg chg="addSp delSp modSp mod">
        <pc:chgData name="Josh Mannix" userId="67577199-83d9-4857-9803-9b1b12014488" providerId="ADAL" clId="{77D60DD1-2211-E846-8485-16C07302A641}" dt="2023-01-10T20:02:04.355" v="1054"/>
        <pc:sldMkLst>
          <pc:docMk/>
          <pc:sldMk cId="0" sldId="262"/>
        </pc:sldMkLst>
        <pc:spChg chg="add del mod">
          <ac:chgData name="Josh Mannix" userId="67577199-83d9-4857-9803-9b1b12014488" providerId="ADAL" clId="{77D60DD1-2211-E846-8485-16C07302A641}" dt="2023-01-10T20:02:04.355" v="1054"/>
          <ac:spMkLst>
            <pc:docMk/>
            <pc:sldMk cId="0" sldId="262"/>
            <ac:spMk id="2" creationId="{41D67E70-A44A-3546-B581-53B0120FD07C}"/>
          </ac:spMkLst>
        </pc:spChg>
        <pc:spChg chg="mod">
          <ac:chgData name="Josh Mannix" userId="67577199-83d9-4857-9803-9b1b12014488" providerId="ADAL" clId="{77D60DD1-2211-E846-8485-16C07302A641}" dt="2023-01-10T20:02:00.609" v="1051" actId="20577"/>
          <ac:spMkLst>
            <pc:docMk/>
            <pc:sldMk cId="0" sldId="262"/>
            <ac:spMk id="265" creationId="{00000000-0000-0000-0000-000000000000}"/>
          </ac:spMkLst>
        </pc:spChg>
      </pc:sldChg>
      <pc:sldChg chg="addSp delSp modSp mod">
        <pc:chgData name="Josh Mannix" userId="67577199-83d9-4857-9803-9b1b12014488" providerId="ADAL" clId="{77D60DD1-2211-E846-8485-16C07302A641}" dt="2023-01-10T20:17:00.314" v="2328" actId="20577"/>
        <pc:sldMkLst>
          <pc:docMk/>
          <pc:sldMk cId="0" sldId="263"/>
        </pc:sldMkLst>
        <pc:spChg chg="add del mod">
          <ac:chgData name="Josh Mannix" userId="67577199-83d9-4857-9803-9b1b12014488" providerId="ADAL" clId="{77D60DD1-2211-E846-8485-16C07302A641}" dt="2023-01-10T20:04:23.329" v="1539" actId="478"/>
          <ac:spMkLst>
            <pc:docMk/>
            <pc:sldMk cId="0" sldId="263"/>
            <ac:spMk id="4" creationId="{879E2A53-03BD-6045-ABC8-12EE083F1DAC}"/>
          </ac:spMkLst>
        </pc:spChg>
        <pc:spChg chg="del">
          <ac:chgData name="Josh Mannix" userId="67577199-83d9-4857-9803-9b1b12014488" providerId="ADAL" clId="{77D60DD1-2211-E846-8485-16C07302A641}" dt="2023-01-10T20:02:11.206" v="1067" actId="478"/>
          <ac:spMkLst>
            <pc:docMk/>
            <pc:sldMk cId="0" sldId="263"/>
            <ac:spMk id="17" creationId="{0EC3D688-7D0E-4B4D-B613-C1BA1A4581EA}"/>
          </ac:spMkLst>
        </pc:spChg>
        <pc:spChg chg="add mod">
          <ac:chgData name="Josh Mannix" userId="67577199-83d9-4857-9803-9b1b12014488" providerId="ADAL" clId="{77D60DD1-2211-E846-8485-16C07302A641}" dt="2023-01-10T20:17:00.314" v="2328" actId="20577"/>
          <ac:spMkLst>
            <pc:docMk/>
            <pc:sldMk cId="0" sldId="263"/>
            <ac:spMk id="19" creationId="{50990AC8-88A1-9F4C-AF7A-2DC8790832E1}"/>
          </ac:spMkLst>
        </pc:spChg>
        <pc:spChg chg="mod">
          <ac:chgData name="Josh Mannix" userId="67577199-83d9-4857-9803-9b1b12014488" providerId="ADAL" clId="{77D60DD1-2211-E846-8485-16C07302A641}" dt="2023-01-10T20:02:09.019" v="1066" actId="20577"/>
          <ac:spMkLst>
            <pc:docMk/>
            <pc:sldMk cId="0" sldId="263"/>
            <ac:spMk id="273" creationId="{00000000-0000-0000-0000-000000000000}"/>
          </ac:spMkLst>
        </pc:spChg>
        <pc:spChg chg="del mod">
          <ac:chgData name="Josh Mannix" userId="67577199-83d9-4857-9803-9b1b12014488" providerId="ADAL" clId="{77D60DD1-2211-E846-8485-16C07302A641}" dt="2023-01-10T20:04:21.432" v="1537" actId="478"/>
          <ac:spMkLst>
            <pc:docMk/>
            <pc:sldMk cId="0" sldId="263"/>
            <ac:spMk id="274" creationId="{00000000-0000-0000-0000-000000000000}"/>
          </ac:spMkLst>
        </pc:spChg>
      </pc:sldChg>
      <pc:sldChg chg="modSp mod">
        <pc:chgData name="Josh Mannix" userId="67577199-83d9-4857-9803-9b1b12014488" providerId="ADAL" clId="{77D60DD1-2211-E846-8485-16C07302A641}" dt="2023-01-10T16:22:47.684" v="11" actId="20577"/>
        <pc:sldMkLst>
          <pc:docMk/>
          <pc:sldMk cId="0" sldId="264"/>
        </pc:sldMkLst>
        <pc:spChg chg="mod">
          <ac:chgData name="Josh Mannix" userId="67577199-83d9-4857-9803-9b1b12014488" providerId="ADAL" clId="{77D60DD1-2211-E846-8485-16C07302A641}" dt="2023-01-10T16:22:47.684" v="11" actId="20577"/>
          <ac:spMkLst>
            <pc:docMk/>
            <pc:sldMk cId="0" sldId="264"/>
            <ac:spMk id="289" creationId="{00000000-0000-0000-0000-000000000000}"/>
          </ac:spMkLst>
        </pc:spChg>
      </pc:sldChg>
      <pc:sldChg chg="addSp modSp mod">
        <pc:chgData name="Josh Mannix" userId="67577199-83d9-4857-9803-9b1b12014488" providerId="ADAL" clId="{77D60DD1-2211-E846-8485-16C07302A641}" dt="2023-01-12T17:58:59.477" v="2593" actId="164"/>
        <pc:sldMkLst>
          <pc:docMk/>
          <pc:sldMk cId="2109807637" sldId="308"/>
        </pc:sldMkLst>
        <pc:spChg chg="mod">
          <ac:chgData name="Josh Mannix" userId="67577199-83d9-4857-9803-9b1b12014488" providerId="ADAL" clId="{77D60DD1-2211-E846-8485-16C07302A641}" dt="2023-01-10T20:23:00.518" v="2585" actId="1076"/>
          <ac:spMkLst>
            <pc:docMk/>
            <pc:sldMk cId="2109807637" sldId="308"/>
            <ac:spMk id="3" creationId="{268D834C-B585-BA44-8441-48AAC0366738}"/>
          </ac:spMkLst>
        </pc:spChg>
        <pc:grpChg chg="add">
          <ac:chgData name="Josh Mannix" userId="67577199-83d9-4857-9803-9b1b12014488" providerId="ADAL" clId="{77D60DD1-2211-E846-8485-16C07302A641}" dt="2023-01-12T17:58:59.477" v="2593" actId="164"/>
          <ac:grpSpMkLst>
            <pc:docMk/>
            <pc:sldMk cId="2109807637" sldId="308"/>
            <ac:grpSpMk id="16" creationId="{25DD7BC9-B4F9-9D41-99B2-B01EF3AB58DD}"/>
          </ac:grpSpMkLst>
        </pc:grpChg>
      </pc:sldChg>
      <pc:sldChg chg="del">
        <pc:chgData name="Josh Mannix" userId="67577199-83d9-4857-9803-9b1b12014488" providerId="ADAL" clId="{77D60DD1-2211-E846-8485-16C07302A641}" dt="2023-01-10T16:22:50.078" v="12" actId="2696"/>
        <pc:sldMkLst>
          <pc:docMk/>
          <pc:sldMk cId="2998291648" sldId="310"/>
        </pc:sldMkLst>
      </pc:sldChg>
      <pc:sldChg chg="del">
        <pc:chgData name="Josh Mannix" userId="67577199-83d9-4857-9803-9b1b12014488" providerId="ADAL" clId="{77D60DD1-2211-E846-8485-16C07302A641}" dt="2023-01-10T20:14:57.419" v="2054" actId="2696"/>
        <pc:sldMkLst>
          <pc:docMk/>
          <pc:sldMk cId="3974859501" sldId="311"/>
        </pc:sldMkLst>
      </pc:sldChg>
      <pc:sldChg chg="modSp mod">
        <pc:chgData name="Josh Mannix" userId="67577199-83d9-4857-9803-9b1b12014488" providerId="ADAL" clId="{77D60DD1-2211-E846-8485-16C07302A641}" dt="2023-01-10T16:23:00.072" v="38" actId="20577"/>
        <pc:sldMkLst>
          <pc:docMk/>
          <pc:sldMk cId="1525334266" sldId="312"/>
        </pc:sldMkLst>
        <pc:spChg chg="mod">
          <ac:chgData name="Josh Mannix" userId="67577199-83d9-4857-9803-9b1b12014488" providerId="ADAL" clId="{77D60DD1-2211-E846-8485-16C07302A641}" dt="2023-01-10T16:23:00.072" v="38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del">
        <pc:chgData name="Josh Mannix" userId="67577199-83d9-4857-9803-9b1b12014488" providerId="ADAL" clId="{77D60DD1-2211-E846-8485-16C07302A641}" dt="2023-01-10T20:02:03.726" v="1052" actId="2696"/>
        <pc:sldMkLst>
          <pc:docMk/>
          <pc:sldMk cId="342055200" sldId="313"/>
        </pc:sldMkLst>
      </pc:sldChg>
      <pc:sldChg chg="addSp delSp modSp add mod chgLayout">
        <pc:chgData name="Josh Mannix" userId="67577199-83d9-4857-9803-9b1b12014488" providerId="ADAL" clId="{77D60DD1-2211-E846-8485-16C07302A641}" dt="2023-01-10T20:00:16.241" v="734" actId="20577"/>
        <pc:sldMkLst>
          <pc:docMk/>
          <pc:sldMk cId="1725268783" sldId="315"/>
        </pc:sldMkLst>
        <pc:spChg chg="add mod ord">
          <ac:chgData name="Josh Mannix" userId="67577199-83d9-4857-9803-9b1b12014488" providerId="ADAL" clId="{77D60DD1-2211-E846-8485-16C07302A641}" dt="2023-01-10T20:00:16.241" v="734" actId="20577"/>
          <ac:spMkLst>
            <pc:docMk/>
            <pc:sldMk cId="1725268783" sldId="315"/>
            <ac:spMk id="2" creationId="{ADC04ADF-3C89-B545-B3AC-998590695FDC}"/>
          </ac:spMkLst>
        </pc:spChg>
        <pc:spChg chg="mod ord">
          <ac:chgData name="Josh Mannix" userId="67577199-83d9-4857-9803-9b1b12014488" providerId="ADAL" clId="{77D60DD1-2211-E846-8485-16C07302A641}" dt="2023-01-10T19:59:47.463" v="713" actId="20577"/>
          <ac:spMkLst>
            <pc:docMk/>
            <pc:sldMk cId="1725268783" sldId="315"/>
            <ac:spMk id="248" creationId="{00000000-0000-0000-0000-000000000000}"/>
          </ac:spMkLst>
        </pc:spChg>
        <pc:spChg chg="mod ord">
          <ac:chgData name="Josh Mannix" userId="67577199-83d9-4857-9803-9b1b12014488" providerId="ADAL" clId="{77D60DD1-2211-E846-8485-16C07302A641}" dt="2023-01-10T19:57:02.609" v="146" actId="700"/>
          <ac:spMkLst>
            <pc:docMk/>
            <pc:sldMk cId="1725268783" sldId="315"/>
            <ac:spMk id="250" creationId="{00000000-0000-0000-0000-000000000000}"/>
          </ac:spMkLst>
        </pc:spChg>
        <pc:picChg chg="del">
          <ac:chgData name="Josh Mannix" userId="67577199-83d9-4857-9803-9b1b12014488" providerId="ADAL" clId="{77D60DD1-2211-E846-8485-16C07302A641}" dt="2023-01-10T19:56:59.386" v="145" actId="478"/>
          <ac:picMkLst>
            <pc:docMk/>
            <pc:sldMk cId="1725268783" sldId="315"/>
            <ac:picMk id="5" creationId="{47FBA35A-5AC1-7247-93DA-7D4CD220AFE1}"/>
          </ac:picMkLst>
        </pc:picChg>
      </pc:sldChg>
      <pc:sldChg chg="modSp add mod">
        <pc:chgData name="Josh Mannix" userId="67577199-83d9-4857-9803-9b1b12014488" providerId="ADAL" clId="{77D60DD1-2211-E846-8485-16C07302A641}" dt="2023-01-10T20:16:40.429" v="2324" actId="1076"/>
        <pc:sldMkLst>
          <pc:docMk/>
          <pc:sldMk cId="2374920946" sldId="316"/>
        </pc:sldMkLst>
        <pc:spChg chg="mod">
          <ac:chgData name="Josh Mannix" userId="67577199-83d9-4857-9803-9b1b12014488" providerId="ADAL" clId="{77D60DD1-2211-E846-8485-16C07302A641}" dt="2023-01-10T20:16:40.429" v="2324" actId="1076"/>
          <ac:spMkLst>
            <pc:docMk/>
            <pc:sldMk cId="2374920946" sldId="316"/>
            <ac:spMk id="2" creationId="{ADC04ADF-3C89-B545-B3AC-998590695FDC}"/>
          </ac:spMkLst>
        </pc:spChg>
        <pc:spChg chg="mod">
          <ac:chgData name="Josh Mannix" userId="67577199-83d9-4857-9803-9b1b12014488" providerId="ADAL" clId="{77D60DD1-2211-E846-8485-16C07302A641}" dt="2023-01-10T19:59:52.156" v="728" actId="20577"/>
          <ac:spMkLst>
            <pc:docMk/>
            <pc:sldMk cId="2374920946" sldId="316"/>
            <ac:spMk id="248" creationId="{00000000-0000-0000-0000-000000000000}"/>
          </ac:spMkLst>
        </pc:spChg>
      </pc:sldChg>
      <pc:sldChg chg="addSp delSp modSp add mod modAnim">
        <pc:chgData name="Josh Mannix" userId="67577199-83d9-4857-9803-9b1b12014488" providerId="ADAL" clId="{77D60DD1-2211-E846-8485-16C07302A641}" dt="2023-01-10T20:12:32.703" v="2053"/>
        <pc:sldMkLst>
          <pc:docMk/>
          <pc:sldMk cId="2429232393" sldId="317"/>
        </pc:sldMkLst>
        <pc:spChg chg="add del mod">
          <ac:chgData name="Josh Mannix" userId="67577199-83d9-4857-9803-9b1b12014488" providerId="ADAL" clId="{77D60DD1-2211-E846-8485-16C07302A641}" dt="2023-01-10T20:10:31.719" v="2042" actId="1037"/>
          <ac:spMkLst>
            <pc:docMk/>
            <pc:sldMk cId="2429232393" sldId="317"/>
            <ac:spMk id="4" creationId="{905CDDA1-F619-B545-913F-EB1EE28FB14A}"/>
          </ac:spMkLst>
        </pc:spChg>
        <pc:spChg chg="add del mod">
          <ac:chgData name="Josh Mannix" userId="67577199-83d9-4857-9803-9b1b12014488" providerId="ADAL" clId="{77D60DD1-2211-E846-8485-16C07302A641}" dt="2023-01-10T20:07:29.420" v="1796" actId="478"/>
          <ac:spMkLst>
            <pc:docMk/>
            <pc:sldMk cId="2429232393" sldId="317"/>
            <ac:spMk id="18" creationId="{96A9CAF9-7B9F-4649-B9A5-7EA5FB087436}"/>
          </ac:spMkLst>
        </pc:spChg>
        <pc:spChg chg="add mod">
          <ac:chgData name="Josh Mannix" userId="67577199-83d9-4857-9803-9b1b12014488" providerId="ADAL" clId="{77D60DD1-2211-E846-8485-16C07302A641}" dt="2023-01-10T20:10:31.719" v="2042" actId="1037"/>
          <ac:spMkLst>
            <pc:docMk/>
            <pc:sldMk cId="2429232393" sldId="317"/>
            <ac:spMk id="19" creationId="{0E8E6554-8074-464E-883F-610F01ADED14}"/>
          </ac:spMkLst>
        </pc:spChg>
        <pc:spChg chg="mod">
          <ac:chgData name="Josh Mannix" userId="67577199-83d9-4857-9803-9b1b12014488" providerId="ADAL" clId="{77D60DD1-2211-E846-8485-16C07302A641}" dt="2023-01-10T20:03:52.390" v="1514" actId="20577"/>
          <ac:spMkLst>
            <pc:docMk/>
            <pc:sldMk cId="2429232393" sldId="317"/>
            <ac:spMk id="273" creationId="{00000000-0000-0000-0000-000000000000}"/>
          </ac:spMkLst>
        </pc:spChg>
        <pc:spChg chg="del mod">
          <ac:chgData name="Josh Mannix" userId="67577199-83d9-4857-9803-9b1b12014488" providerId="ADAL" clId="{77D60DD1-2211-E846-8485-16C07302A641}" dt="2023-01-10T20:04:28.855" v="1540" actId="478"/>
          <ac:spMkLst>
            <pc:docMk/>
            <pc:sldMk cId="2429232393" sldId="317"/>
            <ac:spMk id="274" creationId="{00000000-0000-0000-0000-000000000000}"/>
          </ac:spMkLst>
        </pc:spChg>
      </pc:sldChg>
      <pc:sldChg chg="addSp delSp modSp add mod delAnim">
        <pc:chgData name="Josh Mannix" userId="67577199-83d9-4857-9803-9b1b12014488" providerId="ADAL" clId="{77D60DD1-2211-E846-8485-16C07302A641}" dt="2023-01-10T20:19:51.115" v="2506" actId="20577"/>
        <pc:sldMkLst>
          <pc:docMk/>
          <pc:sldMk cId="1837633903" sldId="318"/>
        </pc:sldMkLst>
        <pc:spChg chg="del mod">
          <ac:chgData name="Josh Mannix" userId="67577199-83d9-4857-9803-9b1b12014488" providerId="ADAL" clId="{77D60DD1-2211-E846-8485-16C07302A641}" dt="2023-01-10T20:17:25.523" v="2333" actId="478"/>
          <ac:spMkLst>
            <pc:docMk/>
            <pc:sldMk cId="1837633903" sldId="318"/>
            <ac:spMk id="4" creationId="{905CDDA1-F619-B545-913F-EB1EE28FB14A}"/>
          </ac:spMkLst>
        </pc:spChg>
        <pc:spChg chg="add del mod">
          <ac:chgData name="Josh Mannix" userId="67577199-83d9-4857-9803-9b1b12014488" providerId="ADAL" clId="{77D60DD1-2211-E846-8485-16C07302A641}" dt="2023-01-10T20:17:26.966" v="2334" actId="478"/>
          <ac:spMkLst>
            <pc:docMk/>
            <pc:sldMk cId="1837633903" sldId="318"/>
            <ac:spMk id="7" creationId="{B4DBC9BC-97C6-C449-9BE5-5443DD953F5F}"/>
          </ac:spMkLst>
        </pc:spChg>
        <pc:spChg chg="add mod">
          <ac:chgData name="Josh Mannix" userId="67577199-83d9-4857-9803-9b1b12014488" providerId="ADAL" clId="{77D60DD1-2211-E846-8485-16C07302A641}" dt="2023-01-10T20:19:51.115" v="2506" actId="20577"/>
          <ac:spMkLst>
            <pc:docMk/>
            <pc:sldMk cId="1837633903" sldId="318"/>
            <ac:spMk id="8" creationId="{52CFAD41-934F-A54E-B26B-221CB6C3A93A}"/>
          </ac:spMkLst>
        </pc:spChg>
        <pc:spChg chg="del">
          <ac:chgData name="Josh Mannix" userId="67577199-83d9-4857-9803-9b1b12014488" providerId="ADAL" clId="{77D60DD1-2211-E846-8485-16C07302A641}" dt="2023-01-10T20:17:28.472" v="2335" actId="478"/>
          <ac:spMkLst>
            <pc:docMk/>
            <pc:sldMk cId="1837633903" sldId="318"/>
            <ac:spMk id="19" creationId="{0E8E6554-8074-464E-883F-610F01ADED14}"/>
          </ac:spMkLst>
        </pc:spChg>
        <pc:picChg chg="add mod">
          <ac:chgData name="Josh Mannix" userId="67577199-83d9-4857-9803-9b1b12014488" providerId="ADAL" clId="{77D60DD1-2211-E846-8485-16C07302A641}" dt="2023-01-10T20:19:07.302" v="2494" actId="1076"/>
          <ac:picMkLst>
            <pc:docMk/>
            <pc:sldMk cId="1837633903" sldId="318"/>
            <ac:picMk id="5" creationId="{3ADCD200-35C5-7348-82B9-EAA3D7F627D6}"/>
          </ac:picMkLst>
        </pc:picChg>
      </pc:sldChg>
    </pc:docChg>
  </pc:docChgLst>
  <pc:docChgLst>
    <pc:chgData name="Mannix, Josh" userId="67577199-83d9-4857-9803-9b1b12014488" providerId="ADAL" clId="{E2CEF9CD-7BE3-4748-99BA-25C6D0FC0F28}"/>
    <pc:docChg chg="undo custSel addSld delSld modSld">
      <pc:chgData name="Mannix, Josh" userId="67577199-83d9-4857-9803-9b1b12014488" providerId="ADAL" clId="{E2CEF9CD-7BE3-4748-99BA-25C6D0FC0F28}" dt="2023-02-03T20:54:09.747" v="2994" actId="6549"/>
      <pc:docMkLst>
        <pc:docMk/>
      </pc:docMkLst>
      <pc:sldChg chg="modSp mod">
        <pc:chgData name="Mannix, Josh" userId="67577199-83d9-4857-9803-9b1b12014488" providerId="ADAL" clId="{E2CEF9CD-7BE3-4748-99BA-25C6D0FC0F28}" dt="2023-02-03T17:24:36.715" v="39" actId="20577"/>
        <pc:sldMkLst>
          <pc:docMk/>
          <pc:sldMk cId="0" sldId="256"/>
        </pc:sldMkLst>
        <pc:spChg chg="mod">
          <ac:chgData name="Mannix, Josh" userId="67577199-83d9-4857-9803-9b1b12014488" providerId="ADAL" clId="{E2CEF9CD-7BE3-4748-99BA-25C6D0FC0F28}" dt="2023-02-03T17:24:26.591" v="22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E2CEF9CD-7BE3-4748-99BA-25C6D0FC0F28}" dt="2023-02-03T17:24:36.715" v="39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E2CEF9CD-7BE3-4748-99BA-25C6D0FC0F28}" dt="2023-02-03T17:35:59.998" v="84" actId="20577"/>
        <pc:sldMkLst>
          <pc:docMk/>
          <pc:sldMk cId="0" sldId="257"/>
        </pc:sldMkLst>
        <pc:spChg chg="mod">
          <ac:chgData name="Mannix, Josh" userId="67577199-83d9-4857-9803-9b1b12014488" providerId="ADAL" clId="{E2CEF9CD-7BE3-4748-99BA-25C6D0FC0F28}" dt="2023-02-03T17:35:48.028" v="66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Mannix, Josh" userId="67577199-83d9-4857-9803-9b1b12014488" providerId="ADAL" clId="{E2CEF9CD-7BE3-4748-99BA-25C6D0FC0F28}" dt="2023-02-03T17:35:49.877" v="67" actId="6549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Mannix, Josh" userId="67577199-83d9-4857-9803-9b1b12014488" providerId="ADAL" clId="{E2CEF9CD-7BE3-4748-99BA-25C6D0FC0F28}" dt="2023-02-03T17:35:59.998" v="84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Mannix, Josh" userId="67577199-83d9-4857-9803-9b1b12014488" providerId="ADAL" clId="{E2CEF9CD-7BE3-4748-99BA-25C6D0FC0F28}" dt="2023-02-03T17:36:25.375" v="96" actId="20577"/>
        <pc:sldMkLst>
          <pc:docMk/>
          <pc:sldMk cId="0" sldId="258"/>
        </pc:sldMkLst>
        <pc:spChg chg="mod">
          <ac:chgData name="Mannix, Josh" userId="67577199-83d9-4857-9803-9b1b12014488" providerId="ADAL" clId="{E2CEF9CD-7BE3-4748-99BA-25C6D0FC0F28}" dt="2023-02-03T17:36:25.375" v="96" actId="20577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E2CEF9CD-7BE3-4748-99BA-25C6D0FC0F28}" dt="2023-02-03T17:40:51.607" v="399" actId="20577"/>
        <pc:sldMkLst>
          <pc:docMk/>
          <pc:sldMk cId="0" sldId="260"/>
        </pc:sldMkLst>
        <pc:spChg chg="mod">
          <ac:chgData name="Mannix, Josh" userId="67577199-83d9-4857-9803-9b1b12014488" providerId="ADAL" clId="{E2CEF9CD-7BE3-4748-99BA-25C6D0FC0F28}" dt="2023-02-03T17:40:51.607" v="399" actId="20577"/>
          <ac:spMkLst>
            <pc:docMk/>
            <pc:sldMk cId="0" sldId="260"/>
            <ac:spMk id="241" creationId="{00000000-0000-0000-0000-000000000000}"/>
          </ac:spMkLst>
        </pc:spChg>
      </pc:sldChg>
      <pc:sldChg chg="modSp mod">
        <pc:chgData name="Mannix, Josh" userId="67577199-83d9-4857-9803-9b1b12014488" providerId="ADAL" clId="{E2CEF9CD-7BE3-4748-99BA-25C6D0FC0F28}" dt="2023-02-03T17:41:05.070" v="408" actId="20577"/>
        <pc:sldMkLst>
          <pc:docMk/>
          <pc:sldMk cId="0" sldId="262"/>
        </pc:sldMkLst>
        <pc:spChg chg="mod">
          <ac:chgData name="Mannix, Josh" userId="67577199-83d9-4857-9803-9b1b12014488" providerId="ADAL" clId="{E2CEF9CD-7BE3-4748-99BA-25C6D0FC0F28}" dt="2023-02-03T17:41:05.070" v="408" actId="20577"/>
          <ac:spMkLst>
            <pc:docMk/>
            <pc:sldMk cId="0" sldId="262"/>
            <ac:spMk id="265" creationId="{00000000-0000-0000-0000-000000000000}"/>
          </ac:spMkLst>
        </pc:spChg>
      </pc:sldChg>
      <pc:sldChg chg="del">
        <pc:chgData name="Mannix, Josh" userId="67577199-83d9-4857-9803-9b1b12014488" providerId="ADAL" clId="{E2CEF9CD-7BE3-4748-99BA-25C6D0FC0F28}" dt="2023-02-03T17:41:17.947" v="410" actId="2696"/>
        <pc:sldMkLst>
          <pc:docMk/>
          <pc:sldMk cId="2327765963" sldId="314"/>
        </pc:sldMkLst>
      </pc:sldChg>
      <pc:sldChg chg="modSp add del mod">
        <pc:chgData name="Mannix, Josh" userId="67577199-83d9-4857-9803-9b1b12014488" providerId="ADAL" clId="{E2CEF9CD-7BE3-4748-99BA-25C6D0FC0F28}" dt="2023-02-03T17:45:10.207" v="817" actId="2696"/>
        <pc:sldMkLst>
          <pc:docMk/>
          <pc:sldMk cId="1895428252" sldId="342"/>
        </pc:sldMkLst>
        <pc:spChg chg="mod">
          <ac:chgData name="Mannix, Josh" userId="67577199-83d9-4857-9803-9b1b12014488" providerId="ADAL" clId="{E2CEF9CD-7BE3-4748-99BA-25C6D0FC0F28}" dt="2023-02-03T17:37:08.882" v="117" actId="20577"/>
          <ac:spMkLst>
            <pc:docMk/>
            <pc:sldMk cId="1895428252" sldId="342"/>
            <ac:spMk id="2" creationId="{0986599C-079B-FE46-B154-C62755C39F88}"/>
          </ac:spMkLst>
        </pc:spChg>
      </pc:sldChg>
      <pc:sldChg chg="addSp modSp new mod modClrScheme chgLayout">
        <pc:chgData name="Mannix, Josh" userId="67577199-83d9-4857-9803-9b1b12014488" providerId="ADAL" clId="{E2CEF9CD-7BE3-4748-99BA-25C6D0FC0F28}" dt="2023-02-03T17:39:58.547" v="390" actId="404"/>
        <pc:sldMkLst>
          <pc:docMk/>
          <pc:sldMk cId="2097593377" sldId="343"/>
        </pc:sldMkLst>
        <pc:spChg chg="mod ord">
          <ac:chgData name="Mannix, Josh" userId="67577199-83d9-4857-9803-9b1b12014488" providerId="ADAL" clId="{E2CEF9CD-7BE3-4748-99BA-25C6D0FC0F28}" dt="2023-02-03T17:37:41.906" v="146" actId="700"/>
          <ac:spMkLst>
            <pc:docMk/>
            <pc:sldMk cId="2097593377" sldId="343"/>
            <ac:spMk id="2" creationId="{50F8CF5B-8A03-ECBD-AB67-1BDF5211B17A}"/>
          </ac:spMkLst>
        </pc:spChg>
        <pc:spChg chg="mod ord">
          <ac:chgData name="Mannix, Josh" userId="67577199-83d9-4857-9803-9b1b12014488" providerId="ADAL" clId="{E2CEF9CD-7BE3-4748-99BA-25C6D0FC0F28}" dt="2023-02-03T17:37:41.906" v="146" actId="700"/>
          <ac:spMkLst>
            <pc:docMk/>
            <pc:sldMk cId="2097593377" sldId="343"/>
            <ac:spMk id="3" creationId="{6B0E18AD-ACA4-8637-732B-73F3B047B5A6}"/>
          </ac:spMkLst>
        </pc:spChg>
        <pc:spChg chg="add mod ord">
          <ac:chgData name="Mannix, Josh" userId="67577199-83d9-4857-9803-9b1b12014488" providerId="ADAL" clId="{E2CEF9CD-7BE3-4748-99BA-25C6D0FC0F28}" dt="2023-02-03T17:39:58.547" v="390" actId="404"/>
          <ac:spMkLst>
            <pc:docMk/>
            <pc:sldMk cId="2097593377" sldId="343"/>
            <ac:spMk id="4" creationId="{C001A4E9-48E2-0BA1-BAD9-B708C71D1D81}"/>
          </ac:spMkLst>
        </pc:spChg>
        <pc:picChg chg="add mod">
          <ac:chgData name="Mannix, Josh" userId="67577199-83d9-4857-9803-9b1b12014488" providerId="ADAL" clId="{E2CEF9CD-7BE3-4748-99BA-25C6D0FC0F28}" dt="2023-02-03T17:39:41.802" v="311" actId="1076"/>
          <ac:picMkLst>
            <pc:docMk/>
            <pc:sldMk cId="2097593377" sldId="343"/>
            <ac:picMk id="5" creationId="{427D6765-F0DA-E551-DB16-4445413086AB}"/>
          </ac:picMkLst>
        </pc:picChg>
      </pc:sldChg>
      <pc:sldChg chg="delSp modSp add mod">
        <pc:chgData name="Mannix, Josh" userId="67577199-83d9-4857-9803-9b1b12014488" providerId="ADAL" clId="{E2CEF9CD-7BE3-4748-99BA-25C6D0FC0F28}" dt="2023-02-03T17:44:35.501" v="815" actId="20577"/>
        <pc:sldMkLst>
          <pc:docMk/>
          <pc:sldMk cId="1511853694" sldId="344"/>
        </pc:sldMkLst>
        <pc:spChg chg="mod">
          <ac:chgData name="Mannix, Josh" userId="67577199-83d9-4857-9803-9b1b12014488" providerId="ADAL" clId="{E2CEF9CD-7BE3-4748-99BA-25C6D0FC0F28}" dt="2023-02-03T17:44:35.501" v="815" actId="20577"/>
          <ac:spMkLst>
            <pc:docMk/>
            <pc:sldMk cId="1511853694" sldId="344"/>
            <ac:spMk id="2" creationId="{ADC04ADF-3C89-B545-B3AC-998590695FDC}"/>
          </ac:spMkLst>
        </pc:spChg>
        <pc:spChg chg="mod">
          <ac:chgData name="Mannix, Josh" userId="67577199-83d9-4857-9803-9b1b12014488" providerId="ADAL" clId="{E2CEF9CD-7BE3-4748-99BA-25C6D0FC0F28}" dt="2023-02-03T17:41:24.406" v="422" actId="20577"/>
          <ac:spMkLst>
            <pc:docMk/>
            <pc:sldMk cId="1511853694" sldId="344"/>
            <ac:spMk id="248" creationId="{00000000-0000-0000-0000-000000000000}"/>
          </ac:spMkLst>
        </pc:sp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3" creationId="{6CC14266-E7E1-E741-9626-6CC10F8E6227}"/>
          </ac:picMkLst>
        </pc:pic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4" creationId="{7681D860-CE99-8D49-AEE9-1F08418718F7}"/>
          </ac:picMkLst>
        </pc:pic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5" creationId="{A15F5B09-21A2-C342-B67B-DF2148C2D339}"/>
          </ac:picMkLst>
        </pc:pic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6" creationId="{99057FA9-CF60-2345-9CCC-7B8928928B45}"/>
          </ac:picMkLst>
        </pc:pic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7" creationId="{94542D54-011F-0742-85E6-2A6E0F0D9624}"/>
          </ac:picMkLst>
        </pc:picChg>
      </pc:sldChg>
      <pc:sldChg chg="modSp add mod">
        <pc:chgData name="Mannix, Josh" userId="67577199-83d9-4857-9803-9b1b12014488" providerId="ADAL" clId="{E2CEF9CD-7BE3-4748-99BA-25C6D0FC0F28}" dt="2023-02-03T17:49:10.584" v="1317" actId="20577"/>
        <pc:sldMkLst>
          <pc:docMk/>
          <pc:sldMk cId="780264670" sldId="345"/>
        </pc:sldMkLst>
        <pc:spChg chg="mod">
          <ac:chgData name="Mannix, Josh" userId="67577199-83d9-4857-9803-9b1b12014488" providerId="ADAL" clId="{E2CEF9CD-7BE3-4748-99BA-25C6D0FC0F28}" dt="2023-02-03T17:49:10.584" v="1317" actId="20577"/>
          <ac:spMkLst>
            <pc:docMk/>
            <pc:sldMk cId="780264670" sldId="345"/>
            <ac:spMk id="2" creationId="{ADC04ADF-3C89-B545-B3AC-998590695FDC}"/>
          </ac:spMkLst>
        </pc:spChg>
        <pc:spChg chg="mod">
          <ac:chgData name="Mannix, Josh" userId="67577199-83d9-4857-9803-9b1b12014488" providerId="ADAL" clId="{E2CEF9CD-7BE3-4748-99BA-25C6D0FC0F28}" dt="2023-02-03T17:45:22.862" v="847" actId="20577"/>
          <ac:spMkLst>
            <pc:docMk/>
            <pc:sldMk cId="780264670" sldId="345"/>
            <ac:spMk id="248" creationId="{00000000-0000-0000-0000-000000000000}"/>
          </ac:spMkLst>
        </pc:spChg>
      </pc:sldChg>
      <pc:sldChg chg="modSp add mod">
        <pc:chgData name="Mannix, Josh" userId="67577199-83d9-4857-9803-9b1b12014488" providerId="ADAL" clId="{E2CEF9CD-7BE3-4748-99BA-25C6D0FC0F28}" dt="2023-02-03T20:12:50.413" v="1728" actId="20577"/>
        <pc:sldMkLst>
          <pc:docMk/>
          <pc:sldMk cId="2551219225" sldId="346"/>
        </pc:sldMkLst>
        <pc:spChg chg="mod">
          <ac:chgData name="Mannix, Josh" userId="67577199-83d9-4857-9803-9b1b12014488" providerId="ADAL" clId="{E2CEF9CD-7BE3-4748-99BA-25C6D0FC0F28}" dt="2023-02-03T20:12:50.413" v="1728" actId="20577"/>
          <ac:spMkLst>
            <pc:docMk/>
            <pc:sldMk cId="2551219225" sldId="346"/>
            <ac:spMk id="2" creationId="{ADC04ADF-3C89-B545-B3AC-998590695FDC}"/>
          </ac:spMkLst>
        </pc:spChg>
      </pc:sldChg>
      <pc:sldChg chg="addSp delSp modSp add mod modAnim">
        <pc:chgData name="Mannix, Josh" userId="67577199-83d9-4857-9803-9b1b12014488" providerId="ADAL" clId="{E2CEF9CD-7BE3-4748-99BA-25C6D0FC0F28}" dt="2023-02-03T20:17:45.086" v="1812" actId="14100"/>
        <pc:sldMkLst>
          <pc:docMk/>
          <pc:sldMk cId="2613500484" sldId="347"/>
        </pc:sldMkLst>
        <pc:spChg chg="del mod">
          <ac:chgData name="Mannix, Josh" userId="67577199-83d9-4857-9803-9b1b12014488" providerId="ADAL" clId="{E2CEF9CD-7BE3-4748-99BA-25C6D0FC0F28}" dt="2023-02-03T20:16:00.247" v="1744" actId="478"/>
          <ac:spMkLst>
            <pc:docMk/>
            <pc:sldMk cId="2613500484" sldId="347"/>
            <ac:spMk id="2" creationId="{ADC04ADF-3C89-B545-B3AC-998590695FDC}"/>
          </ac:spMkLst>
        </pc:spChg>
        <pc:spChg chg="mod">
          <ac:chgData name="Mannix, Josh" userId="67577199-83d9-4857-9803-9b1b12014488" providerId="ADAL" clId="{E2CEF9CD-7BE3-4748-99BA-25C6D0FC0F28}" dt="2023-02-03T20:17:45.086" v="1812" actId="14100"/>
          <ac:spMkLst>
            <pc:docMk/>
            <pc:sldMk cId="2613500484" sldId="347"/>
            <ac:spMk id="248" creationId="{00000000-0000-0000-0000-000000000000}"/>
          </ac:spMkLst>
        </pc:spChg>
        <pc:picChg chg="add mod">
          <ac:chgData name="Mannix, Josh" userId="67577199-83d9-4857-9803-9b1b12014488" providerId="ADAL" clId="{E2CEF9CD-7BE3-4748-99BA-25C6D0FC0F28}" dt="2023-02-03T20:15:57.931" v="1743" actId="1076"/>
          <ac:picMkLst>
            <pc:docMk/>
            <pc:sldMk cId="2613500484" sldId="347"/>
            <ac:picMk id="5" creationId="{1574AAB4-2684-5844-729A-083DE53A4350}"/>
          </ac:picMkLst>
        </pc:picChg>
        <pc:picChg chg="add mod">
          <ac:chgData name="Mannix, Josh" userId="67577199-83d9-4857-9803-9b1b12014488" providerId="ADAL" clId="{E2CEF9CD-7BE3-4748-99BA-25C6D0FC0F28}" dt="2023-02-03T20:16:19.082" v="1746" actId="1076"/>
          <ac:picMkLst>
            <pc:docMk/>
            <pc:sldMk cId="2613500484" sldId="347"/>
            <ac:picMk id="7" creationId="{3AE08D98-936A-B324-5CAD-D4728820EE34}"/>
          </ac:picMkLst>
        </pc:picChg>
        <pc:picChg chg="add mod">
          <ac:chgData name="Mannix, Josh" userId="67577199-83d9-4857-9803-9b1b12014488" providerId="ADAL" clId="{E2CEF9CD-7BE3-4748-99BA-25C6D0FC0F28}" dt="2023-02-03T20:16:42.451" v="1752" actId="1076"/>
          <ac:picMkLst>
            <pc:docMk/>
            <pc:sldMk cId="2613500484" sldId="347"/>
            <ac:picMk id="9" creationId="{42299798-D93D-A1BF-5D61-BE74B16C0CA8}"/>
          </ac:picMkLst>
        </pc:picChg>
      </pc:sldChg>
      <pc:sldChg chg="addSp modSp add mod modAnim">
        <pc:chgData name="Mannix, Josh" userId="67577199-83d9-4857-9803-9b1b12014488" providerId="ADAL" clId="{E2CEF9CD-7BE3-4748-99BA-25C6D0FC0F28}" dt="2023-02-03T20:26:30.172" v="2348"/>
        <pc:sldMkLst>
          <pc:docMk/>
          <pc:sldMk cId="804135539" sldId="348"/>
        </pc:sldMkLst>
        <pc:spChg chg="mod">
          <ac:chgData name="Mannix, Josh" userId="67577199-83d9-4857-9803-9b1b12014488" providerId="ADAL" clId="{E2CEF9CD-7BE3-4748-99BA-25C6D0FC0F28}" dt="2023-02-03T20:24:46.894" v="2216" actId="20577"/>
          <ac:spMkLst>
            <pc:docMk/>
            <pc:sldMk cId="804135539" sldId="348"/>
            <ac:spMk id="2" creationId="{ADC04ADF-3C89-B545-B3AC-998590695FDC}"/>
          </ac:spMkLst>
        </pc:spChg>
        <pc:spChg chg="add mod">
          <ac:chgData name="Mannix, Josh" userId="67577199-83d9-4857-9803-9b1b12014488" providerId="ADAL" clId="{E2CEF9CD-7BE3-4748-99BA-25C6D0FC0F28}" dt="2023-02-03T20:26:21.745" v="2347" actId="14100"/>
          <ac:spMkLst>
            <pc:docMk/>
            <pc:sldMk cId="804135539" sldId="348"/>
            <ac:spMk id="3" creationId="{8FA81075-767B-9DF0-0F59-120692DF2C47}"/>
          </ac:spMkLst>
        </pc:spChg>
        <pc:spChg chg="mod">
          <ac:chgData name="Mannix, Josh" userId="67577199-83d9-4857-9803-9b1b12014488" providerId="ADAL" clId="{E2CEF9CD-7BE3-4748-99BA-25C6D0FC0F28}" dt="2023-02-03T20:19:05.159" v="1850" actId="20577"/>
          <ac:spMkLst>
            <pc:docMk/>
            <pc:sldMk cId="804135539" sldId="348"/>
            <ac:spMk id="248" creationId="{00000000-0000-0000-0000-000000000000}"/>
          </ac:spMkLst>
        </pc:spChg>
      </pc:sldChg>
      <pc:sldChg chg="addSp modSp add mod modAnim">
        <pc:chgData name="Mannix, Josh" userId="67577199-83d9-4857-9803-9b1b12014488" providerId="ADAL" clId="{E2CEF9CD-7BE3-4748-99BA-25C6D0FC0F28}" dt="2023-02-03T20:53:29.273" v="2987"/>
        <pc:sldMkLst>
          <pc:docMk/>
          <pc:sldMk cId="90263954" sldId="349"/>
        </pc:sldMkLst>
        <pc:spChg chg="mod">
          <ac:chgData name="Mannix, Josh" userId="67577199-83d9-4857-9803-9b1b12014488" providerId="ADAL" clId="{E2CEF9CD-7BE3-4748-99BA-25C6D0FC0F28}" dt="2023-02-03T20:46:14.094" v="2687" actId="20577"/>
          <ac:spMkLst>
            <pc:docMk/>
            <pc:sldMk cId="90263954" sldId="349"/>
            <ac:spMk id="2" creationId="{ADC04ADF-3C89-B545-B3AC-998590695FDC}"/>
          </ac:spMkLst>
        </pc:spChg>
        <pc:spChg chg="add mod">
          <ac:chgData name="Mannix, Josh" userId="67577199-83d9-4857-9803-9b1b12014488" providerId="ADAL" clId="{E2CEF9CD-7BE3-4748-99BA-25C6D0FC0F28}" dt="2023-02-03T20:53:18.787" v="2985" actId="207"/>
          <ac:spMkLst>
            <pc:docMk/>
            <pc:sldMk cId="90263954" sldId="349"/>
            <ac:spMk id="3" creationId="{F0FBEDA3-2416-9F24-609C-655A47C0F635}"/>
          </ac:spMkLst>
        </pc:spChg>
        <pc:spChg chg="mod">
          <ac:chgData name="Mannix, Josh" userId="67577199-83d9-4857-9803-9b1b12014488" providerId="ADAL" clId="{E2CEF9CD-7BE3-4748-99BA-25C6D0FC0F28}" dt="2023-02-03T20:26:59.524" v="2371" actId="20577"/>
          <ac:spMkLst>
            <pc:docMk/>
            <pc:sldMk cId="90263954" sldId="349"/>
            <ac:spMk id="248" creationId="{00000000-0000-0000-0000-000000000000}"/>
          </ac:spMkLst>
        </pc:spChg>
      </pc:sldChg>
      <pc:sldChg chg="modSp add mod modAnim">
        <pc:chgData name="Mannix, Josh" userId="67577199-83d9-4857-9803-9b1b12014488" providerId="ADAL" clId="{E2CEF9CD-7BE3-4748-99BA-25C6D0FC0F28}" dt="2023-02-03T20:53:39.547" v="2988"/>
        <pc:sldMkLst>
          <pc:docMk/>
          <pc:sldMk cId="2307921756" sldId="350"/>
        </pc:sldMkLst>
        <pc:spChg chg="mod">
          <ac:chgData name="Mannix, Josh" userId="67577199-83d9-4857-9803-9b1b12014488" providerId="ADAL" clId="{E2CEF9CD-7BE3-4748-99BA-25C6D0FC0F28}" dt="2023-02-03T20:47:46.496" v="2732" actId="13926"/>
          <ac:spMkLst>
            <pc:docMk/>
            <pc:sldMk cId="2307921756" sldId="350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E2CEF9CD-7BE3-4748-99BA-25C6D0FC0F28}" dt="2023-02-03T20:53:44.636" v="2989"/>
        <pc:sldMkLst>
          <pc:docMk/>
          <pc:sldMk cId="1160480442" sldId="351"/>
        </pc:sldMkLst>
        <pc:spChg chg="mod">
          <ac:chgData name="Mannix, Josh" userId="67577199-83d9-4857-9803-9b1b12014488" providerId="ADAL" clId="{E2CEF9CD-7BE3-4748-99BA-25C6D0FC0F28}" dt="2023-02-03T20:51:01.659" v="2854" actId="20577"/>
          <ac:spMkLst>
            <pc:docMk/>
            <pc:sldMk cId="1160480442" sldId="351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E2CEF9CD-7BE3-4748-99BA-25C6D0FC0F28}" dt="2023-02-03T20:54:09.747" v="2994" actId="6549"/>
        <pc:sldMkLst>
          <pc:docMk/>
          <pc:sldMk cId="3973919585" sldId="352"/>
        </pc:sldMkLst>
        <pc:spChg chg="mod">
          <ac:chgData name="Mannix, Josh" userId="67577199-83d9-4857-9803-9b1b12014488" providerId="ADAL" clId="{E2CEF9CD-7BE3-4748-99BA-25C6D0FC0F28}" dt="2023-02-03T20:54:09.747" v="2994" actId="6549"/>
          <ac:spMkLst>
            <pc:docMk/>
            <pc:sldMk cId="3973919585" sldId="352"/>
            <ac:spMk id="2" creationId="{ADC04ADF-3C89-B545-B3AC-998590695FDC}"/>
          </ac:spMkLst>
        </pc:spChg>
      </pc:sldChg>
    </pc:docChg>
  </pc:docChgLst>
  <pc:docChgLst>
    <pc:chgData name="Mannix, Josh" userId="67577199-83d9-4857-9803-9b1b12014488" providerId="ADAL" clId="{617005A9-0423-2B42-B3D4-8AF3679932E7}"/>
    <pc:docChg chg="custSel addSld delSld modSld">
      <pc:chgData name="Mannix, Josh" userId="67577199-83d9-4857-9803-9b1b12014488" providerId="ADAL" clId="{617005A9-0423-2B42-B3D4-8AF3679932E7}" dt="2023-02-05T02:51:59.930" v="3491" actId="20577"/>
      <pc:docMkLst>
        <pc:docMk/>
      </pc:docMkLst>
      <pc:sldChg chg="del">
        <pc:chgData name="Mannix, Josh" userId="67577199-83d9-4857-9803-9b1b12014488" providerId="ADAL" clId="{617005A9-0423-2B42-B3D4-8AF3679932E7}" dt="2023-02-05T01:40:29.830" v="1257" actId="2696"/>
        <pc:sldMkLst>
          <pc:docMk/>
          <pc:sldMk cId="0" sldId="263"/>
        </pc:sldMkLst>
      </pc:sldChg>
      <pc:sldChg chg="modSp mod">
        <pc:chgData name="Mannix, Josh" userId="67577199-83d9-4857-9803-9b1b12014488" providerId="ADAL" clId="{617005A9-0423-2B42-B3D4-8AF3679932E7}" dt="2023-02-05T01:52:18.375" v="1808" actId="20577"/>
        <pc:sldMkLst>
          <pc:docMk/>
          <pc:sldMk cId="1525334266" sldId="312"/>
        </pc:sldMkLst>
        <pc:spChg chg="mod">
          <ac:chgData name="Mannix, Josh" userId="67577199-83d9-4857-9803-9b1b12014488" providerId="ADAL" clId="{617005A9-0423-2B42-B3D4-8AF3679932E7}" dt="2023-02-05T01:52:18.375" v="1808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2926030904" sldId="318"/>
        </pc:sldMkLst>
      </pc:sldChg>
      <pc:sldChg chg="delSp modSp mod">
        <pc:chgData name="Mannix, Josh" userId="67577199-83d9-4857-9803-9b1b12014488" providerId="ADAL" clId="{617005A9-0423-2B42-B3D4-8AF3679932E7}" dt="2023-02-05T00:38:12.868" v="609" actId="403"/>
        <pc:sldMkLst>
          <pc:docMk/>
          <pc:sldMk cId="2742753983" sldId="319"/>
        </pc:sldMkLst>
        <pc:spChg chg="mod">
          <ac:chgData name="Mannix, Josh" userId="67577199-83d9-4857-9803-9b1b12014488" providerId="ADAL" clId="{617005A9-0423-2B42-B3D4-8AF3679932E7}" dt="2023-02-05T00:38:12.868" v="609" actId="403"/>
          <ac:spMkLst>
            <pc:docMk/>
            <pc:sldMk cId="2742753983" sldId="319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0:32:52.962" v="48" actId="20577"/>
          <ac:spMkLst>
            <pc:docMk/>
            <pc:sldMk cId="2742753983" sldId="319"/>
            <ac:spMk id="248" creationId="{00000000-0000-0000-0000-000000000000}"/>
          </ac:spMkLst>
        </pc:sp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3" creationId="{6CC14266-E7E1-E741-9626-6CC10F8E6227}"/>
          </ac:picMkLst>
        </pc:pic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4" creationId="{7681D860-CE99-8D49-AEE9-1F08418718F7}"/>
          </ac:picMkLst>
        </pc:pic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5" creationId="{A15F5B09-21A2-C342-B67B-DF2148C2D339}"/>
          </ac:picMkLst>
        </pc:pic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6" creationId="{99057FA9-CF60-2345-9CCC-7B8928928B45}"/>
          </ac:picMkLst>
        </pc:pic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7" creationId="{94542D54-011F-0742-85E6-2A6E0F0D9624}"/>
          </ac:picMkLst>
        </pc:picChg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1441348668" sldId="320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4060266660" sldId="321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3566866191" sldId="322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2669273031" sldId="326"/>
        </pc:sldMkLst>
      </pc:sldChg>
      <pc:sldChg chg="modSp mod">
        <pc:chgData name="Mannix, Josh" userId="67577199-83d9-4857-9803-9b1b12014488" providerId="ADAL" clId="{617005A9-0423-2B42-B3D4-8AF3679932E7}" dt="2023-02-05T02:51:59.930" v="3491" actId="20577"/>
        <pc:sldMkLst>
          <pc:docMk/>
          <pc:sldMk cId="3174111468" sldId="333"/>
        </pc:sldMkLst>
        <pc:spChg chg="mod">
          <ac:chgData name="Mannix, Josh" userId="67577199-83d9-4857-9803-9b1b12014488" providerId="ADAL" clId="{617005A9-0423-2B42-B3D4-8AF3679932E7}" dt="2023-02-05T01:54:07.253" v="2133" actId="20577"/>
          <ac:spMkLst>
            <pc:docMk/>
            <pc:sldMk cId="3174111468" sldId="333"/>
            <ac:spMk id="3" creationId="{174A2818-11F1-9527-987C-744698490DA5}"/>
          </ac:spMkLst>
        </pc:spChg>
        <pc:spChg chg="mod">
          <ac:chgData name="Mannix, Josh" userId="67577199-83d9-4857-9803-9b1b12014488" providerId="ADAL" clId="{617005A9-0423-2B42-B3D4-8AF3679932E7}" dt="2023-02-05T02:51:59.930" v="3491" actId="20577"/>
          <ac:spMkLst>
            <pc:docMk/>
            <pc:sldMk cId="3174111468" sldId="333"/>
            <ac:spMk id="11" creationId="{75042BC0-BE00-2440-A29B-4DDC2D2211E1}"/>
          </ac:spMkLst>
        </pc:spChg>
      </pc:sldChg>
      <pc:sldChg chg="modSp mod">
        <pc:chgData name="Mannix, Josh" userId="67577199-83d9-4857-9803-9b1b12014488" providerId="ADAL" clId="{617005A9-0423-2B42-B3D4-8AF3679932E7}" dt="2023-02-05T02:25:42.556" v="3445" actId="20577"/>
        <pc:sldMkLst>
          <pc:docMk/>
          <pc:sldMk cId="3370673050" sldId="334"/>
        </pc:sldMkLst>
        <pc:spChg chg="mod">
          <ac:chgData name="Mannix, Josh" userId="67577199-83d9-4857-9803-9b1b12014488" providerId="ADAL" clId="{617005A9-0423-2B42-B3D4-8AF3679932E7}" dt="2023-02-05T02:25:42.556" v="3445" actId="20577"/>
          <ac:spMkLst>
            <pc:docMk/>
            <pc:sldMk cId="3370673050" sldId="334"/>
            <ac:spMk id="3" creationId="{174A2818-11F1-9527-987C-744698490DA5}"/>
          </ac:spMkLst>
        </pc:spChg>
        <pc:spChg chg="mod">
          <ac:chgData name="Mannix, Josh" userId="67577199-83d9-4857-9803-9b1b12014488" providerId="ADAL" clId="{617005A9-0423-2B42-B3D4-8AF3679932E7}" dt="2023-02-05T02:21:06.868" v="3374" actId="14100"/>
          <ac:spMkLst>
            <pc:docMk/>
            <pc:sldMk cId="3370673050" sldId="334"/>
            <ac:spMk id="11" creationId="{75042BC0-BE00-2440-A29B-4DDC2D2211E1}"/>
          </ac:spMkLst>
        </pc:spChg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2132093768" sldId="336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414786472" sldId="337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1124642437" sldId="338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1087533937" sldId="339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1947176585" sldId="340"/>
        </pc:sldMkLst>
      </pc:sldChg>
      <pc:sldChg chg="del">
        <pc:chgData name="Mannix, Josh" userId="67577199-83d9-4857-9803-9b1b12014488" providerId="ADAL" clId="{617005A9-0423-2B42-B3D4-8AF3679932E7}" dt="2023-02-05T01:40:29.830" v="1257" actId="2696"/>
        <pc:sldMkLst>
          <pc:docMk/>
          <pc:sldMk cId="1695509057" sldId="341"/>
        </pc:sldMkLst>
      </pc:sldChg>
      <pc:sldChg chg="addSp delSp modSp add mod">
        <pc:chgData name="Mannix, Josh" userId="67577199-83d9-4857-9803-9b1b12014488" providerId="ADAL" clId="{617005A9-0423-2B42-B3D4-8AF3679932E7}" dt="2023-02-05T01:07:52.243" v="702" actId="14100"/>
        <pc:sldMkLst>
          <pc:docMk/>
          <pc:sldMk cId="1388736335" sldId="353"/>
        </pc:sldMkLst>
        <pc:spChg chg="mod">
          <ac:chgData name="Mannix, Josh" userId="67577199-83d9-4857-9803-9b1b12014488" providerId="ADAL" clId="{617005A9-0423-2B42-B3D4-8AF3679932E7}" dt="2023-02-05T01:07:52.243" v="702" actId="14100"/>
          <ac:spMkLst>
            <pc:docMk/>
            <pc:sldMk cId="1388736335" sldId="353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00:37.768" v="653" actId="20577"/>
          <ac:spMkLst>
            <pc:docMk/>
            <pc:sldMk cId="1388736335" sldId="353"/>
            <ac:spMk id="248" creationId="{00000000-0000-0000-0000-000000000000}"/>
          </ac:spMkLst>
        </pc:sp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0" creationId="{A579138C-E523-F741-879F-987976DF54CF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1" creationId="{A56955B5-24A3-2B48-898C-D85F23904EC0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2" creationId="{6FC5CC1D-8787-2F4C-8D87-73BB5E9699DE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3" creationId="{CFA7C2B6-5C1E-BE48-B3E1-40DA803817DD}"/>
          </ac:picMkLst>
        </pc:picChg>
        <pc:picChg chg="add del">
          <ac:chgData name="Mannix, Josh" userId="67577199-83d9-4857-9803-9b1b12014488" providerId="ADAL" clId="{617005A9-0423-2B42-B3D4-8AF3679932E7}" dt="2023-02-05T01:04:38.460" v="699" actId="478"/>
          <ac:picMkLst>
            <pc:docMk/>
            <pc:sldMk cId="1388736335" sldId="353"/>
            <ac:picMk id="24" creationId="{D8EB12DA-7154-B34B-AFCA-B604F4E52B3C}"/>
          </ac:picMkLst>
        </pc:picChg>
        <pc:picChg chg="add del">
          <ac:chgData name="Mannix, Josh" userId="67577199-83d9-4857-9803-9b1b12014488" providerId="ADAL" clId="{617005A9-0423-2B42-B3D4-8AF3679932E7}" dt="2023-02-05T01:04:38.460" v="699" actId="478"/>
          <ac:picMkLst>
            <pc:docMk/>
            <pc:sldMk cId="1388736335" sldId="353"/>
            <ac:picMk id="25" creationId="{5BD5E82B-FDF9-1F45-B750-C0F93E36AB07}"/>
          </ac:picMkLst>
        </pc:picChg>
        <pc:picChg chg="add del">
          <ac:chgData name="Mannix, Josh" userId="67577199-83d9-4857-9803-9b1b12014488" providerId="ADAL" clId="{617005A9-0423-2B42-B3D4-8AF3679932E7}" dt="2023-02-05T01:04:38.460" v="699" actId="478"/>
          <ac:picMkLst>
            <pc:docMk/>
            <pc:sldMk cId="1388736335" sldId="353"/>
            <ac:picMk id="26" creationId="{28D4D848-F980-BE49-ABFD-D890FF8AEA82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7" creationId="{D916CA65-CCD8-DB4A-8BCD-30A1F9DD77C9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8" creationId="{896FB5A5-C207-6D40-AAB8-FCC95B886B38}"/>
          </ac:picMkLst>
        </pc:picChg>
        <pc:picChg chg="add del">
          <ac:chgData name="Mannix, Josh" userId="67577199-83d9-4857-9803-9b1b12014488" providerId="ADAL" clId="{617005A9-0423-2B42-B3D4-8AF3679932E7}" dt="2023-02-05T01:04:38.460" v="699" actId="478"/>
          <ac:picMkLst>
            <pc:docMk/>
            <pc:sldMk cId="1388736335" sldId="353"/>
            <ac:picMk id="1026" creationId="{EB53A4C4-E01F-6F47-B97A-24DE1D9671B2}"/>
          </ac:picMkLst>
        </pc:picChg>
      </pc:sldChg>
      <pc:sldChg chg="modSp add mod modAnim">
        <pc:chgData name="Mannix, Josh" userId="67577199-83d9-4857-9803-9b1b12014488" providerId="ADAL" clId="{617005A9-0423-2B42-B3D4-8AF3679932E7}" dt="2023-02-05T02:32:16.132" v="3469" actId="20577"/>
        <pc:sldMkLst>
          <pc:docMk/>
          <pc:sldMk cId="1287105773" sldId="354"/>
        </pc:sldMkLst>
        <pc:spChg chg="mod">
          <ac:chgData name="Mannix, Josh" userId="67577199-83d9-4857-9803-9b1b12014488" providerId="ADAL" clId="{617005A9-0423-2B42-B3D4-8AF3679932E7}" dt="2023-02-05T01:29:31.917" v="1163" actId="14100"/>
          <ac:spMkLst>
            <pc:docMk/>
            <pc:sldMk cId="1287105773" sldId="354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2:32:16.132" v="3469" actId="20577"/>
          <ac:spMkLst>
            <pc:docMk/>
            <pc:sldMk cId="1287105773" sldId="354"/>
            <ac:spMk id="248" creationId="{00000000-0000-0000-0000-000000000000}"/>
          </ac:spMkLst>
        </pc:spChg>
      </pc:sldChg>
      <pc:sldChg chg="modSp add mod modAnim">
        <pc:chgData name="Mannix, Josh" userId="67577199-83d9-4857-9803-9b1b12014488" providerId="ADAL" clId="{617005A9-0423-2B42-B3D4-8AF3679932E7}" dt="2023-02-05T02:32:23.709" v="3485" actId="20577"/>
        <pc:sldMkLst>
          <pc:docMk/>
          <pc:sldMk cId="256539174" sldId="355"/>
        </pc:sldMkLst>
        <pc:spChg chg="mod">
          <ac:chgData name="Mannix, Josh" userId="67577199-83d9-4857-9803-9b1b12014488" providerId="ADAL" clId="{617005A9-0423-2B42-B3D4-8AF3679932E7}" dt="2023-02-05T01:34:59.621" v="1245" actId="20577"/>
          <ac:spMkLst>
            <pc:docMk/>
            <pc:sldMk cId="256539174" sldId="355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2:32:23.709" v="3485" actId="20577"/>
          <ac:spMkLst>
            <pc:docMk/>
            <pc:sldMk cId="256539174" sldId="355"/>
            <ac:spMk id="248" creationId="{00000000-0000-0000-0000-000000000000}"/>
          </ac:spMkLst>
        </pc:spChg>
      </pc:sldChg>
      <pc:sldChg chg="addSp delSp modSp add del mod">
        <pc:chgData name="Mannix, Josh" userId="67577199-83d9-4857-9803-9b1b12014488" providerId="ADAL" clId="{617005A9-0423-2B42-B3D4-8AF3679932E7}" dt="2023-02-05T01:49:51.292" v="1754" actId="2696"/>
        <pc:sldMkLst>
          <pc:docMk/>
          <pc:sldMk cId="3281825583" sldId="356"/>
        </pc:sldMkLst>
        <pc:spChg chg="mod">
          <ac:chgData name="Mannix, Josh" userId="67577199-83d9-4857-9803-9b1b12014488" providerId="ADAL" clId="{617005A9-0423-2B42-B3D4-8AF3679932E7}" dt="2023-02-05T01:41:31.635" v="1338" actId="20577"/>
          <ac:spMkLst>
            <pc:docMk/>
            <pc:sldMk cId="3281825583" sldId="356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17" creationId="{BBA46AB7-346D-AD4E-A682-F655C20A9EDC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18" creationId="{B93DD127-FA54-9C47-B38F-F942648E94DC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19" creationId="{C8C33DBA-E41D-6049-9DD3-A7E488D39B63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20" creationId="{2DA2AC2F-466E-F049-9230-2D9DF0A1A4E3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21" creationId="{B9BEF1A0-5984-8E42-B5E4-DC4252EF73D9}"/>
          </ac:spMkLst>
        </pc:spChg>
        <pc:spChg chg="mod">
          <ac:chgData name="Mannix, Josh" userId="67577199-83d9-4857-9803-9b1b12014488" providerId="ADAL" clId="{617005A9-0423-2B42-B3D4-8AF3679932E7}" dt="2023-02-05T01:40:46.362" v="1271" actId="20577"/>
          <ac:spMkLst>
            <pc:docMk/>
            <pc:sldMk cId="3281825583" sldId="356"/>
            <ac:spMk id="248" creationId="{00000000-0000-0000-0000-000000000000}"/>
          </ac:spMkLst>
        </pc:spChg>
        <pc:grpChg chg="del">
          <ac:chgData name="Mannix, Josh" userId="67577199-83d9-4857-9803-9b1b12014488" providerId="ADAL" clId="{617005A9-0423-2B42-B3D4-8AF3679932E7}" dt="2023-02-05T01:40:16.625" v="1248" actId="478"/>
          <ac:grpSpMkLst>
            <pc:docMk/>
            <pc:sldMk cId="3281825583" sldId="356"/>
            <ac:grpSpMk id="4" creationId="{11703149-2179-114C-BEBA-C280511D2FA9}"/>
          </ac:grpSpMkLst>
        </pc:grpChg>
        <pc:grpChg chg="add mod">
          <ac:chgData name="Mannix, Josh" userId="67577199-83d9-4857-9803-9b1b12014488" providerId="ADAL" clId="{617005A9-0423-2B42-B3D4-8AF3679932E7}" dt="2023-02-05T01:40:16.895" v="1249"/>
          <ac:grpSpMkLst>
            <pc:docMk/>
            <pc:sldMk cId="3281825583" sldId="356"/>
            <ac:grpSpMk id="16" creationId="{1979D6E5-3F35-7F45-B8F3-FCDC0EAFA4E0}"/>
          </ac:grpSpMkLst>
        </pc:grpChg>
      </pc:sldChg>
      <pc:sldChg chg="addSp delSp modSp add mod">
        <pc:chgData name="Mannix, Josh" userId="67577199-83d9-4857-9803-9b1b12014488" providerId="ADAL" clId="{617005A9-0423-2B42-B3D4-8AF3679932E7}" dt="2023-02-05T01:50:05.435" v="1796" actId="20577"/>
        <pc:sldMkLst>
          <pc:docMk/>
          <pc:sldMk cId="3407391310" sldId="357"/>
        </pc:sldMkLst>
        <pc:spChg chg="mod">
          <ac:chgData name="Mannix, Josh" userId="67577199-83d9-4857-9803-9b1b12014488" providerId="ADAL" clId="{617005A9-0423-2B42-B3D4-8AF3679932E7}" dt="2023-02-05T01:50:05.435" v="1796" actId="20577"/>
          <ac:spMkLst>
            <pc:docMk/>
            <pc:sldMk cId="3407391310" sldId="357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25" creationId="{A08C022A-6BBB-694D-B7E0-6EACF31BBF18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26" creationId="{4012C687-937B-4A42-BCC1-549AC974401F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29" creationId="{46BF0AB2-E94D-FA4A-B767-3DD4A117C19C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30" creationId="{98AF5EBC-49FD-4E43-AB65-66A73FD4D930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31" creationId="{3EAFB95F-6367-2D41-B191-477D0DFFCCA6}"/>
          </ac:spMkLst>
        </pc:spChg>
        <pc:spChg chg="mod">
          <ac:chgData name="Mannix, Josh" userId="67577199-83d9-4857-9803-9b1b12014488" providerId="ADAL" clId="{617005A9-0423-2B42-B3D4-8AF3679932E7}" dt="2023-02-05T01:42:11.977" v="1356" actId="20577"/>
          <ac:spMkLst>
            <pc:docMk/>
            <pc:sldMk cId="3407391310" sldId="357"/>
            <ac:spMk id="248" creationId="{00000000-0000-0000-0000-000000000000}"/>
          </ac:spMkLst>
        </pc:spChg>
        <pc:grpChg chg="del">
          <ac:chgData name="Mannix, Josh" userId="67577199-83d9-4857-9803-9b1b12014488" providerId="ADAL" clId="{617005A9-0423-2B42-B3D4-8AF3679932E7}" dt="2023-02-05T01:40:20.340" v="1250" actId="478"/>
          <ac:grpSpMkLst>
            <pc:docMk/>
            <pc:sldMk cId="3407391310" sldId="357"/>
            <ac:grpSpMk id="4" creationId="{11703149-2179-114C-BEBA-C280511D2FA9}"/>
          </ac:grpSpMkLst>
        </pc:grpChg>
        <pc:grpChg chg="add mod">
          <ac:chgData name="Mannix, Josh" userId="67577199-83d9-4857-9803-9b1b12014488" providerId="ADAL" clId="{617005A9-0423-2B42-B3D4-8AF3679932E7}" dt="2023-02-05T01:40:20.619" v="1251"/>
          <ac:grpSpMkLst>
            <pc:docMk/>
            <pc:sldMk cId="3407391310" sldId="357"/>
            <ac:grpSpMk id="24" creationId="{AA51D808-54B9-9647-A42A-10A9B152FEFA}"/>
          </ac:grpSpMkLst>
        </pc:grpChg>
        <pc:picChg chg="del">
          <ac:chgData name="Mannix, Josh" userId="67577199-83d9-4857-9803-9b1b12014488" providerId="ADAL" clId="{617005A9-0423-2B42-B3D4-8AF3679932E7}" dt="2023-02-05T01:41:57.184" v="1339" actId="478"/>
          <ac:picMkLst>
            <pc:docMk/>
            <pc:sldMk cId="3407391310" sldId="357"/>
            <ac:picMk id="21" creationId="{A56955B5-24A3-2B48-898C-D85F23904EC0}"/>
          </ac:picMkLst>
        </pc:picChg>
        <pc:picChg chg="del">
          <ac:chgData name="Mannix, Josh" userId="67577199-83d9-4857-9803-9b1b12014488" providerId="ADAL" clId="{617005A9-0423-2B42-B3D4-8AF3679932E7}" dt="2023-02-05T01:41:57.184" v="1339" actId="478"/>
          <ac:picMkLst>
            <pc:docMk/>
            <pc:sldMk cId="3407391310" sldId="357"/>
            <ac:picMk id="23" creationId="{CFA7C2B6-5C1E-BE48-B3E1-40DA803817DD}"/>
          </ac:picMkLst>
        </pc:picChg>
        <pc:picChg chg="del">
          <ac:chgData name="Mannix, Josh" userId="67577199-83d9-4857-9803-9b1b12014488" providerId="ADAL" clId="{617005A9-0423-2B42-B3D4-8AF3679932E7}" dt="2023-02-05T01:41:58.717" v="1340" actId="478"/>
          <ac:picMkLst>
            <pc:docMk/>
            <pc:sldMk cId="3407391310" sldId="357"/>
            <ac:picMk id="28" creationId="{896FB5A5-C207-6D40-AAB8-FCC95B886B38}"/>
          </ac:picMkLst>
        </pc:picChg>
      </pc:sldChg>
      <pc:sldChg chg="addSp delSp modSp add mod modAnim">
        <pc:chgData name="Mannix, Josh" userId="67577199-83d9-4857-9803-9b1b12014488" providerId="ADAL" clId="{617005A9-0423-2B42-B3D4-8AF3679932E7}" dt="2023-02-05T01:49:40.568" v="1751"/>
        <pc:sldMkLst>
          <pc:docMk/>
          <pc:sldMk cId="1984715058" sldId="358"/>
        </pc:sldMkLst>
        <pc:spChg chg="mod">
          <ac:chgData name="Mannix, Josh" userId="67577199-83d9-4857-9803-9b1b12014488" providerId="ADAL" clId="{617005A9-0423-2B42-B3D4-8AF3679932E7}" dt="2023-02-05T01:49:08.471" v="1749" actId="20577"/>
          <ac:spMkLst>
            <pc:docMk/>
            <pc:sldMk cId="1984715058" sldId="358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17" creationId="{620484E2-7834-9A41-B501-A1820C429992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18" creationId="{7D320773-4590-C249-810A-E18B1D9FDF94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19" creationId="{5CFEC5B5-D71C-5A4B-86DA-193E7BAEECE0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20" creationId="{655E82C9-14DC-DB4F-8249-3DA6437AC302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21" creationId="{9C102642-9EFE-E74E-8B92-CB8900A01BF5}"/>
          </ac:spMkLst>
        </pc:spChg>
        <pc:spChg chg="mod">
          <ac:chgData name="Mannix, Josh" userId="67577199-83d9-4857-9803-9b1b12014488" providerId="ADAL" clId="{617005A9-0423-2B42-B3D4-8AF3679932E7}" dt="2023-02-05T01:43:30.721" v="1377" actId="20577"/>
          <ac:spMkLst>
            <pc:docMk/>
            <pc:sldMk cId="1984715058" sldId="358"/>
            <ac:spMk id="248" creationId="{00000000-0000-0000-0000-000000000000}"/>
          </ac:spMkLst>
        </pc:spChg>
        <pc:grpChg chg="del">
          <ac:chgData name="Mannix, Josh" userId="67577199-83d9-4857-9803-9b1b12014488" providerId="ADAL" clId="{617005A9-0423-2B42-B3D4-8AF3679932E7}" dt="2023-02-05T01:40:23.490" v="1252" actId="478"/>
          <ac:grpSpMkLst>
            <pc:docMk/>
            <pc:sldMk cId="1984715058" sldId="358"/>
            <ac:grpSpMk id="4" creationId="{11703149-2179-114C-BEBA-C280511D2FA9}"/>
          </ac:grpSpMkLst>
        </pc:grpChg>
        <pc:grpChg chg="add mod">
          <ac:chgData name="Mannix, Josh" userId="67577199-83d9-4857-9803-9b1b12014488" providerId="ADAL" clId="{617005A9-0423-2B42-B3D4-8AF3679932E7}" dt="2023-02-05T01:40:23.769" v="1253"/>
          <ac:grpSpMkLst>
            <pc:docMk/>
            <pc:sldMk cId="1984715058" sldId="358"/>
            <ac:grpSpMk id="16" creationId="{F67D49E6-4516-4A41-B0E4-0BABC3D1EBA7}"/>
          </ac:grpSpMkLst>
        </pc:grpChg>
      </pc:sldChg>
      <pc:sldChg chg="delSp modSp add mod">
        <pc:chgData name="Mannix, Josh" userId="67577199-83d9-4857-9803-9b1b12014488" providerId="ADAL" clId="{617005A9-0423-2B42-B3D4-8AF3679932E7}" dt="2023-02-05T02:04:44.610" v="2493" actId="16959"/>
        <pc:sldMkLst>
          <pc:docMk/>
          <pc:sldMk cId="2212034278" sldId="359"/>
        </pc:sldMkLst>
        <pc:spChg chg="mod">
          <ac:chgData name="Mannix, Josh" userId="67577199-83d9-4857-9803-9b1b12014488" providerId="ADAL" clId="{617005A9-0423-2B42-B3D4-8AF3679932E7}" dt="2023-02-05T02:04:44.610" v="2493" actId="16959"/>
          <ac:spMkLst>
            <pc:docMk/>
            <pc:sldMk cId="2212034278" sldId="359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56:01.435" v="2161" actId="20577"/>
          <ac:spMkLst>
            <pc:docMk/>
            <pc:sldMk cId="2212034278" sldId="359"/>
            <ac:spMk id="248" creationId="{00000000-0000-0000-0000-000000000000}"/>
          </ac:spMkLst>
        </pc:spChg>
        <pc:picChg chg="mod">
          <ac:chgData name="Mannix, Josh" userId="67577199-83d9-4857-9803-9b1b12014488" providerId="ADAL" clId="{617005A9-0423-2B42-B3D4-8AF3679932E7}" dt="2023-02-05T02:03:05.844" v="2416" actId="1076"/>
          <ac:picMkLst>
            <pc:docMk/>
            <pc:sldMk cId="2212034278" sldId="359"/>
            <ac:picMk id="20" creationId="{A579138C-E523-F741-879F-987976DF54CF}"/>
          </ac:picMkLst>
        </pc:picChg>
        <pc:picChg chg="del">
          <ac:chgData name="Mannix, Josh" userId="67577199-83d9-4857-9803-9b1b12014488" providerId="ADAL" clId="{617005A9-0423-2B42-B3D4-8AF3679932E7}" dt="2023-02-05T02:03:07.886" v="2417" actId="478"/>
          <ac:picMkLst>
            <pc:docMk/>
            <pc:sldMk cId="2212034278" sldId="359"/>
            <ac:picMk id="22" creationId="{6FC5CC1D-8787-2F4C-8D87-73BB5E9699DE}"/>
          </ac:picMkLst>
        </pc:picChg>
        <pc:picChg chg="mod">
          <ac:chgData name="Mannix, Josh" userId="67577199-83d9-4857-9803-9b1b12014488" providerId="ADAL" clId="{617005A9-0423-2B42-B3D4-8AF3679932E7}" dt="2023-02-05T02:03:04.043" v="2415" actId="1076"/>
          <ac:picMkLst>
            <pc:docMk/>
            <pc:sldMk cId="2212034278" sldId="359"/>
            <ac:picMk id="27" creationId="{D916CA65-CCD8-DB4A-8BCD-30A1F9DD77C9}"/>
          </ac:picMkLst>
        </pc:picChg>
      </pc:sldChg>
      <pc:sldChg chg="addSp delSp modSp add del mod">
        <pc:chgData name="Mannix, Josh" userId="67577199-83d9-4857-9803-9b1b12014488" providerId="ADAL" clId="{617005A9-0423-2B42-B3D4-8AF3679932E7}" dt="2023-02-05T01:49:44.130" v="1753" actId="2696"/>
        <pc:sldMkLst>
          <pc:docMk/>
          <pc:sldMk cId="3366179735" sldId="359"/>
        </pc:sldMkLst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17" creationId="{B0197EF7-FAA6-F545-BD7C-E1F2D7595461}"/>
          </ac:spMkLst>
        </pc:spChg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18" creationId="{1D07920B-8AB1-4A4B-BF6C-43834A4458B9}"/>
          </ac:spMkLst>
        </pc:spChg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19" creationId="{0DC5821B-6546-284D-AEFE-CEEC7B53D554}"/>
          </ac:spMkLst>
        </pc:spChg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20" creationId="{2C3D761B-5E38-6B43-B248-AC6B92E8FF61}"/>
          </ac:spMkLst>
        </pc:spChg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21" creationId="{10B9F430-1C38-0C47-870B-B302B3647FF5}"/>
          </ac:spMkLst>
        </pc:spChg>
        <pc:grpChg chg="del mod">
          <ac:chgData name="Mannix, Josh" userId="67577199-83d9-4857-9803-9b1b12014488" providerId="ADAL" clId="{617005A9-0423-2B42-B3D4-8AF3679932E7}" dt="2023-02-05T01:40:26.438" v="1255" actId="478"/>
          <ac:grpSpMkLst>
            <pc:docMk/>
            <pc:sldMk cId="3366179735" sldId="359"/>
            <ac:grpSpMk id="4" creationId="{11703149-2179-114C-BEBA-C280511D2FA9}"/>
          </ac:grpSpMkLst>
        </pc:grpChg>
        <pc:grpChg chg="add mod">
          <ac:chgData name="Mannix, Josh" userId="67577199-83d9-4857-9803-9b1b12014488" providerId="ADAL" clId="{617005A9-0423-2B42-B3D4-8AF3679932E7}" dt="2023-02-05T01:40:26.703" v="1256"/>
          <ac:grpSpMkLst>
            <pc:docMk/>
            <pc:sldMk cId="3366179735" sldId="359"/>
            <ac:grpSpMk id="16" creationId="{C9C57805-1FDF-CC4B-BCE8-7D56BAAEE1F9}"/>
          </ac:grpSpMkLst>
        </pc:grpChg>
      </pc:sldChg>
      <pc:sldChg chg="add del">
        <pc:chgData name="Mannix, Josh" userId="67577199-83d9-4857-9803-9b1b12014488" providerId="ADAL" clId="{617005A9-0423-2B42-B3D4-8AF3679932E7}" dt="2023-02-05T01:46:26.374" v="1700"/>
        <pc:sldMkLst>
          <pc:docMk/>
          <pc:sldMk cId="1685046819" sldId="360"/>
        </pc:sldMkLst>
      </pc:sldChg>
      <pc:sldChg chg="modSp add del">
        <pc:chgData name="Mannix, Josh" userId="67577199-83d9-4857-9803-9b1b12014488" providerId="ADAL" clId="{617005A9-0423-2B42-B3D4-8AF3679932E7}" dt="2023-02-05T01:49:43.461" v="1752" actId="2696"/>
        <pc:sldMkLst>
          <pc:docMk/>
          <pc:sldMk cId="2401943001" sldId="360"/>
        </pc:sldMkLst>
        <pc:spChg chg="mod">
          <ac:chgData name="Mannix, Josh" userId="67577199-83d9-4857-9803-9b1b12014488" providerId="ADAL" clId="{617005A9-0423-2B42-B3D4-8AF3679932E7}" dt="2023-02-05T01:46:38.625" v="1702"/>
          <ac:spMkLst>
            <pc:docMk/>
            <pc:sldMk cId="2401943001" sldId="360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617005A9-0423-2B42-B3D4-8AF3679932E7}" dt="2023-02-05T02:17:44.939" v="3018"/>
        <pc:sldMkLst>
          <pc:docMk/>
          <pc:sldMk cId="4136411304" sldId="360"/>
        </pc:sldMkLst>
        <pc:spChg chg="mod">
          <ac:chgData name="Mannix, Josh" userId="67577199-83d9-4857-9803-9b1b12014488" providerId="ADAL" clId="{617005A9-0423-2B42-B3D4-8AF3679932E7}" dt="2023-02-05T02:12:59.197" v="2986" actId="403"/>
          <ac:spMkLst>
            <pc:docMk/>
            <pc:sldMk cId="4136411304" sldId="360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617005A9-0423-2B42-B3D4-8AF3679932E7}" dt="2023-02-05T02:17:41.719" v="3017"/>
        <pc:sldMkLst>
          <pc:docMk/>
          <pc:sldMk cId="1636631315" sldId="361"/>
        </pc:sldMkLst>
        <pc:spChg chg="mod">
          <ac:chgData name="Mannix, Josh" userId="67577199-83d9-4857-9803-9b1b12014488" providerId="ADAL" clId="{617005A9-0423-2B42-B3D4-8AF3679932E7}" dt="2023-02-05T02:14:58.165" v="3001" actId="255"/>
          <ac:spMkLst>
            <pc:docMk/>
            <pc:sldMk cId="1636631315" sldId="361"/>
            <ac:spMk id="2" creationId="{ADC04ADF-3C89-B545-B3AC-998590695FDC}"/>
          </ac:spMkLst>
        </pc:spChg>
      </pc:sldChg>
    </pc:docChg>
  </pc:docChgLst>
  <pc:docChgLst>
    <pc:chgData name="Mannix, Josh" userId="67577199-83d9-4857-9803-9b1b12014488" providerId="ADAL" clId="{5E63568B-A134-F74A-B947-EBB8480209A8}"/>
    <pc:docChg chg="undo custSel addSld modSld">
      <pc:chgData name="Mannix, Josh" userId="67577199-83d9-4857-9803-9b1b12014488" providerId="ADAL" clId="{5E63568B-A134-F74A-B947-EBB8480209A8}" dt="2023-01-09T17:50:08.391" v="432" actId="14100"/>
      <pc:docMkLst>
        <pc:docMk/>
      </pc:docMkLst>
      <pc:sldChg chg="modSp mod">
        <pc:chgData name="Mannix, Josh" userId="67577199-83d9-4857-9803-9b1b12014488" providerId="ADAL" clId="{5E63568B-A134-F74A-B947-EBB8480209A8}" dt="2023-01-09T17:41:16.617" v="312" actId="1076"/>
        <pc:sldMkLst>
          <pc:docMk/>
          <pc:sldMk cId="0" sldId="261"/>
        </pc:sldMkLst>
        <pc:spChg chg="mod">
          <ac:chgData name="Mannix, Josh" userId="67577199-83d9-4857-9803-9b1b12014488" providerId="ADAL" clId="{5E63568B-A134-F74A-B947-EBB8480209A8}" dt="2023-01-09T17:41:16.617" v="312" actId="1076"/>
          <ac:spMkLst>
            <pc:docMk/>
            <pc:sldMk cId="0" sldId="261"/>
            <ac:spMk id="249" creationId="{00000000-0000-0000-0000-000000000000}"/>
          </ac:spMkLst>
        </pc:spChg>
      </pc:sldChg>
      <pc:sldChg chg="modSp mod">
        <pc:chgData name="Mannix, Josh" userId="67577199-83d9-4857-9803-9b1b12014488" providerId="ADAL" clId="{5E63568B-A134-F74A-B947-EBB8480209A8}" dt="2023-01-09T17:41:43.969" v="316" actId="1076"/>
        <pc:sldMkLst>
          <pc:docMk/>
          <pc:sldMk cId="0" sldId="263"/>
        </pc:sldMkLst>
        <pc:spChg chg="mod">
          <ac:chgData name="Mannix, Josh" userId="67577199-83d9-4857-9803-9b1b12014488" providerId="ADAL" clId="{5E63568B-A134-F74A-B947-EBB8480209A8}" dt="2023-01-09T17:41:43.541" v="315" actId="1076"/>
          <ac:spMkLst>
            <pc:docMk/>
            <pc:sldMk cId="0" sldId="263"/>
            <ac:spMk id="17" creationId="{0EC3D688-7D0E-4B4D-B613-C1BA1A4581EA}"/>
          </ac:spMkLst>
        </pc:spChg>
        <pc:spChg chg="mod">
          <ac:chgData name="Mannix, Josh" userId="67577199-83d9-4857-9803-9b1b12014488" providerId="ADAL" clId="{5E63568B-A134-F74A-B947-EBB8480209A8}" dt="2023-01-09T17:41:43.969" v="316" actId="1076"/>
          <ac:spMkLst>
            <pc:docMk/>
            <pc:sldMk cId="0" sldId="263"/>
            <ac:spMk id="274" creationId="{00000000-0000-0000-0000-000000000000}"/>
          </ac:spMkLst>
        </pc:spChg>
      </pc:sldChg>
      <pc:sldChg chg="modSp mod">
        <pc:chgData name="Mannix, Josh" userId="67577199-83d9-4857-9803-9b1b12014488" providerId="ADAL" clId="{5E63568B-A134-F74A-B947-EBB8480209A8}" dt="2023-01-09T17:43:12.775" v="374" actId="20577"/>
        <pc:sldMkLst>
          <pc:docMk/>
          <pc:sldMk cId="2998291648" sldId="310"/>
        </pc:sldMkLst>
        <pc:spChg chg="mod">
          <ac:chgData name="Mannix, Josh" userId="67577199-83d9-4857-9803-9b1b12014488" providerId="ADAL" clId="{5E63568B-A134-F74A-B947-EBB8480209A8}" dt="2023-01-09T17:43:12.775" v="374" actId="20577"/>
          <ac:spMkLst>
            <pc:docMk/>
            <pc:sldMk cId="2998291648" sldId="310"/>
            <ac:spMk id="273" creationId="{00000000-0000-0000-0000-000000000000}"/>
          </ac:spMkLst>
        </pc:spChg>
        <pc:spChg chg="mod">
          <ac:chgData name="Mannix, Josh" userId="67577199-83d9-4857-9803-9b1b12014488" providerId="ADAL" clId="{5E63568B-A134-F74A-B947-EBB8480209A8}" dt="2023-01-09T17:43:08.542" v="359" actId="20577"/>
          <ac:spMkLst>
            <pc:docMk/>
            <pc:sldMk cId="2998291648" sldId="310"/>
            <ac:spMk id="274" creationId="{00000000-0000-0000-0000-000000000000}"/>
          </ac:spMkLst>
        </pc:spChg>
      </pc:sldChg>
      <pc:sldChg chg="modSp new mod">
        <pc:chgData name="Mannix, Josh" userId="67577199-83d9-4857-9803-9b1b12014488" providerId="ADAL" clId="{5E63568B-A134-F74A-B947-EBB8480209A8}" dt="2023-01-09T14:50:39.317" v="168" actId="20577"/>
        <pc:sldMkLst>
          <pc:docMk/>
          <pc:sldMk cId="1525334266" sldId="312"/>
        </pc:sldMkLst>
        <pc:spChg chg="mod">
          <ac:chgData name="Mannix, Josh" userId="67577199-83d9-4857-9803-9b1b12014488" providerId="ADAL" clId="{5E63568B-A134-F74A-B947-EBB8480209A8}" dt="2023-01-09T14:49:33.734" v="24" actId="20577"/>
          <ac:spMkLst>
            <pc:docMk/>
            <pc:sldMk cId="1525334266" sldId="312"/>
            <ac:spMk id="2" creationId="{43B37B89-5678-C5A8-D4CB-B663D415F34B}"/>
          </ac:spMkLst>
        </pc:spChg>
        <pc:spChg chg="mod">
          <ac:chgData name="Mannix, Josh" userId="67577199-83d9-4857-9803-9b1b12014488" providerId="ADAL" clId="{5E63568B-A134-F74A-B947-EBB8480209A8}" dt="2023-01-09T14:50:39.317" v="168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addSp delSp modSp add mod">
        <pc:chgData name="Mannix, Josh" userId="67577199-83d9-4857-9803-9b1b12014488" providerId="ADAL" clId="{5E63568B-A134-F74A-B947-EBB8480209A8}" dt="2023-01-09T17:50:08.391" v="432" actId="14100"/>
        <pc:sldMkLst>
          <pc:docMk/>
          <pc:sldMk cId="342055200" sldId="313"/>
        </pc:sldMkLst>
        <pc:spChg chg="del">
          <ac:chgData name="Mannix, Josh" userId="67577199-83d9-4857-9803-9b1b12014488" providerId="ADAL" clId="{5E63568B-A134-F74A-B947-EBB8480209A8}" dt="2023-01-09T17:49:35.052" v="394" actId="478"/>
          <ac:spMkLst>
            <pc:docMk/>
            <pc:sldMk cId="342055200" sldId="313"/>
            <ac:spMk id="17" creationId="{0EC3D688-7D0E-4B4D-B613-C1BA1A4581EA}"/>
          </ac:spMkLst>
        </pc:spChg>
        <pc:spChg chg="mod">
          <ac:chgData name="Mannix, Josh" userId="67577199-83d9-4857-9803-9b1b12014488" providerId="ADAL" clId="{5E63568B-A134-F74A-B947-EBB8480209A8}" dt="2023-01-09T17:49:32.171" v="393" actId="20577"/>
          <ac:spMkLst>
            <pc:docMk/>
            <pc:sldMk cId="342055200" sldId="313"/>
            <ac:spMk id="273" creationId="{00000000-0000-0000-0000-000000000000}"/>
          </ac:spMkLst>
        </pc:spChg>
        <pc:spChg chg="mod">
          <ac:chgData name="Mannix, Josh" userId="67577199-83d9-4857-9803-9b1b12014488" providerId="ADAL" clId="{5E63568B-A134-F74A-B947-EBB8480209A8}" dt="2023-01-09T17:50:08.391" v="432" actId="14100"/>
          <ac:spMkLst>
            <pc:docMk/>
            <pc:sldMk cId="342055200" sldId="313"/>
            <ac:spMk id="274" creationId="{00000000-0000-0000-0000-000000000000}"/>
          </ac:spMkLst>
        </pc:spChg>
        <pc:picChg chg="add mod">
          <ac:chgData name="Mannix, Josh" userId="67577199-83d9-4857-9803-9b1b12014488" providerId="ADAL" clId="{5E63568B-A134-F74A-B947-EBB8480209A8}" dt="2023-01-09T17:50:04.176" v="431" actId="1076"/>
          <ac:picMkLst>
            <pc:docMk/>
            <pc:sldMk cId="342055200" sldId="313"/>
            <ac:picMk id="3" creationId="{86F85B76-A756-8F98-FB68-4A2E44B2C06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>
          <a:extLst>
            <a:ext uri="{FF2B5EF4-FFF2-40B4-BE49-F238E27FC236}">
              <a16:creationId xmlns:a16="http://schemas.microsoft.com/office/drawing/2014/main" id="{78DAA531-C22C-8EDC-73E7-3B3F430F7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>
            <a:extLst>
              <a:ext uri="{FF2B5EF4-FFF2-40B4-BE49-F238E27FC236}">
                <a16:creationId xmlns:a16="http://schemas.microsoft.com/office/drawing/2014/main" id="{B2693FD5-9888-5213-4AB1-A72FCE8EFB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>
            <a:extLst>
              <a:ext uri="{FF2B5EF4-FFF2-40B4-BE49-F238E27FC236}">
                <a16:creationId xmlns:a16="http://schemas.microsoft.com/office/drawing/2014/main" id="{746BF830-6897-2BAC-0E8D-3339DC5F1C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216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>
          <a:extLst>
            <a:ext uri="{FF2B5EF4-FFF2-40B4-BE49-F238E27FC236}">
              <a16:creationId xmlns:a16="http://schemas.microsoft.com/office/drawing/2014/main" id="{1B40130A-99C8-E24C-552F-3E9744FC2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>
            <a:extLst>
              <a:ext uri="{FF2B5EF4-FFF2-40B4-BE49-F238E27FC236}">
                <a16:creationId xmlns:a16="http://schemas.microsoft.com/office/drawing/2014/main" id="{41062FE1-D133-E1CE-A738-1733D48D0D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>
            <a:extLst>
              <a:ext uri="{FF2B5EF4-FFF2-40B4-BE49-F238E27FC236}">
                <a16:creationId xmlns:a16="http://schemas.microsoft.com/office/drawing/2014/main" id="{B543D86D-6569-08AD-64E3-ED759A4177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342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5a4c528c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5a4c528c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5a4c528c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5a4c528c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5a4c528c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5a4c528c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3652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>
          <a:extLst>
            <a:ext uri="{FF2B5EF4-FFF2-40B4-BE49-F238E27FC236}">
              <a16:creationId xmlns:a16="http://schemas.microsoft.com/office/drawing/2014/main" id="{5640C731-927A-92EC-B71B-D259CC85E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5a4c528c8_0_12:notes">
            <a:extLst>
              <a:ext uri="{FF2B5EF4-FFF2-40B4-BE49-F238E27FC236}">
                <a16:creationId xmlns:a16="http://schemas.microsoft.com/office/drawing/2014/main" id="{021B1AC0-9F91-922B-3E4C-40842DC54A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5a4c528c8_0_12:notes">
            <a:extLst>
              <a:ext uri="{FF2B5EF4-FFF2-40B4-BE49-F238E27FC236}">
                <a16:creationId xmlns:a16="http://schemas.microsoft.com/office/drawing/2014/main" id="{7AC3CB2C-C6FE-35C9-A28E-D0320DA57D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6567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>
          <a:extLst>
            <a:ext uri="{FF2B5EF4-FFF2-40B4-BE49-F238E27FC236}">
              <a16:creationId xmlns:a16="http://schemas.microsoft.com/office/drawing/2014/main" id="{9FC4E77F-86CD-7023-FAE2-BD010B2E8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>
            <a:extLst>
              <a:ext uri="{FF2B5EF4-FFF2-40B4-BE49-F238E27FC236}">
                <a16:creationId xmlns:a16="http://schemas.microsoft.com/office/drawing/2014/main" id="{E1FFCBFD-F58A-3EFE-B92A-A3002465DD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>
            <a:extLst>
              <a:ext uri="{FF2B5EF4-FFF2-40B4-BE49-F238E27FC236}">
                <a16:creationId xmlns:a16="http://schemas.microsoft.com/office/drawing/2014/main" id="{8E82C0B9-241B-B608-B4C8-15C9138A4E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644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869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>
          <a:extLst>
            <a:ext uri="{FF2B5EF4-FFF2-40B4-BE49-F238E27FC236}">
              <a16:creationId xmlns:a16="http://schemas.microsoft.com/office/drawing/2014/main" id="{3C04D584-2AA6-2186-A19E-3DD349691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>
            <a:extLst>
              <a:ext uri="{FF2B5EF4-FFF2-40B4-BE49-F238E27FC236}">
                <a16:creationId xmlns:a16="http://schemas.microsoft.com/office/drawing/2014/main" id="{DC073BCF-269F-0EEA-C99A-87928FC169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>
            <a:extLst>
              <a:ext uri="{FF2B5EF4-FFF2-40B4-BE49-F238E27FC236}">
                <a16:creationId xmlns:a16="http://schemas.microsoft.com/office/drawing/2014/main" id="{AC0D7459-FBAD-11AB-1221-E9D8E93D80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9473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>
          <a:extLst>
            <a:ext uri="{FF2B5EF4-FFF2-40B4-BE49-F238E27FC236}">
              <a16:creationId xmlns:a16="http://schemas.microsoft.com/office/drawing/2014/main" id="{C4819351-0CC5-B307-FDE9-C29F278D2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>
            <a:extLst>
              <a:ext uri="{FF2B5EF4-FFF2-40B4-BE49-F238E27FC236}">
                <a16:creationId xmlns:a16="http://schemas.microsoft.com/office/drawing/2014/main" id="{F23516F6-199D-5B31-CC0F-3902F5954C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>
            <a:extLst>
              <a:ext uri="{FF2B5EF4-FFF2-40B4-BE49-F238E27FC236}">
                <a16:creationId xmlns:a16="http://schemas.microsoft.com/office/drawing/2014/main" id="{A8B4CECA-3919-1EE0-01B9-261551DDFD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0636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246490" y="1090750"/>
            <a:ext cx="621491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6.5 Budgeting</a:t>
            </a:r>
            <a:endParaRPr sz="6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DF98E2-A59C-AE4D-A8CB-C469C2B4C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889" y="1011717"/>
            <a:ext cx="4137377" cy="31030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>
          <a:extLst>
            <a:ext uri="{FF2B5EF4-FFF2-40B4-BE49-F238E27FC236}">
              <a16:creationId xmlns:a16="http://schemas.microsoft.com/office/drawing/2014/main" id="{ED2A0844-D70F-0DB9-2C33-83BB629D1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>
            <a:extLst>
              <a:ext uri="{FF2B5EF4-FFF2-40B4-BE49-F238E27FC236}">
                <a16:creationId xmlns:a16="http://schemas.microsoft.com/office/drawing/2014/main" id="{FFC73357-6606-F6BB-9305-8D08D0537F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 to creating a budget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1E4B21-F25A-A267-AA7A-E2D5EC615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303518"/>
            <a:ext cx="7621258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1600" u="sng" dirty="0"/>
              <a:t>Step 4 – Allocate remaining funds or make adjustments</a:t>
            </a:r>
            <a:endParaRPr lang="en-US" sz="1600" dirty="0"/>
          </a:p>
          <a:p>
            <a:r>
              <a:rPr lang="en-US" sz="1600" dirty="0"/>
              <a:t>Example: Determine the approximate monthly cost of spending $16.64 on takeout at least 3 times a week. (Assume four weeks in a month.)</a:t>
            </a:r>
          </a:p>
          <a:p>
            <a:pPr marL="419100" indent="-342900">
              <a:buAutoNum type="alphaLcParenR"/>
            </a:pPr>
            <a:endParaRPr lang="en-US" sz="1600" dirty="0"/>
          </a:p>
          <a:p>
            <a:pPr marL="419100" indent="-342900">
              <a:buAutoNum type="alphaLcParenR"/>
            </a:pPr>
            <a:endParaRPr lang="en-US" sz="1600" dirty="0"/>
          </a:p>
          <a:p>
            <a:endParaRPr lang="en-US" sz="1600" i="1" dirty="0"/>
          </a:p>
        </p:txBody>
      </p:sp>
      <p:sp>
        <p:nvSpPr>
          <p:cNvPr id="250" name="Google Shape;250;p16">
            <a:extLst>
              <a:ext uri="{FF2B5EF4-FFF2-40B4-BE49-F238E27FC236}">
                <a16:creationId xmlns:a16="http://schemas.microsoft.com/office/drawing/2014/main" id="{25E19EC5-E5AF-8458-0C5C-81F3DF13E99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51" name="Google Shape;251;p16">
            <a:extLst>
              <a:ext uri="{FF2B5EF4-FFF2-40B4-BE49-F238E27FC236}">
                <a16:creationId xmlns:a16="http://schemas.microsoft.com/office/drawing/2014/main" id="{5650730E-1AE2-64BE-BEF7-0A6FE2521D54}"/>
              </a:ext>
            </a:extLst>
          </p:cNvPr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>
              <a:extLst>
                <a:ext uri="{FF2B5EF4-FFF2-40B4-BE49-F238E27FC236}">
                  <a16:creationId xmlns:a16="http://schemas.microsoft.com/office/drawing/2014/main" id="{F4EE25C9-82DC-ADD5-B62F-8EC4C7984E16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>
              <a:extLst>
                <a:ext uri="{FF2B5EF4-FFF2-40B4-BE49-F238E27FC236}">
                  <a16:creationId xmlns:a16="http://schemas.microsoft.com/office/drawing/2014/main" id="{9C2C7C7A-66A9-04E7-C982-F806A2AD49F3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>
              <a:extLst>
                <a:ext uri="{FF2B5EF4-FFF2-40B4-BE49-F238E27FC236}">
                  <a16:creationId xmlns:a16="http://schemas.microsoft.com/office/drawing/2014/main" id="{8DE3BDE5-4FAF-BE1E-8D3E-8EA8A890BE2F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>
              <a:extLst>
                <a:ext uri="{FF2B5EF4-FFF2-40B4-BE49-F238E27FC236}">
                  <a16:creationId xmlns:a16="http://schemas.microsoft.com/office/drawing/2014/main" id="{86BE8BFA-1AFE-A465-36CB-0E286F90AE9C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C903E4-D08D-1DC1-AB2D-4A20F554D1B0}"/>
                  </a:ext>
                </a:extLst>
              </p:cNvPr>
              <p:cNvSpPr txBox="1"/>
              <p:nvPr/>
            </p:nvSpPr>
            <p:spPr>
              <a:xfrm>
                <a:off x="814275" y="2758357"/>
                <a:ext cx="39163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𝑀𝑜𝑛𝑡h𝑙𝑦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𝐸𝑥𝑝𝑒𝑛𝑠𝑒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× #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𝑡𝑖𝑚𝑒𝑠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#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𝑤𝑒𝑒𝑘𝑠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C903E4-D08D-1DC1-AB2D-4A20F554D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75" y="2758357"/>
                <a:ext cx="3916329" cy="307777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DCF176-F049-59DF-96B0-FA357E203E6C}"/>
                  </a:ext>
                </a:extLst>
              </p:cNvPr>
              <p:cNvSpPr txBox="1"/>
              <p:nvPr/>
            </p:nvSpPr>
            <p:spPr>
              <a:xfrm>
                <a:off x="4572000" y="2758356"/>
                <a:ext cx="155870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16.64 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3 × 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DCF176-F049-59DF-96B0-FA357E203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758356"/>
                <a:ext cx="1558701" cy="307777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B9E67A-635D-EC9C-5C1D-48F29FF918C6}"/>
                  </a:ext>
                </a:extLst>
              </p:cNvPr>
              <p:cNvSpPr txBox="1"/>
              <p:nvPr/>
            </p:nvSpPr>
            <p:spPr>
              <a:xfrm>
                <a:off x="5906619" y="2758356"/>
                <a:ext cx="111639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=$199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.68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B9E67A-635D-EC9C-5C1D-48F29FF91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619" y="2758356"/>
                <a:ext cx="111639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A7ECA083-D32C-5321-C557-0740103C20D6}"/>
              </a:ext>
            </a:extLst>
          </p:cNvPr>
          <p:cNvGrpSpPr/>
          <p:nvPr/>
        </p:nvGrpSpPr>
        <p:grpSpPr>
          <a:xfrm>
            <a:off x="7218250" y="48200"/>
            <a:ext cx="1399349" cy="654600"/>
            <a:chOff x="7218250" y="48200"/>
            <a:chExt cx="1399349" cy="654600"/>
          </a:xfrm>
        </p:grpSpPr>
        <p:sp>
          <p:nvSpPr>
            <p:cNvPr id="4" name="Google Shape;256;p16">
              <a:extLst>
                <a:ext uri="{FF2B5EF4-FFF2-40B4-BE49-F238E27FC236}">
                  <a16:creationId xmlns:a16="http://schemas.microsoft.com/office/drawing/2014/main" id="{E8356E51-2907-18A7-8462-593DC64A562F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3" name="Google Shape;258;p16">
              <a:extLst>
                <a:ext uri="{FF2B5EF4-FFF2-40B4-BE49-F238E27FC236}">
                  <a16:creationId xmlns:a16="http://schemas.microsoft.com/office/drawing/2014/main" id="{8E62613A-23E5-EE6F-48C1-5C7B37F880D7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259;p16">
              <a:extLst>
                <a:ext uri="{FF2B5EF4-FFF2-40B4-BE49-F238E27FC236}">
                  <a16:creationId xmlns:a16="http://schemas.microsoft.com/office/drawing/2014/main" id="{732FF0E6-EBF2-D0A1-51A6-23B83155A0A6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260;p16">
              <a:extLst>
                <a:ext uri="{FF2B5EF4-FFF2-40B4-BE49-F238E27FC236}">
                  <a16:creationId xmlns:a16="http://schemas.microsoft.com/office/drawing/2014/main" id="{825FFEB1-6BBA-40D3-9AF6-2B77407D612F}"/>
                </a:ext>
              </a:extLst>
            </p:cNvPr>
            <p:cNvSpPr txBox="1"/>
            <p:nvPr/>
          </p:nvSpPr>
          <p:spPr>
            <a:xfrm>
              <a:off x="77324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952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>
          <a:extLst>
            <a:ext uri="{FF2B5EF4-FFF2-40B4-BE49-F238E27FC236}">
              <a16:creationId xmlns:a16="http://schemas.microsoft.com/office/drawing/2014/main" id="{DD55B6FF-4A1A-C6AA-AD2E-868EED100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>
            <a:extLst>
              <a:ext uri="{FF2B5EF4-FFF2-40B4-BE49-F238E27FC236}">
                <a16:creationId xmlns:a16="http://schemas.microsoft.com/office/drawing/2014/main" id="{F08D6642-5B25-1159-4FBE-2CE9C6682E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Budgeting Rule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B3DCB0-A3E1-21E7-221F-E5A8D676D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455089"/>
            <a:ext cx="7621258" cy="3217457"/>
          </a:xfrm>
        </p:spPr>
        <p:txBody>
          <a:bodyPr anchor="t"/>
          <a:lstStyle/>
          <a:p>
            <a:r>
              <a:rPr lang="en-US" sz="2000" dirty="0"/>
              <a:t>Ultimately, a sound budget will cover all of your needs, some of your wants, and put you on a path of saving for emergencies and the future. </a:t>
            </a:r>
          </a:p>
          <a:p>
            <a:r>
              <a:rPr lang="en-US" sz="2000" dirty="0"/>
              <a:t>One such general recommendation is the </a:t>
            </a:r>
            <a:r>
              <a:rPr lang="en-US" sz="2000" b="1" dirty="0"/>
              <a:t>50/30/20 budgeting rule</a:t>
            </a:r>
            <a:r>
              <a:rPr lang="en-US" sz="2000" dirty="0"/>
              <a:t> is to allow:</a:t>
            </a:r>
          </a:p>
          <a:p>
            <a:pPr lvl="1"/>
            <a:r>
              <a:rPr lang="en-US" sz="2000" dirty="0"/>
              <a:t>50% of your net income for necessities,</a:t>
            </a:r>
          </a:p>
          <a:p>
            <a:pPr lvl="1"/>
            <a:r>
              <a:rPr lang="en-US" sz="2000" dirty="0"/>
              <a:t>no more than 30% for wants</a:t>
            </a:r>
          </a:p>
          <a:p>
            <a:pPr lvl="1"/>
            <a:r>
              <a:rPr lang="en-US" sz="2000" dirty="0"/>
              <a:t>and at least 20% for savings and paying down debt.</a:t>
            </a:r>
          </a:p>
        </p:txBody>
      </p:sp>
      <p:sp>
        <p:nvSpPr>
          <p:cNvPr id="250" name="Google Shape;250;p16">
            <a:extLst>
              <a:ext uri="{FF2B5EF4-FFF2-40B4-BE49-F238E27FC236}">
                <a16:creationId xmlns:a16="http://schemas.microsoft.com/office/drawing/2014/main" id="{2CAAF010-BBD4-5A72-5B05-3DA882B1207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51" name="Google Shape;251;p16">
            <a:extLst>
              <a:ext uri="{FF2B5EF4-FFF2-40B4-BE49-F238E27FC236}">
                <a16:creationId xmlns:a16="http://schemas.microsoft.com/office/drawing/2014/main" id="{AC673AF0-EC6C-F24D-232E-68F3AADE384C}"/>
              </a:ext>
            </a:extLst>
          </p:cNvPr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>
              <a:extLst>
                <a:ext uri="{FF2B5EF4-FFF2-40B4-BE49-F238E27FC236}">
                  <a16:creationId xmlns:a16="http://schemas.microsoft.com/office/drawing/2014/main" id="{D4239DAD-93E1-DEFB-19B4-0CA43BEE8A45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>
              <a:extLst>
                <a:ext uri="{FF2B5EF4-FFF2-40B4-BE49-F238E27FC236}">
                  <a16:creationId xmlns:a16="http://schemas.microsoft.com/office/drawing/2014/main" id="{7CA98512-3C77-C02D-403B-97B66B4CC132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>
              <a:extLst>
                <a:ext uri="{FF2B5EF4-FFF2-40B4-BE49-F238E27FC236}">
                  <a16:creationId xmlns:a16="http://schemas.microsoft.com/office/drawing/2014/main" id="{5B469A33-E04B-E513-A904-BEC96F898983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>
              <a:extLst>
                <a:ext uri="{FF2B5EF4-FFF2-40B4-BE49-F238E27FC236}">
                  <a16:creationId xmlns:a16="http://schemas.microsoft.com/office/drawing/2014/main" id="{8D8E828C-4336-1439-559F-38303F1A5811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966AB2A-A498-30B2-D79D-32FC704B02FC}"/>
              </a:ext>
            </a:extLst>
          </p:cNvPr>
          <p:cNvGrpSpPr/>
          <p:nvPr/>
        </p:nvGrpSpPr>
        <p:grpSpPr>
          <a:xfrm>
            <a:off x="7218250" y="48200"/>
            <a:ext cx="1399349" cy="654600"/>
            <a:chOff x="7218250" y="48200"/>
            <a:chExt cx="1399349" cy="654600"/>
          </a:xfrm>
        </p:grpSpPr>
        <p:sp>
          <p:nvSpPr>
            <p:cNvPr id="5" name="Google Shape;256;p16">
              <a:extLst>
                <a:ext uri="{FF2B5EF4-FFF2-40B4-BE49-F238E27FC236}">
                  <a16:creationId xmlns:a16="http://schemas.microsoft.com/office/drawing/2014/main" id="{9DF566EC-D3FF-CC75-23E5-B9C18310980D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" name="Google Shape;258;p16">
              <a:extLst>
                <a:ext uri="{FF2B5EF4-FFF2-40B4-BE49-F238E27FC236}">
                  <a16:creationId xmlns:a16="http://schemas.microsoft.com/office/drawing/2014/main" id="{D0FF2253-603E-5885-06F8-A1B491ED4CCD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" name="Google Shape;259;p16">
              <a:extLst>
                <a:ext uri="{FF2B5EF4-FFF2-40B4-BE49-F238E27FC236}">
                  <a16:creationId xmlns:a16="http://schemas.microsoft.com/office/drawing/2014/main" id="{862CA8A9-5C61-2F26-C285-4C9BA1E9C954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8" name="Google Shape;260;p16">
              <a:extLst>
                <a:ext uri="{FF2B5EF4-FFF2-40B4-BE49-F238E27FC236}">
                  <a16:creationId xmlns:a16="http://schemas.microsoft.com/office/drawing/2014/main" id="{FBBFEEBE-974E-8DC3-5AC8-13F7B871BEFF}"/>
                </a:ext>
              </a:extLst>
            </p:cNvPr>
            <p:cNvSpPr txBox="1"/>
            <p:nvPr/>
          </p:nvSpPr>
          <p:spPr>
            <a:xfrm>
              <a:off x="77324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2954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Examples</a:t>
            </a:r>
            <a:endParaRPr dirty="0"/>
          </a:p>
        </p:txBody>
      </p:sp>
      <p:sp>
        <p:nvSpPr>
          <p:cNvPr id="290" name="Google Shape;290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91" name="Google Shape;291;p19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9B5F4-BE39-943F-4934-BF2967D5B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6C2E8-0819-43A9-0B14-4718E084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CB042-F0B1-6E12-1DD0-63A74F61F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327350"/>
            <a:ext cx="8825149" cy="3145500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1800" dirty="0"/>
              <a:t>The Lees have a combined net income of $7026 a month. Find the amount they should allot for each category if they aim to follow the 50/30/20 rule for their budget. Round your answers to the nearest cent, if necessary.</a:t>
            </a:r>
          </a:p>
          <a:p>
            <a:pPr marL="7620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C6C40-F1DB-43C9-3492-0852DE7DC5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D7B134E-8602-4944-360F-7C7E57EDFA0E}"/>
              </a:ext>
            </a:extLst>
          </p:cNvPr>
          <p:cNvGrpSpPr/>
          <p:nvPr/>
        </p:nvGrpSpPr>
        <p:grpSpPr>
          <a:xfrm>
            <a:off x="7636825" y="48200"/>
            <a:ext cx="1405708" cy="654600"/>
            <a:chOff x="7636825" y="48200"/>
            <a:chExt cx="1405708" cy="654600"/>
          </a:xfrm>
        </p:grpSpPr>
        <p:sp>
          <p:nvSpPr>
            <p:cNvPr id="6" name="Google Shape;304;p20">
              <a:extLst>
                <a:ext uri="{FF2B5EF4-FFF2-40B4-BE49-F238E27FC236}">
                  <a16:creationId xmlns:a16="http://schemas.microsoft.com/office/drawing/2014/main" id="{05FFB5CF-D4E3-685A-995F-863F82737805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8" name="Google Shape;306;p20">
              <a:extLst>
                <a:ext uri="{FF2B5EF4-FFF2-40B4-BE49-F238E27FC236}">
                  <a16:creationId xmlns:a16="http://schemas.microsoft.com/office/drawing/2014/main" id="{60A2635A-CAA3-22A0-C0AE-227DF96037F9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9" name="Google Shape;307;p20">
              <a:extLst>
                <a:ext uri="{FF2B5EF4-FFF2-40B4-BE49-F238E27FC236}">
                  <a16:creationId xmlns:a16="http://schemas.microsoft.com/office/drawing/2014/main" id="{EF9CFE55-E14E-9354-2C96-78422055729D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0" name="Google Shape;308;p20">
              <a:extLst>
                <a:ext uri="{FF2B5EF4-FFF2-40B4-BE49-F238E27FC236}">
                  <a16:creationId xmlns:a16="http://schemas.microsoft.com/office/drawing/2014/main" id="{CBDC175F-2591-6AAF-399C-4045AEF46CFB}"/>
                </a:ext>
              </a:extLst>
            </p:cNvPr>
            <p:cNvSpPr txBox="1"/>
            <p:nvPr/>
          </p:nvSpPr>
          <p:spPr>
            <a:xfrm>
              <a:off x="858575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3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3D2014BE-C652-8874-747A-F4CFF45B9A2A}"/>
              </a:ext>
            </a:extLst>
          </p:cNvPr>
          <p:cNvSpPr/>
          <p:nvPr/>
        </p:nvSpPr>
        <p:spPr>
          <a:xfrm>
            <a:off x="6306675" y="3008671"/>
            <a:ext cx="2622808" cy="1350495"/>
          </a:xfrm>
          <a:prstGeom prst="flowChartAlternateProcess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Necessities: $3,513</a:t>
            </a:r>
          </a:p>
          <a:p>
            <a:r>
              <a:rPr lang="en-US" sz="1800" dirty="0"/>
              <a:t>Wants: $2,107.80</a:t>
            </a:r>
          </a:p>
          <a:p>
            <a:r>
              <a:rPr lang="en-US" sz="1800" dirty="0"/>
              <a:t>Savings: $1,405.20</a:t>
            </a:r>
          </a:p>
        </p:txBody>
      </p:sp>
    </p:spTree>
    <p:extLst>
      <p:ext uri="{BB962C8B-B14F-4D97-AF65-F5344CB8AC3E}">
        <p14:creationId xmlns:p14="http://schemas.microsoft.com/office/powerpoint/2010/main" val="405922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A2818-11F1-9527-987C-744698490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327350"/>
            <a:ext cx="8825149" cy="3145500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1800" dirty="0"/>
              <a:t>Dwayne is self-employed. Based on last year, his projected state and federal taxes for this year will be approximately $10,200. Determine how much Dwayne should put aside…</a:t>
            </a:r>
          </a:p>
          <a:p>
            <a:pPr marL="419100" indent="-342900">
              <a:buAutoNum type="alphaLcParenR"/>
            </a:pPr>
            <a:r>
              <a:rPr lang="en-US" sz="1800" dirty="0"/>
              <a:t>each </a:t>
            </a:r>
            <a:r>
              <a:rPr lang="en-US" sz="1800" u="sng" dirty="0"/>
              <a:t>month</a:t>
            </a:r>
            <a:r>
              <a:rPr lang="en-US" sz="1800" dirty="0"/>
              <a:t> in order to have enough to pay his estimated quarterly taxes?</a:t>
            </a:r>
          </a:p>
          <a:p>
            <a:pPr marL="419100" indent="-342900">
              <a:buAutoNum type="alphaLcParenR"/>
            </a:pPr>
            <a:r>
              <a:rPr lang="en-US" sz="1800" dirty="0"/>
              <a:t>each </a:t>
            </a:r>
            <a:r>
              <a:rPr lang="en-US" sz="1800" u="sng" dirty="0"/>
              <a:t>quarter</a:t>
            </a:r>
            <a:r>
              <a:rPr lang="en-US" sz="1800" dirty="0"/>
              <a:t> in order to have enough to pay his estimated quarterly taxes?</a:t>
            </a:r>
          </a:p>
          <a:p>
            <a:pPr marL="419100" indent="-342900">
              <a:buAutoNum type="alphaLcParenR"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92483C-5B4C-F747-B6C8-389796780303}"/>
              </a:ext>
            </a:extLst>
          </p:cNvPr>
          <p:cNvGrpSpPr/>
          <p:nvPr/>
        </p:nvGrpSpPr>
        <p:grpSpPr>
          <a:xfrm>
            <a:off x="7636825" y="48200"/>
            <a:ext cx="1405708" cy="654600"/>
            <a:chOff x="7636825" y="48200"/>
            <a:chExt cx="1405708" cy="654600"/>
          </a:xfrm>
        </p:grpSpPr>
        <p:sp>
          <p:nvSpPr>
            <p:cNvPr id="6" name="Google Shape;304;p20">
              <a:extLst>
                <a:ext uri="{FF2B5EF4-FFF2-40B4-BE49-F238E27FC236}">
                  <a16:creationId xmlns:a16="http://schemas.microsoft.com/office/drawing/2014/main" id="{285E42D2-97F5-7646-80A7-5CCFD3A6C2E3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8" name="Google Shape;306;p20">
              <a:extLst>
                <a:ext uri="{FF2B5EF4-FFF2-40B4-BE49-F238E27FC236}">
                  <a16:creationId xmlns:a16="http://schemas.microsoft.com/office/drawing/2014/main" id="{8BECB7DB-3279-7E48-A562-5B027769D2C7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9" name="Google Shape;307;p20">
              <a:extLst>
                <a:ext uri="{FF2B5EF4-FFF2-40B4-BE49-F238E27FC236}">
                  <a16:creationId xmlns:a16="http://schemas.microsoft.com/office/drawing/2014/main" id="{D8774DA8-AA7F-9B44-B70C-FCF5C067763C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0" name="Google Shape;308;p20">
              <a:extLst>
                <a:ext uri="{FF2B5EF4-FFF2-40B4-BE49-F238E27FC236}">
                  <a16:creationId xmlns:a16="http://schemas.microsoft.com/office/drawing/2014/main" id="{05C6C1D0-FA94-F04E-BCB1-406980FA6B06}"/>
                </a:ext>
              </a:extLst>
            </p:cNvPr>
            <p:cNvSpPr txBox="1"/>
            <p:nvPr/>
          </p:nvSpPr>
          <p:spPr>
            <a:xfrm>
              <a:off x="858575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75042BC0-BE00-2440-A29B-4DDC2D2211E1}"/>
              </a:ext>
            </a:extLst>
          </p:cNvPr>
          <p:cNvSpPr/>
          <p:nvPr/>
        </p:nvSpPr>
        <p:spPr>
          <a:xfrm>
            <a:off x="6467706" y="3152079"/>
            <a:ext cx="2461777" cy="906966"/>
          </a:xfrm>
          <a:prstGeom prst="flowChartAlternateProcess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Monthly = $850</a:t>
            </a:r>
          </a:p>
          <a:p>
            <a:pPr algn="ctr"/>
            <a:r>
              <a:rPr lang="en-US" sz="2000" dirty="0"/>
              <a:t>Quarterly = $2,550</a:t>
            </a:r>
          </a:p>
        </p:txBody>
      </p:sp>
    </p:spTree>
    <p:extLst>
      <p:ext uri="{BB962C8B-B14F-4D97-AF65-F5344CB8AC3E}">
        <p14:creationId xmlns:p14="http://schemas.microsoft.com/office/powerpoint/2010/main" val="317411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the Day</a:t>
            </a:r>
            <a:endParaRPr/>
          </a:p>
        </p:txBody>
      </p:sp>
      <p:sp>
        <p:nvSpPr>
          <p:cNvPr id="191" name="Google Shape;191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2" name="Google Shape;192;p12"/>
          <p:cNvSpPr/>
          <p:nvPr/>
        </p:nvSpPr>
        <p:spPr>
          <a:xfrm>
            <a:off x="3454000" y="1898282"/>
            <a:ext cx="2386800" cy="23868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Steps to Creating a Budget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3" name="Google Shape;193;p12"/>
          <p:cNvSpPr/>
          <p:nvPr/>
        </p:nvSpPr>
        <p:spPr>
          <a:xfrm>
            <a:off x="1676800" y="1898282"/>
            <a:ext cx="2386800" cy="2386800"/>
          </a:xfrm>
          <a:prstGeom prst="diamond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Definitions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5" name="Google Shape;195;p12"/>
          <p:cNvSpPr/>
          <p:nvPr/>
        </p:nvSpPr>
        <p:spPr>
          <a:xfrm>
            <a:off x="5231200" y="1898282"/>
            <a:ext cx="2386800" cy="2386800"/>
          </a:xfrm>
          <a:prstGeom prst="diamond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</a:t>
            </a: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96" name="Google Shape;196;p1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197" name="Google Shape;197;p1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12"/>
          <p:cNvSpPr txBox="1"/>
          <p:nvPr/>
        </p:nvSpPr>
        <p:spPr>
          <a:xfrm>
            <a:off x="2600806" y="20706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9" name="Google Shape;209;p12"/>
          <p:cNvSpPr txBox="1"/>
          <p:nvPr/>
        </p:nvSpPr>
        <p:spPr>
          <a:xfrm>
            <a:off x="4400056" y="20706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0" name="Google Shape;210;p12"/>
          <p:cNvSpPr txBox="1"/>
          <p:nvPr/>
        </p:nvSpPr>
        <p:spPr>
          <a:xfrm>
            <a:off x="6199294" y="20706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55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Definitions</a:t>
            </a:r>
            <a:endParaRPr dirty="0"/>
          </a:p>
        </p:txBody>
      </p:sp>
      <p:sp>
        <p:nvSpPr>
          <p:cNvPr id="217" name="Google Shape;217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18" name="Google Shape;218;p13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Definitions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455089"/>
            <a:ext cx="7621258" cy="3217457"/>
          </a:xfrm>
        </p:spPr>
        <p:txBody>
          <a:bodyPr anchor="t"/>
          <a:lstStyle/>
          <a:p>
            <a:r>
              <a:rPr lang="en-US" sz="1800" dirty="0"/>
              <a:t>A </a:t>
            </a:r>
            <a:r>
              <a:rPr lang="en-US" sz="1800" b="1" dirty="0"/>
              <a:t>budget</a:t>
            </a:r>
            <a:r>
              <a:rPr lang="en-US" sz="1800" dirty="0"/>
              <a:t> is a financial plan for your income over a defined period of time.</a:t>
            </a:r>
          </a:p>
          <a:p>
            <a:pPr lvl="1"/>
            <a:r>
              <a:rPr lang="en-US" sz="1800" dirty="0"/>
              <a:t>Planning ahead to be ready for the unexpected, rather than being reactive to what happens in the now.</a:t>
            </a:r>
          </a:p>
          <a:p>
            <a:r>
              <a:rPr lang="en-US" sz="1800" b="1" dirty="0"/>
              <a:t>Net Income (take home pay)</a:t>
            </a:r>
            <a:r>
              <a:rPr lang="en-US" sz="1800" dirty="0"/>
              <a:t> is equal to total, or gross, income minus taxes.</a:t>
            </a:r>
            <a:endParaRPr lang="en-US" sz="1800" b="1" u="sng" dirty="0"/>
          </a:p>
          <a:p>
            <a:pPr lvl="1"/>
            <a:r>
              <a:rPr lang="en-US" sz="1800" i="1" dirty="0"/>
              <a:t>Net Income = Gross Income – Taxes</a:t>
            </a:r>
          </a:p>
          <a:p>
            <a:r>
              <a:rPr lang="en-US" sz="1800" b="1" dirty="0"/>
              <a:t>Disposable income </a:t>
            </a:r>
            <a:r>
              <a:rPr lang="en-US" sz="1800" dirty="0"/>
              <a:t>is the money left over after taxes and expenses.</a:t>
            </a:r>
          </a:p>
          <a:p>
            <a:pPr lvl="1"/>
            <a:r>
              <a:rPr lang="en-US" sz="1800" i="1" dirty="0"/>
              <a:t>Disposable income  = Net income – Expenses</a:t>
            </a:r>
            <a:endParaRPr lang="en-US" sz="1800" dirty="0"/>
          </a:p>
          <a:p>
            <a:pPr lvl="1"/>
            <a:endParaRPr lang="en-US" sz="1800" i="1" dirty="0"/>
          </a:p>
          <a:p>
            <a:pPr lvl="1"/>
            <a:endParaRPr lang="en-US" sz="1800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D9C3138-3DB8-A3AB-8EED-BFAFD7A777DD}"/>
              </a:ext>
            </a:extLst>
          </p:cNvPr>
          <p:cNvGrpSpPr/>
          <p:nvPr/>
        </p:nvGrpSpPr>
        <p:grpSpPr>
          <a:xfrm>
            <a:off x="7506759" y="139762"/>
            <a:ext cx="1385166" cy="654600"/>
            <a:chOff x="7506759" y="139762"/>
            <a:chExt cx="1385166" cy="654600"/>
          </a:xfrm>
        </p:grpSpPr>
        <p:sp>
          <p:nvSpPr>
            <p:cNvPr id="5" name="Google Shape;257;p16">
              <a:extLst>
                <a:ext uri="{FF2B5EF4-FFF2-40B4-BE49-F238E27FC236}">
                  <a16:creationId xmlns:a16="http://schemas.microsoft.com/office/drawing/2014/main" id="{E0B41F31-F0C9-7813-DB8C-11F8BA17F651}"/>
                </a:ext>
              </a:extLst>
            </p:cNvPr>
            <p:cNvSpPr/>
            <p:nvPr/>
          </p:nvSpPr>
          <p:spPr>
            <a:xfrm>
              <a:off x="8329725" y="22497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" name="Google Shape;258;p16">
              <a:extLst>
                <a:ext uri="{FF2B5EF4-FFF2-40B4-BE49-F238E27FC236}">
                  <a16:creationId xmlns:a16="http://schemas.microsoft.com/office/drawing/2014/main" id="{F46C7928-D2C2-B14A-D655-E9D168F90547}"/>
                </a:ext>
              </a:extLst>
            </p:cNvPr>
            <p:cNvSpPr/>
            <p:nvPr/>
          </p:nvSpPr>
          <p:spPr>
            <a:xfrm>
              <a:off x="7904791" y="22497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A4DC7CD-C14A-74F5-FE0C-182CC0D1BBEB}"/>
                </a:ext>
              </a:extLst>
            </p:cNvPr>
            <p:cNvGrpSpPr/>
            <p:nvPr/>
          </p:nvGrpSpPr>
          <p:grpSpPr>
            <a:xfrm>
              <a:off x="7506759" y="139762"/>
              <a:ext cx="562200" cy="654600"/>
              <a:chOff x="8055399" y="48200"/>
              <a:chExt cx="562200" cy="654600"/>
            </a:xfrm>
          </p:grpSpPr>
          <p:sp>
            <p:nvSpPr>
              <p:cNvPr id="8" name="Google Shape;283;p18">
                <a:extLst>
                  <a:ext uri="{FF2B5EF4-FFF2-40B4-BE49-F238E27FC236}">
                    <a16:creationId xmlns:a16="http://schemas.microsoft.com/office/drawing/2014/main" id="{EF594546-A3A3-1805-93E7-033524417362}"/>
                  </a:ext>
                </a:extLst>
              </p:cNvPr>
              <p:cNvSpPr/>
              <p:nvPr/>
            </p:nvSpPr>
            <p:spPr>
              <a:xfrm>
                <a:off x="8055399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9" name="Google Shape;284;p18">
                <a:extLst>
                  <a:ext uri="{FF2B5EF4-FFF2-40B4-BE49-F238E27FC236}">
                    <a16:creationId xmlns:a16="http://schemas.microsoft.com/office/drawing/2014/main" id="{39DC1CDB-F374-C5B4-9B4F-03D50014544D}"/>
                  </a:ext>
                </a:extLst>
              </p:cNvPr>
              <p:cNvSpPr txBox="1"/>
              <p:nvPr/>
            </p:nvSpPr>
            <p:spPr>
              <a:xfrm>
                <a:off x="8154700" y="48200"/>
                <a:ext cx="391800" cy="6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 b="1" dirty="0">
                    <a:solidFill>
                      <a:schemeClr val="accent5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1</a:t>
                </a:r>
                <a:endParaRPr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413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>
          <a:extLst>
            <a:ext uri="{FF2B5EF4-FFF2-40B4-BE49-F238E27FC236}">
              <a16:creationId xmlns:a16="http://schemas.microsoft.com/office/drawing/2014/main" id="{70394E21-C522-79B4-68C6-CDE05D9BF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>
            <a:extLst>
              <a:ext uri="{FF2B5EF4-FFF2-40B4-BE49-F238E27FC236}">
                <a16:creationId xmlns:a16="http://schemas.microsoft.com/office/drawing/2014/main" id="{21DE3D39-46CB-269C-EF98-D833A3152B4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63524" y="3136200"/>
            <a:ext cx="462958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 to Creating a Budget</a:t>
            </a:r>
            <a:endParaRPr dirty="0"/>
          </a:p>
        </p:txBody>
      </p:sp>
      <p:sp>
        <p:nvSpPr>
          <p:cNvPr id="217" name="Google Shape;217;p13">
            <a:extLst>
              <a:ext uri="{FF2B5EF4-FFF2-40B4-BE49-F238E27FC236}">
                <a16:creationId xmlns:a16="http://schemas.microsoft.com/office/drawing/2014/main" id="{E55B5EC7-5334-C6E4-5F43-001F1869225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18" name="Google Shape;218;p13">
            <a:extLst>
              <a:ext uri="{FF2B5EF4-FFF2-40B4-BE49-F238E27FC236}">
                <a16:creationId xmlns:a16="http://schemas.microsoft.com/office/drawing/2014/main" id="{E125C618-3D2B-F5A9-14AA-484E3B55C996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1135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>
          <a:extLst>
            <a:ext uri="{FF2B5EF4-FFF2-40B4-BE49-F238E27FC236}">
              <a16:creationId xmlns:a16="http://schemas.microsoft.com/office/drawing/2014/main" id="{6D738EA9-E56A-37C0-FC6D-A97AF1528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>
            <a:extLst>
              <a:ext uri="{FF2B5EF4-FFF2-40B4-BE49-F238E27FC236}">
                <a16:creationId xmlns:a16="http://schemas.microsoft.com/office/drawing/2014/main" id="{2B3074FF-FBD2-119F-E0D7-38CC56BE77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 to creating a budget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FCF63C-D495-ADD0-68B6-62BB1A544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455089"/>
            <a:ext cx="7621258" cy="3217457"/>
          </a:xfrm>
        </p:spPr>
        <p:txBody>
          <a:bodyPr anchor="t"/>
          <a:lstStyle/>
          <a:p>
            <a:r>
              <a:rPr lang="en-US" sz="2000" dirty="0"/>
              <a:t>Big picture, we need to know the following to create a budget:</a:t>
            </a:r>
          </a:p>
          <a:p>
            <a:pPr lvl="1"/>
            <a:r>
              <a:rPr lang="en-US" sz="2000" dirty="0"/>
              <a:t>What is your monthly net income (after tax income)? What are your necessary expenses? How much disposable income is left?</a:t>
            </a:r>
          </a:p>
          <a:p>
            <a:r>
              <a:rPr lang="en-US" sz="2000" dirty="0"/>
              <a:t>Steps to create a budget: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sz="2000" dirty="0"/>
              <a:t>Calculate monthly income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sz="2000" dirty="0"/>
              <a:t>Calculate monthly expenses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sz="2000" dirty="0"/>
              <a:t>Subtract expenses from income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sz="2000" dirty="0"/>
              <a:t>Allocate any remaining funds or make adjustments</a:t>
            </a:r>
          </a:p>
        </p:txBody>
      </p:sp>
      <p:sp>
        <p:nvSpPr>
          <p:cNvPr id="250" name="Google Shape;250;p16">
            <a:extLst>
              <a:ext uri="{FF2B5EF4-FFF2-40B4-BE49-F238E27FC236}">
                <a16:creationId xmlns:a16="http://schemas.microsoft.com/office/drawing/2014/main" id="{727D812C-D35A-4451-9D0C-85A3D7B0D2B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51" name="Google Shape;251;p16">
            <a:extLst>
              <a:ext uri="{FF2B5EF4-FFF2-40B4-BE49-F238E27FC236}">
                <a16:creationId xmlns:a16="http://schemas.microsoft.com/office/drawing/2014/main" id="{DB70DC41-9169-4542-2D5C-509E8796940B}"/>
              </a:ext>
            </a:extLst>
          </p:cNvPr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>
              <a:extLst>
                <a:ext uri="{FF2B5EF4-FFF2-40B4-BE49-F238E27FC236}">
                  <a16:creationId xmlns:a16="http://schemas.microsoft.com/office/drawing/2014/main" id="{2A4373E3-DFBF-2C8E-6C1C-2EA9264FD48E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>
              <a:extLst>
                <a:ext uri="{FF2B5EF4-FFF2-40B4-BE49-F238E27FC236}">
                  <a16:creationId xmlns:a16="http://schemas.microsoft.com/office/drawing/2014/main" id="{C17236E5-6847-3456-2EE0-A282D0126216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>
              <a:extLst>
                <a:ext uri="{FF2B5EF4-FFF2-40B4-BE49-F238E27FC236}">
                  <a16:creationId xmlns:a16="http://schemas.microsoft.com/office/drawing/2014/main" id="{D0CD4DE6-9F4F-9F9F-B064-4CEA35D0A835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>
              <a:extLst>
                <a:ext uri="{FF2B5EF4-FFF2-40B4-BE49-F238E27FC236}">
                  <a16:creationId xmlns:a16="http://schemas.microsoft.com/office/drawing/2014/main" id="{B46A4F73-6DD0-EBD9-826F-5860A72C55A6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61BA237-DBB7-CFE5-AB32-C554B1332779}"/>
              </a:ext>
            </a:extLst>
          </p:cNvPr>
          <p:cNvGrpSpPr/>
          <p:nvPr/>
        </p:nvGrpSpPr>
        <p:grpSpPr>
          <a:xfrm>
            <a:off x="7218250" y="48200"/>
            <a:ext cx="1399349" cy="654600"/>
            <a:chOff x="7218250" y="48200"/>
            <a:chExt cx="1399349" cy="654600"/>
          </a:xfrm>
        </p:grpSpPr>
        <p:sp>
          <p:nvSpPr>
            <p:cNvPr id="256" name="Google Shape;256;p16">
              <a:extLst>
                <a:ext uri="{FF2B5EF4-FFF2-40B4-BE49-F238E27FC236}">
                  <a16:creationId xmlns:a16="http://schemas.microsoft.com/office/drawing/2014/main" id="{A5E6EEAC-8D2D-714A-2A6A-D12D82D573AD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8" name="Google Shape;258;p16">
              <a:extLst>
                <a:ext uri="{FF2B5EF4-FFF2-40B4-BE49-F238E27FC236}">
                  <a16:creationId xmlns:a16="http://schemas.microsoft.com/office/drawing/2014/main" id="{2897C025-4887-CE59-3BA6-7EDB0CEC241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>
              <a:extLst>
                <a:ext uri="{FF2B5EF4-FFF2-40B4-BE49-F238E27FC236}">
                  <a16:creationId xmlns:a16="http://schemas.microsoft.com/office/drawing/2014/main" id="{D5B176DA-2B0C-4CB7-D7D2-A761A04FE545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0" name="Google Shape;260;p16">
              <a:extLst>
                <a:ext uri="{FF2B5EF4-FFF2-40B4-BE49-F238E27FC236}">
                  <a16:creationId xmlns:a16="http://schemas.microsoft.com/office/drawing/2014/main" id="{DFD1C49B-469B-6627-5710-6DDD0EA33A54}"/>
                </a:ext>
              </a:extLst>
            </p:cNvPr>
            <p:cNvSpPr txBox="1"/>
            <p:nvPr/>
          </p:nvSpPr>
          <p:spPr>
            <a:xfrm>
              <a:off x="77324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8511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 to creating a budget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303518"/>
            <a:ext cx="7621258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1600" u="sng" dirty="0"/>
              <a:t>Step 1 – Calculate monthly income</a:t>
            </a:r>
            <a:endParaRPr lang="en-US" sz="1600" dirty="0"/>
          </a:p>
          <a:p>
            <a:r>
              <a:rPr lang="en-US" sz="1600" dirty="0"/>
              <a:t>Example: Hannah makes $45,000 per year and expects to pay approximately 20% for all taxes.</a:t>
            </a:r>
          </a:p>
          <a:p>
            <a:pPr lvl="1">
              <a:buFont typeface="+mj-lt"/>
              <a:buAutoNum type="alphaLcParenR"/>
            </a:pPr>
            <a:r>
              <a:rPr lang="en-US" sz="1600" dirty="0"/>
              <a:t>How much of her income can Hannah expect to pay in taxes?</a:t>
            </a:r>
          </a:p>
          <a:p>
            <a:pPr lvl="1">
              <a:buFont typeface="+mj-lt"/>
              <a:buAutoNum type="alphaLcParenR"/>
            </a:pPr>
            <a:endParaRPr lang="en-US" sz="1600" dirty="0"/>
          </a:p>
          <a:p>
            <a:pPr lvl="1">
              <a:buFont typeface="+mj-lt"/>
              <a:buAutoNum type="alphaLcParenR"/>
            </a:pPr>
            <a:r>
              <a:rPr lang="en-US" sz="1600" dirty="0"/>
              <a:t>What is Hannah’s net income?</a:t>
            </a:r>
          </a:p>
          <a:p>
            <a:pPr lvl="1">
              <a:buFont typeface="+mj-lt"/>
              <a:buAutoNum type="alphaLcParenR"/>
            </a:pPr>
            <a:endParaRPr lang="en-US" sz="1600" dirty="0"/>
          </a:p>
          <a:p>
            <a:pPr lvl="1">
              <a:buFont typeface="+mj-lt"/>
              <a:buAutoNum type="alphaLcParenR"/>
            </a:pPr>
            <a:r>
              <a:rPr lang="en-US" sz="1600" dirty="0"/>
              <a:t>What is Hannah’s monthly take-home pay?</a:t>
            </a:r>
          </a:p>
          <a:p>
            <a:endParaRPr lang="en-US" sz="1600" i="1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AB1F2C-B90C-FAA0-8F53-2130D98DD172}"/>
                  </a:ext>
                </a:extLst>
              </p:cNvPr>
              <p:cNvSpPr txBox="1"/>
              <p:nvPr/>
            </p:nvSpPr>
            <p:spPr>
              <a:xfrm>
                <a:off x="1471007" y="2736774"/>
                <a:ext cx="24726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𝑇𝑎𝑥𝑒𝑠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𝑆𝑎𝑙𝑎𝑟𝑦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𝑇𝑎𝑥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𝑟𝑎𝑡𝑒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AB1F2C-B90C-FAA0-8F53-2130D98DD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007" y="2736774"/>
                <a:ext cx="2472664" cy="307777"/>
              </a:xfrm>
              <a:prstGeom prst="rect">
                <a:avLst/>
              </a:prstGeom>
              <a:blipFill>
                <a:blip r:embed="rId3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2D0D15-4149-5A29-DC2D-DCBED0D1D9FD}"/>
                  </a:ext>
                </a:extLst>
              </p:cNvPr>
              <p:cNvSpPr txBox="1"/>
              <p:nvPr/>
            </p:nvSpPr>
            <p:spPr>
              <a:xfrm>
                <a:off x="3760382" y="2601567"/>
                <a:ext cx="1558701" cy="497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45,000 ×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2D0D15-4149-5A29-DC2D-DCBED0D1D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382" y="2601567"/>
                <a:ext cx="1558701" cy="497059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2F6C07-634B-1371-42DB-E6B3022938A4}"/>
                  </a:ext>
                </a:extLst>
              </p:cNvPr>
              <p:cNvSpPr txBox="1"/>
              <p:nvPr/>
            </p:nvSpPr>
            <p:spPr>
              <a:xfrm>
                <a:off x="5085877" y="2736115"/>
                <a:ext cx="111639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=$9000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2F6C07-634B-1371-42DB-E6B302293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877" y="2736115"/>
                <a:ext cx="1116390" cy="307777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E2B5607-6DEE-21AC-95A4-36BE00729FE8}"/>
                  </a:ext>
                </a:extLst>
              </p:cNvPr>
              <p:cNvSpPr txBox="1"/>
              <p:nvPr/>
            </p:nvSpPr>
            <p:spPr>
              <a:xfrm>
                <a:off x="1471007" y="3494343"/>
                <a:ext cx="27917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𝑁𝑒𝑡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𝐼𝑛𝑐𝑜𝑚𝑒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𝑆𝑎𝑙𝑎𝑟𝑦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𝑇𝑎𝑥𝑒𝑠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E2B5607-6DEE-21AC-95A4-36BE00729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007" y="3494343"/>
                <a:ext cx="2791790" cy="307777"/>
              </a:xfrm>
              <a:prstGeom prst="rect">
                <a:avLst/>
              </a:prstGeom>
              <a:blipFill>
                <a:blip r:embed="rId6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75653E-18C3-5DC3-7820-061E82D0A84F}"/>
                  </a:ext>
                </a:extLst>
              </p:cNvPr>
              <p:cNvSpPr txBox="1"/>
              <p:nvPr/>
            </p:nvSpPr>
            <p:spPr>
              <a:xfrm>
                <a:off x="4082266" y="3497381"/>
                <a:ext cx="174233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45,000−9,000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75653E-18C3-5DC3-7820-061E82D0A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266" y="3497381"/>
                <a:ext cx="1742338" cy="307777"/>
              </a:xfrm>
              <a:prstGeom prst="rect">
                <a:avLst/>
              </a:prstGeom>
              <a:blipFill>
                <a:blip r:embed="rId7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51EB48E-7B26-16F7-C420-BA53EE182E61}"/>
                  </a:ext>
                </a:extLst>
              </p:cNvPr>
              <p:cNvSpPr txBox="1"/>
              <p:nvPr/>
            </p:nvSpPr>
            <p:spPr>
              <a:xfrm>
                <a:off x="5644072" y="3494342"/>
                <a:ext cx="111639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=$36,000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51EB48E-7B26-16F7-C420-BA53EE182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072" y="3494342"/>
                <a:ext cx="111639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445CD3-4DE8-3CCE-7E5A-86E8A4AD8A26}"/>
                  </a:ext>
                </a:extLst>
              </p:cNvPr>
              <p:cNvSpPr txBox="1"/>
              <p:nvPr/>
            </p:nvSpPr>
            <p:spPr>
              <a:xfrm>
                <a:off x="1471007" y="4155475"/>
                <a:ext cx="3375026" cy="494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𝑀𝑜𝑛𝑡h𝑙𝑦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𝑇𝑎𝑘𝑒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𝐻𝑜𝑚𝑒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𝑃𝑎𝑦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𝑁𝑒𝑡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𝑖𝑛𝑐𝑜𝑚𝑒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445CD3-4DE8-3CCE-7E5A-86E8A4AD8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007" y="4155475"/>
                <a:ext cx="3375026" cy="494238"/>
              </a:xfrm>
              <a:prstGeom prst="rect">
                <a:avLst/>
              </a:prstGeom>
              <a:blipFill>
                <a:blip r:embed="rId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688A94-379B-4757-2FD5-5A1F63A62545}"/>
                  </a:ext>
                </a:extLst>
              </p:cNvPr>
              <p:cNvSpPr txBox="1"/>
              <p:nvPr/>
            </p:nvSpPr>
            <p:spPr>
              <a:xfrm>
                <a:off x="4359091" y="4170069"/>
                <a:ext cx="1742338" cy="49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36,000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688A94-379B-4757-2FD5-5A1F63A62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091" y="4170069"/>
                <a:ext cx="1742338" cy="495649"/>
              </a:xfrm>
              <a:prstGeom prst="rect">
                <a:avLst/>
              </a:prstGeom>
              <a:blipFill>
                <a:blip r:embed="rId1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26331A9-5F29-341B-3E84-8D5007D8BD96}"/>
                  </a:ext>
                </a:extLst>
              </p:cNvPr>
              <p:cNvSpPr txBox="1"/>
              <p:nvPr/>
            </p:nvSpPr>
            <p:spPr>
              <a:xfrm>
                <a:off x="5543234" y="4306865"/>
                <a:ext cx="111639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=$3,000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26331A9-5F29-341B-3E84-8D5007D8B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234" y="4306865"/>
                <a:ext cx="111639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F8A830C-87CF-9DF8-6EA4-148192D83813}"/>
              </a:ext>
            </a:extLst>
          </p:cNvPr>
          <p:cNvGrpSpPr/>
          <p:nvPr/>
        </p:nvGrpSpPr>
        <p:grpSpPr>
          <a:xfrm>
            <a:off x="7218250" y="48200"/>
            <a:ext cx="1399349" cy="654600"/>
            <a:chOff x="7218250" y="48200"/>
            <a:chExt cx="1399349" cy="654600"/>
          </a:xfrm>
        </p:grpSpPr>
        <p:sp>
          <p:nvSpPr>
            <p:cNvPr id="11" name="Google Shape;256;p16">
              <a:extLst>
                <a:ext uri="{FF2B5EF4-FFF2-40B4-BE49-F238E27FC236}">
                  <a16:creationId xmlns:a16="http://schemas.microsoft.com/office/drawing/2014/main" id="{737CBF06-85A9-E7C8-1B29-9BC09EEBE061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2" name="Google Shape;258;p16">
              <a:extLst>
                <a:ext uri="{FF2B5EF4-FFF2-40B4-BE49-F238E27FC236}">
                  <a16:creationId xmlns:a16="http://schemas.microsoft.com/office/drawing/2014/main" id="{926E4F9F-338E-79E6-7F49-F74B550832C7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8" name="Google Shape;259;p16">
              <a:extLst>
                <a:ext uri="{FF2B5EF4-FFF2-40B4-BE49-F238E27FC236}">
                  <a16:creationId xmlns:a16="http://schemas.microsoft.com/office/drawing/2014/main" id="{9560F7D6-5766-11B0-0D2A-63111C715174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9" name="Google Shape;260;p16">
              <a:extLst>
                <a:ext uri="{FF2B5EF4-FFF2-40B4-BE49-F238E27FC236}">
                  <a16:creationId xmlns:a16="http://schemas.microsoft.com/office/drawing/2014/main" id="{47FE244B-59FA-C5A3-530E-095EE5CD63DE}"/>
                </a:ext>
              </a:extLst>
            </p:cNvPr>
            <p:cNvSpPr txBox="1"/>
            <p:nvPr/>
          </p:nvSpPr>
          <p:spPr>
            <a:xfrm>
              <a:off x="77324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354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3" grpId="0"/>
      <p:bldP spid="14" grpId="0"/>
      <p:bldP spid="15" grpId="0"/>
      <p:bldP spid="16" grpId="0"/>
      <p:bldP spid="17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>
          <a:extLst>
            <a:ext uri="{FF2B5EF4-FFF2-40B4-BE49-F238E27FC236}">
              <a16:creationId xmlns:a16="http://schemas.microsoft.com/office/drawing/2014/main" id="{22B5BC62-5604-53FA-2D9A-805D19DF5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>
            <a:extLst>
              <a:ext uri="{FF2B5EF4-FFF2-40B4-BE49-F238E27FC236}">
                <a16:creationId xmlns:a16="http://schemas.microsoft.com/office/drawing/2014/main" id="{71A6DB2C-355C-BBEB-A6D8-D554B40A15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 to creating a budget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E8997A-AA17-594C-A097-184FB6E21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303518"/>
            <a:ext cx="7621258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1600" u="sng" dirty="0"/>
              <a:t>Step 2 – Calculate monthly expenses</a:t>
            </a:r>
            <a:endParaRPr lang="en-US" sz="1600" dirty="0"/>
          </a:p>
          <a:p>
            <a:r>
              <a:rPr lang="en-US" sz="1600" dirty="0"/>
              <a:t>Example: Using the information provided in the given table, determine how much monthly income would be necessary to budget for</a:t>
            </a:r>
          </a:p>
          <a:p>
            <a:pPr marL="419100" indent="-342900">
              <a:buAutoNum type="alphaLcParenR"/>
            </a:pPr>
            <a:r>
              <a:rPr lang="en-US" sz="1600" dirty="0"/>
              <a:t>loan fees over the 9-month academic year.</a:t>
            </a:r>
          </a:p>
          <a:p>
            <a:pPr marL="419100" indent="-342900">
              <a:buAutoNum type="alphaLcParenR"/>
            </a:pPr>
            <a:endParaRPr lang="en-US" sz="1600" dirty="0"/>
          </a:p>
          <a:p>
            <a:pPr marL="419100" indent="-342900">
              <a:buAutoNum type="alphaLcParenR"/>
            </a:pPr>
            <a:endParaRPr lang="en-US" sz="1600" dirty="0"/>
          </a:p>
          <a:p>
            <a:pPr marL="419100" indent="-342900">
              <a:buAutoNum type="alphaLcParenR"/>
            </a:pPr>
            <a:r>
              <a:rPr lang="en-US" sz="1600" dirty="0"/>
              <a:t>all the expenses of over the 9-month academic year.</a:t>
            </a:r>
          </a:p>
          <a:p>
            <a:endParaRPr lang="en-US" sz="1600" i="1" dirty="0"/>
          </a:p>
        </p:txBody>
      </p:sp>
      <p:sp>
        <p:nvSpPr>
          <p:cNvPr id="250" name="Google Shape;250;p16">
            <a:extLst>
              <a:ext uri="{FF2B5EF4-FFF2-40B4-BE49-F238E27FC236}">
                <a16:creationId xmlns:a16="http://schemas.microsoft.com/office/drawing/2014/main" id="{1F098EE5-5F8B-9A9C-9291-4107F6D01F8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51" name="Google Shape;251;p16">
            <a:extLst>
              <a:ext uri="{FF2B5EF4-FFF2-40B4-BE49-F238E27FC236}">
                <a16:creationId xmlns:a16="http://schemas.microsoft.com/office/drawing/2014/main" id="{38E91257-2D51-769A-B3D5-F447A5807DFB}"/>
              </a:ext>
            </a:extLst>
          </p:cNvPr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>
              <a:extLst>
                <a:ext uri="{FF2B5EF4-FFF2-40B4-BE49-F238E27FC236}">
                  <a16:creationId xmlns:a16="http://schemas.microsoft.com/office/drawing/2014/main" id="{F66A5E2B-0C64-C50C-92A1-0833312A171A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>
              <a:extLst>
                <a:ext uri="{FF2B5EF4-FFF2-40B4-BE49-F238E27FC236}">
                  <a16:creationId xmlns:a16="http://schemas.microsoft.com/office/drawing/2014/main" id="{82763AFA-429A-8BEE-C3E6-B64CBEC727FF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>
              <a:extLst>
                <a:ext uri="{FF2B5EF4-FFF2-40B4-BE49-F238E27FC236}">
                  <a16:creationId xmlns:a16="http://schemas.microsoft.com/office/drawing/2014/main" id="{263145DC-AB3B-A7AA-CC2E-719B1D53C191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>
              <a:extLst>
                <a:ext uri="{FF2B5EF4-FFF2-40B4-BE49-F238E27FC236}">
                  <a16:creationId xmlns:a16="http://schemas.microsoft.com/office/drawing/2014/main" id="{47E4AEC7-6ED6-6BF0-7F18-7195422C04DE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10DAA5-59F3-2ADD-080A-AF523E6EAFF5}"/>
                  </a:ext>
                </a:extLst>
              </p:cNvPr>
              <p:cNvSpPr txBox="1"/>
              <p:nvPr/>
            </p:nvSpPr>
            <p:spPr>
              <a:xfrm>
                <a:off x="1471080" y="2764177"/>
                <a:ext cx="1077859" cy="501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𝐿𝑜𝑎𝑛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𝑓𝑒𝑒𝑠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10DAA5-59F3-2ADD-080A-AF523E6EA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080" y="2764177"/>
                <a:ext cx="1077859" cy="5018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FFCD8B-2383-7578-69D0-AEBB801C348E}"/>
                  </a:ext>
                </a:extLst>
              </p:cNvPr>
              <p:cNvSpPr txBox="1"/>
              <p:nvPr/>
            </p:nvSpPr>
            <p:spPr>
              <a:xfrm>
                <a:off x="1977132" y="2757284"/>
                <a:ext cx="1558701" cy="5156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172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FFCD8B-2383-7578-69D0-AEBB801C3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132" y="2757284"/>
                <a:ext cx="1558701" cy="5156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61AFB5-0087-97AF-233F-36D5570359B5}"/>
                  </a:ext>
                </a:extLst>
              </p:cNvPr>
              <p:cNvSpPr txBox="1"/>
              <p:nvPr/>
            </p:nvSpPr>
            <p:spPr>
              <a:xfrm>
                <a:off x="2925495" y="2861222"/>
                <a:ext cx="111639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=$19.11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61AFB5-0087-97AF-233F-36D557035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495" y="2861222"/>
                <a:ext cx="111639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D7AE5E1-2934-9EFE-C0A1-809B42857C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5197" y="2222192"/>
            <a:ext cx="2184528" cy="21987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76BCF5-12EF-60AA-9105-619828F018A7}"/>
                  </a:ext>
                </a:extLst>
              </p:cNvPr>
              <p:cNvSpPr txBox="1"/>
              <p:nvPr/>
            </p:nvSpPr>
            <p:spPr>
              <a:xfrm>
                <a:off x="102611" y="3869843"/>
                <a:ext cx="1545295" cy="509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𝑒𝑥𝑝𝑒𝑛𝑠𝑒𝑠</m:t>
                              </m:r>
                            </m:e>
                          </m:d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76BCF5-12EF-60AA-9105-619828F01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11" y="3869843"/>
                <a:ext cx="1545295" cy="509050"/>
              </a:xfrm>
              <a:prstGeom prst="rect">
                <a:avLst/>
              </a:prstGeom>
              <a:blipFill>
                <a:blip r:embed="rId7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A5E3D7-13A2-8553-C301-99348D1AB420}"/>
                  </a:ext>
                </a:extLst>
              </p:cNvPr>
              <p:cNvSpPr txBox="1"/>
              <p:nvPr/>
            </p:nvSpPr>
            <p:spPr>
              <a:xfrm>
                <a:off x="1538286" y="3666967"/>
                <a:ext cx="1558701" cy="7119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19,157+10,235+…+172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A5E3D7-13A2-8553-C301-99348D1AB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286" y="3666967"/>
                <a:ext cx="1558701" cy="711926"/>
              </a:xfrm>
              <a:prstGeom prst="rect">
                <a:avLst/>
              </a:prstGeom>
              <a:blipFill>
                <a:blip r:embed="rId8"/>
                <a:stretch>
                  <a:fillRect r="-58065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B9510B-A905-235D-A346-166BC016723C}"/>
                  </a:ext>
                </a:extLst>
              </p:cNvPr>
              <p:cNvSpPr txBox="1"/>
              <p:nvPr/>
            </p:nvSpPr>
            <p:spPr>
              <a:xfrm>
                <a:off x="3831752" y="3881834"/>
                <a:ext cx="1116390" cy="497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34,786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B9510B-A905-235D-A346-166BC0167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752" y="3881834"/>
                <a:ext cx="1116390" cy="497059"/>
              </a:xfrm>
              <a:prstGeom prst="rect">
                <a:avLst/>
              </a:prstGeom>
              <a:blipFill>
                <a:blip r:embed="rId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DA4D4A-E9FB-9007-9426-599155D59133}"/>
                  </a:ext>
                </a:extLst>
              </p:cNvPr>
              <p:cNvSpPr txBox="1"/>
              <p:nvPr/>
            </p:nvSpPr>
            <p:spPr>
              <a:xfrm>
                <a:off x="4732889" y="3994264"/>
                <a:ext cx="111639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=$3,865.11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DA4D4A-E9FB-9007-9426-599155D59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889" y="3994264"/>
                <a:ext cx="1116390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9A88CA62-5C02-B94C-33FD-FA2D95EEFB3B}"/>
              </a:ext>
            </a:extLst>
          </p:cNvPr>
          <p:cNvGrpSpPr/>
          <p:nvPr/>
        </p:nvGrpSpPr>
        <p:grpSpPr>
          <a:xfrm>
            <a:off x="7218250" y="48200"/>
            <a:ext cx="1399349" cy="654600"/>
            <a:chOff x="7218250" y="48200"/>
            <a:chExt cx="1399349" cy="654600"/>
          </a:xfrm>
        </p:grpSpPr>
        <p:sp>
          <p:nvSpPr>
            <p:cNvPr id="30" name="Google Shape;256;p16">
              <a:extLst>
                <a:ext uri="{FF2B5EF4-FFF2-40B4-BE49-F238E27FC236}">
                  <a16:creationId xmlns:a16="http://schemas.microsoft.com/office/drawing/2014/main" id="{86535125-5218-2558-6F44-FA37C26E7039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1" name="Google Shape;258;p16">
              <a:extLst>
                <a:ext uri="{FF2B5EF4-FFF2-40B4-BE49-F238E27FC236}">
                  <a16:creationId xmlns:a16="http://schemas.microsoft.com/office/drawing/2014/main" id="{3900EE1B-FED4-D71F-C930-7051EC15303B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2" name="Google Shape;259;p16">
              <a:extLst>
                <a:ext uri="{FF2B5EF4-FFF2-40B4-BE49-F238E27FC236}">
                  <a16:creationId xmlns:a16="http://schemas.microsoft.com/office/drawing/2014/main" id="{2DF200E6-A4C3-99C4-BC11-E32A85CB4BEF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3" name="Google Shape;260;p16">
              <a:extLst>
                <a:ext uri="{FF2B5EF4-FFF2-40B4-BE49-F238E27FC236}">
                  <a16:creationId xmlns:a16="http://schemas.microsoft.com/office/drawing/2014/main" id="{173E4E49-B235-5192-29C6-FDDA7916D228}"/>
                </a:ext>
              </a:extLst>
            </p:cNvPr>
            <p:cNvSpPr txBox="1"/>
            <p:nvPr/>
          </p:nvSpPr>
          <p:spPr>
            <a:xfrm>
              <a:off x="77324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712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8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>
          <a:extLst>
            <a:ext uri="{FF2B5EF4-FFF2-40B4-BE49-F238E27FC236}">
              <a16:creationId xmlns:a16="http://schemas.microsoft.com/office/drawing/2014/main" id="{4C2E72BA-2E00-5E0E-C1FA-70CF4F58A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>
            <a:extLst>
              <a:ext uri="{FF2B5EF4-FFF2-40B4-BE49-F238E27FC236}">
                <a16:creationId xmlns:a16="http://schemas.microsoft.com/office/drawing/2014/main" id="{CD3648FC-A3F1-1491-220B-2677CE11FE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 to creating a budget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5F13FD-7A4E-BC7F-D624-892CCE5F8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303518"/>
            <a:ext cx="7621258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1600" u="sng" dirty="0"/>
              <a:t>Step 3 – Subtract expenses from income income</a:t>
            </a:r>
            <a:endParaRPr lang="en-US" sz="1600" dirty="0"/>
          </a:p>
          <a:p>
            <a:r>
              <a:rPr lang="en-US" sz="1400" dirty="0"/>
              <a:t>Example: Monica has a yearly salary of $28,700. Her employer withholds $3052 in state and federal taxes and $2180 in FICA taxes throughout the year. She has the following monthly costs: transportation is $220, cell phone bill is $50, student loans require $180 in repayment, and rent is $350. She is using the average monthly costs for each of the following in order to gain an idea of other monthly expenses: utilities are $260, internet is $105, health insurance is $299, and groceries are $210.</a:t>
            </a:r>
          </a:p>
          <a:p>
            <a:pPr marL="876300" lvl="1" indent="-342900">
              <a:buAutoNum type="alphaLcParenR"/>
            </a:pPr>
            <a:r>
              <a:rPr lang="en-US" sz="1400" dirty="0"/>
              <a:t>What is Monica’s monthly net pay amount?</a:t>
            </a:r>
          </a:p>
          <a:p>
            <a:pPr marL="876300" lvl="1" indent="-342900">
              <a:buAutoNum type="alphaLcParenR"/>
            </a:pPr>
            <a:endParaRPr lang="en-US" sz="1400" dirty="0"/>
          </a:p>
          <a:p>
            <a:pPr marL="876300" lvl="1" indent="-342900">
              <a:buFont typeface="Roboto Condensed Light"/>
              <a:buAutoNum type="alphaLcParenR"/>
            </a:pPr>
            <a:r>
              <a:rPr lang="en-US" sz="1400" dirty="0"/>
              <a:t>How much money is left each month for discretionary spending after all necessities are accounted for?</a:t>
            </a:r>
          </a:p>
        </p:txBody>
      </p:sp>
      <p:sp>
        <p:nvSpPr>
          <p:cNvPr id="250" name="Google Shape;250;p16">
            <a:extLst>
              <a:ext uri="{FF2B5EF4-FFF2-40B4-BE49-F238E27FC236}">
                <a16:creationId xmlns:a16="http://schemas.microsoft.com/office/drawing/2014/main" id="{2B37DEBF-A4EF-5B84-D94C-346DC8FA50B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51" name="Google Shape;251;p16">
            <a:extLst>
              <a:ext uri="{FF2B5EF4-FFF2-40B4-BE49-F238E27FC236}">
                <a16:creationId xmlns:a16="http://schemas.microsoft.com/office/drawing/2014/main" id="{899F2F10-2000-1E3F-38C6-9E3CB3C91E07}"/>
              </a:ext>
            </a:extLst>
          </p:cNvPr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>
              <a:extLst>
                <a:ext uri="{FF2B5EF4-FFF2-40B4-BE49-F238E27FC236}">
                  <a16:creationId xmlns:a16="http://schemas.microsoft.com/office/drawing/2014/main" id="{7454312F-C622-B835-FA65-B86CEC2B6F01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>
              <a:extLst>
                <a:ext uri="{FF2B5EF4-FFF2-40B4-BE49-F238E27FC236}">
                  <a16:creationId xmlns:a16="http://schemas.microsoft.com/office/drawing/2014/main" id="{797E1DF7-0249-F944-A5A6-87547118C7D8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>
              <a:extLst>
                <a:ext uri="{FF2B5EF4-FFF2-40B4-BE49-F238E27FC236}">
                  <a16:creationId xmlns:a16="http://schemas.microsoft.com/office/drawing/2014/main" id="{01191BBE-5331-E896-5EE3-9DD149DC2D11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>
              <a:extLst>
                <a:ext uri="{FF2B5EF4-FFF2-40B4-BE49-F238E27FC236}">
                  <a16:creationId xmlns:a16="http://schemas.microsoft.com/office/drawing/2014/main" id="{94E26F1A-CF07-0889-CA13-462E6445A11E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FE5230-F358-56CA-3C54-B9747E79517C}"/>
                  </a:ext>
                </a:extLst>
              </p:cNvPr>
              <p:cNvSpPr txBox="1"/>
              <p:nvPr/>
            </p:nvSpPr>
            <p:spPr>
              <a:xfrm>
                <a:off x="282216" y="3448438"/>
                <a:ext cx="27917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𝑁𝑒𝑡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𝐼𝑛𝑐𝑜𝑚𝑒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𝑆𝑎𝑙𝑎𝑟𝑦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𝑇𝑎𝑥𝑒𝑠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FE5230-F358-56CA-3C54-B9747E795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6" y="3448438"/>
                <a:ext cx="2791790" cy="307777"/>
              </a:xfrm>
              <a:prstGeom prst="rect">
                <a:avLst/>
              </a:prstGeom>
              <a:blipFill>
                <a:blip r:embed="rId3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57616D-7E88-B94B-0D7F-3A9B0C737D41}"/>
                  </a:ext>
                </a:extLst>
              </p:cNvPr>
              <p:cNvSpPr txBox="1"/>
              <p:nvPr/>
            </p:nvSpPr>
            <p:spPr>
              <a:xfrm>
                <a:off x="2705830" y="3447305"/>
                <a:ext cx="279179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28,700−(3,052+2,180)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57616D-7E88-B94B-0D7F-3A9B0C737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30" y="3447305"/>
                <a:ext cx="2791790" cy="307777"/>
              </a:xfrm>
              <a:prstGeom prst="rect">
                <a:avLst/>
              </a:prstGeom>
              <a:blipFill>
                <a:blip r:embed="rId4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3D6C4C-7538-9537-8965-9C177FDD190E}"/>
                  </a:ext>
                </a:extLst>
              </p:cNvPr>
              <p:cNvSpPr txBox="1"/>
              <p:nvPr/>
            </p:nvSpPr>
            <p:spPr>
              <a:xfrm>
                <a:off x="5137537" y="3447305"/>
                <a:ext cx="111639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=$23,468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3D6C4C-7538-9537-8965-9C177FDD1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537" y="3447305"/>
                <a:ext cx="111639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7C355E1-8F3C-64ED-6F49-63B16D6A22D8}"/>
                  </a:ext>
                </a:extLst>
              </p:cNvPr>
              <p:cNvSpPr txBox="1"/>
              <p:nvPr/>
            </p:nvSpPr>
            <p:spPr>
              <a:xfrm>
                <a:off x="199614" y="4302605"/>
                <a:ext cx="42879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𝐷𝑖𝑠𝑝𝑜𝑠𝑎𝑏𝑙𝑒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𝑖𝑛𝑐𝑜𝑚𝑒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𝑀𝑜𝑛𝑡h𝑙𝑦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𝑇𝑎𝑘𝑒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𝐻𝑜𝑚𝑒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𝑃𝑎𝑦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𝐸𝑥𝑝𝑒𝑛𝑠𝑒𝑠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7C355E1-8F3C-64ED-6F49-63B16D6A2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14" y="4302605"/>
                <a:ext cx="4287905" cy="276999"/>
              </a:xfrm>
              <a:prstGeom prst="rect">
                <a:avLst/>
              </a:prstGeom>
              <a:blipFill>
                <a:blip r:embed="rId6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4693D7-231D-5229-31FA-48B46B218D94}"/>
                  </a:ext>
                </a:extLst>
              </p:cNvPr>
              <p:cNvSpPr txBox="1"/>
              <p:nvPr/>
            </p:nvSpPr>
            <p:spPr>
              <a:xfrm>
                <a:off x="4385877" y="4302605"/>
                <a:ext cx="346587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=1,955.67 −(220+50+…+210)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4693D7-231D-5229-31FA-48B46B218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877" y="4302605"/>
                <a:ext cx="3465872" cy="307777"/>
              </a:xfrm>
              <a:prstGeom prst="rect">
                <a:avLst/>
              </a:prstGeom>
              <a:blipFill>
                <a:blip r:embed="rId7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144A63-34F9-2417-22E3-B8915B3D4CBC}"/>
                  </a:ext>
                </a:extLst>
              </p:cNvPr>
              <p:cNvSpPr txBox="1"/>
              <p:nvPr/>
            </p:nvSpPr>
            <p:spPr>
              <a:xfrm>
                <a:off x="4572000" y="4632435"/>
                <a:ext cx="111639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=$281.67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144A63-34F9-2417-22E3-B8915B3D4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632435"/>
                <a:ext cx="1116390" cy="307777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257F179-B061-826C-2414-A91297216297}"/>
              </a:ext>
            </a:extLst>
          </p:cNvPr>
          <p:cNvSpPr txBox="1"/>
          <p:nvPr/>
        </p:nvSpPr>
        <p:spPr>
          <a:xfrm>
            <a:off x="6128216" y="3455659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A8899D-B0CF-4E96-08E6-7087B1C85CB6}"/>
                  </a:ext>
                </a:extLst>
              </p:cNvPr>
              <p:cNvSpPr txBox="1"/>
              <p:nvPr/>
            </p:nvSpPr>
            <p:spPr>
              <a:xfrm>
                <a:off x="6499243" y="3083391"/>
                <a:ext cx="2077935" cy="7278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b="0" dirty="0"/>
                  <a:t>Monthly</a:t>
                </a:r>
              </a:p>
              <a:p>
                <a:endParaRPr lang="en-US" sz="1050" b="0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23,468</m:t>
                        </m:r>
                      </m:num>
                      <m:den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=$1,955.67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A8899D-B0CF-4E96-08E6-7087B1C85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243" y="3083391"/>
                <a:ext cx="2077935" cy="72782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D1CDADEC-5261-89D0-EE83-36E0A184EE1F}"/>
              </a:ext>
            </a:extLst>
          </p:cNvPr>
          <p:cNvGrpSpPr/>
          <p:nvPr/>
        </p:nvGrpSpPr>
        <p:grpSpPr>
          <a:xfrm>
            <a:off x="7218250" y="48200"/>
            <a:ext cx="1399349" cy="654600"/>
            <a:chOff x="7218250" y="48200"/>
            <a:chExt cx="1399349" cy="654600"/>
          </a:xfrm>
        </p:grpSpPr>
        <p:sp>
          <p:nvSpPr>
            <p:cNvPr id="8" name="Google Shape;256;p16">
              <a:extLst>
                <a:ext uri="{FF2B5EF4-FFF2-40B4-BE49-F238E27FC236}">
                  <a16:creationId xmlns:a16="http://schemas.microsoft.com/office/drawing/2014/main" id="{8769BFD4-9163-E207-D832-D87256C22B83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0" name="Google Shape;258;p16">
              <a:extLst>
                <a:ext uri="{FF2B5EF4-FFF2-40B4-BE49-F238E27FC236}">
                  <a16:creationId xmlns:a16="http://schemas.microsoft.com/office/drawing/2014/main" id="{3EE039FA-D07C-2025-B8D9-4578D227E009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1" name="Google Shape;259;p16">
              <a:extLst>
                <a:ext uri="{FF2B5EF4-FFF2-40B4-BE49-F238E27FC236}">
                  <a16:creationId xmlns:a16="http://schemas.microsoft.com/office/drawing/2014/main" id="{CAF45D9F-1B41-016B-BF66-AE493A4DF820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2" name="Google Shape;260;p16">
              <a:extLst>
                <a:ext uri="{FF2B5EF4-FFF2-40B4-BE49-F238E27FC236}">
                  <a16:creationId xmlns:a16="http://schemas.microsoft.com/office/drawing/2014/main" id="{7C6E6D10-0584-25B7-EAE4-D2B7968BEB52}"/>
                </a:ext>
              </a:extLst>
            </p:cNvPr>
            <p:cNvSpPr txBox="1"/>
            <p:nvPr/>
          </p:nvSpPr>
          <p:spPr>
            <a:xfrm>
              <a:off x="77324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729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23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CCCCCC"/>
      </a:lt2>
      <a:accent1>
        <a:srgbClr val="666666"/>
      </a:accent1>
      <a:accent2>
        <a:srgbClr val="000000"/>
      </a:accent2>
      <a:accent3>
        <a:srgbClr val="999999"/>
      </a:accent3>
      <a:accent4>
        <a:srgbClr val="CCCCCC"/>
      </a:accent4>
      <a:accent5>
        <a:srgbClr val="990000"/>
      </a:accent5>
      <a:accent6>
        <a:srgbClr val="CC0000"/>
      </a:accent6>
      <a:hlink>
        <a:srgbClr val="99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3326</TotalTime>
  <Words>811</Words>
  <Application>Microsoft Macintosh PowerPoint</Application>
  <PresentationFormat>On-screen Show (16:9)</PresentationFormat>
  <Paragraphs>122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Roboto Condensed</vt:lpstr>
      <vt:lpstr>Wingdings</vt:lpstr>
      <vt:lpstr>Arial</vt:lpstr>
      <vt:lpstr>Roboto Condensed Light</vt:lpstr>
      <vt:lpstr>Arvo</vt:lpstr>
      <vt:lpstr>Cambria Math</vt:lpstr>
      <vt:lpstr>Salerio template</vt:lpstr>
      <vt:lpstr>6.5 Budgeting</vt:lpstr>
      <vt:lpstr>Goals for the Day</vt:lpstr>
      <vt:lpstr>Definitions</vt:lpstr>
      <vt:lpstr>Definitions</vt:lpstr>
      <vt:lpstr>Steps to Creating a Budget</vt:lpstr>
      <vt:lpstr>Steps to creating a budget</vt:lpstr>
      <vt:lpstr>Steps to creating a budget</vt:lpstr>
      <vt:lpstr>Steps to creating a budget</vt:lpstr>
      <vt:lpstr>Steps to creating a budget</vt:lpstr>
      <vt:lpstr>Steps to creating a budget</vt:lpstr>
      <vt:lpstr>Budgeting Rule</vt:lpstr>
      <vt:lpstr>Examples</vt:lpstr>
      <vt:lpstr>Example #1</vt:lpstr>
      <vt:lpstr>Example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CHARACTERISTICS AND EXPERIENCES OF SECONDARY MATHEMATICS TEACHERS WITH MATH ANXIETY: A PROPOSAL </dc:title>
  <cp:lastModifiedBy>Colton Gearhart</cp:lastModifiedBy>
  <cp:revision>19</cp:revision>
  <dcterms:modified xsi:type="dcterms:W3CDTF">2024-02-05T20:32:15Z</dcterms:modified>
</cp:coreProperties>
</file>