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483"/>
  </p:normalViewPr>
  <p:slideViewPr>
    <p:cSldViewPr snapToGrid="0">
      <p:cViewPr varScale="1">
        <p:scale>
          <a:sx n="117" d="100"/>
          <a:sy n="11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EC57-7280-57C7-0C85-BB3D64A4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2BD1-A64E-38DD-CCF5-E6EB292F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FA9B-7427-D0EB-3ADC-5158EEF2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6D4E-A4C4-817F-F90A-9B5F2E58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16F5-3EEF-99DE-7446-6F3A3B5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725-9652-9880-CD64-8CA87B3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760F-77F1-D0C4-B3CB-7ADA15D4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1FD7-E711-44FC-8A67-E47EEF1E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3BA-B0D8-4600-AC00-E16725C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8C30-E87A-2841-B83D-5C96357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A902A-360B-9C70-1884-6F4EB8A3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784-DEBA-DDE6-08E1-0070713E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4561-D62D-192C-1395-1507B334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9003-873D-A909-AE0A-515E5BC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A1F3-F518-6615-9797-33AD75D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E9C3-5F9B-67C0-28B6-7280515E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A4E4-F48C-8483-ADCE-84C55F1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0485-33E1-E56C-7D88-D41DFA7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20E1-97A4-7A80-F318-7A964A5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47A3-6D64-DD8F-AA47-56C430A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D9E8-70E5-91AF-4C52-8756F62C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CECC-74EB-2F8D-FB96-CD852AFC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3855-6DD6-A435-2A7B-762EFD1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EDAD-67B5-2B88-2B79-DD17367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7642-FF51-120F-335B-15A6B5F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D32-8AE6-9668-F855-BD570B8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80D6-4477-5A52-459A-9A5202F0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F923-3413-02A2-10AF-B0D609B0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6A19-3069-5716-B9FD-7C886948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A027-E1A5-A891-BC19-4EC13BBB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3C11-8C2E-F1D5-EA61-5BB675A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928F-ABAE-89B5-6E01-07C89955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7DA8-40BC-A991-ED0C-827FD20C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2D5-2F10-AF6E-C65D-20BA3FDC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37F5-DDC0-7D8A-021A-A6AF0303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B13DF-59C6-8553-EE99-A2DD2673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22FF-678E-0A4A-8440-C727F59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C65F-207C-CA7C-2752-3B1EA23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B82F-179E-5C57-B203-94BDB42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35E-8DBF-9D16-D129-3CE52DE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B925-CA6E-F9A4-257D-40B9C4D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4823-EF44-5080-4F77-7306A0F6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723AF-E8A5-F652-CE55-9C04C41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EF8AB-E5DA-FBF0-9114-EA71D92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20EC5-85DD-3AF5-38D3-A6C39ACA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BEEF-C7BA-7808-75FF-CE2C0930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28BE-5526-D979-A434-FD87EA1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0094-D1C4-8EBA-1C2D-4DBC1EAB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0F218-F9D8-AED1-C938-31261383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8DD3E-5886-730F-9498-CD557B5B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5003-0543-0F9A-490A-F582A363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7711-28EA-BCE4-E88A-A1905A7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7343-8F63-26E9-0FC3-276CF9AB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A97FF-64AA-AE81-7D17-ABD49AC88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5E92-28E0-C778-5616-9C7682CB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9F38-FA28-95DE-D0EA-2ED24D8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8540-F818-1D5B-046F-A7E4415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36B6A-4D16-563D-B3CF-D34BAC0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FD626-89E7-0FF7-CBD4-E9E4D43A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92C6-6AB0-B67A-600C-F38ABD70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D5EE-77FA-1F0F-F4ED-90BFBD48B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EB3A-DB4D-3749-85E2-8CF9B0F5B1EA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BF7F-ECA2-5D58-AE91-A40463D7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A49A-0944-937C-6670-6C51A2A98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0537ABAE-5DA1-0643-2B8F-96DDC0EF6C87}"/>
              </a:ext>
            </a:extLst>
          </p:cNvPr>
          <p:cNvGrpSpPr/>
          <p:nvPr/>
        </p:nvGrpSpPr>
        <p:grpSpPr>
          <a:xfrm>
            <a:off x="141996" y="355600"/>
            <a:ext cx="11515721" cy="4185858"/>
            <a:chOff x="6925" y="0"/>
            <a:chExt cx="11515721" cy="418585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9F01A9-16FB-3575-954B-FBF0967784FD}"/>
                </a:ext>
              </a:extLst>
            </p:cNvPr>
            <p:cNvGrpSpPr/>
            <p:nvPr/>
          </p:nvGrpSpPr>
          <p:grpSpPr>
            <a:xfrm>
              <a:off x="61073" y="0"/>
              <a:ext cx="11461573" cy="4185858"/>
              <a:chOff x="69178" y="1"/>
              <a:chExt cx="11461573" cy="418585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7C8506F-2FB9-6F24-91C8-0CF324DB1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90" t="4162" r="52020" b="3969"/>
              <a:stretch/>
            </p:blipFill>
            <p:spPr>
              <a:xfrm>
                <a:off x="69178" y="349607"/>
                <a:ext cx="3660133" cy="383625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D945B1C-73C4-D87B-6727-F0D5ADE8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00" b="7591"/>
              <a:stretch/>
            </p:blipFill>
            <p:spPr>
              <a:xfrm>
                <a:off x="7772400" y="1"/>
                <a:ext cx="3758351" cy="418585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A099266-4679-CEA8-8472-480D7909B969}"/>
                    </a:ext>
                  </a:extLst>
                </p:cNvPr>
                <p:cNvSpPr txBox="1"/>
                <p:nvPr/>
              </p:nvSpPr>
              <p:spPr>
                <a:xfrm>
                  <a:off x="6925" y="474035"/>
                  <a:ext cx="39228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A099266-4679-CEA8-8472-480D7909B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" y="474035"/>
                  <a:ext cx="3922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FEEEC96-E575-8850-2D4E-FDA64F6B123E}"/>
                    </a:ext>
                  </a:extLst>
                </p:cNvPr>
                <p:cNvSpPr txBox="1"/>
                <p:nvPr/>
              </p:nvSpPr>
              <p:spPr>
                <a:xfrm>
                  <a:off x="3531921" y="3924247"/>
                  <a:ext cx="311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FEEEC96-E575-8850-2D4E-FDA64F6B1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921" y="3924247"/>
                  <a:ext cx="31156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D23A86A-FC77-3857-7A51-55C7DF9D0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645" t="4162" b="3969"/>
            <a:stretch/>
          </p:blipFill>
          <p:spPr>
            <a:xfrm>
              <a:off x="3965756" y="349606"/>
              <a:ext cx="3758351" cy="383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578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E11E7-4B81-C3CC-174F-0140B1D6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43" y="2450192"/>
            <a:ext cx="4835378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9756416-315E-997F-DF1B-2E01C0112ECF}"/>
              </a:ext>
            </a:extLst>
          </p:cNvPr>
          <p:cNvGrpSpPr/>
          <p:nvPr/>
        </p:nvGrpSpPr>
        <p:grpSpPr>
          <a:xfrm>
            <a:off x="904479" y="2817195"/>
            <a:ext cx="10383042" cy="1563327"/>
            <a:chOff x="904479" y="2817195"/>
            <a:chExt cx="10383042" cy="156332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0888CA-7910-19CD-5933-2563C8606373}"/>
                </a:ext>
              </a:extLst>
            </p:cNvPr>
            <p:cNvGrpSpPr/>
            <p:nvPr/>
          </p:nvGrpSpPr>
          <p:grpSpPr>
            <a:xfrm>
              <a:off x="1817226" y="2817195"/>
              <a:ext cx="8480660" cy="243895"/>
              <a:chOff x="1817226" y="2817195"/>
              <a:chExt cx="8480660" cy="24389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163BEB1-2318-A2FC-70EF-A6781E13F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2939143"/>
                <a:ext cx="846908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64379D-029C-674A-15BD-9E06B5D4D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226" y="2817195"/>
                <a:ext cx="0" cy="24389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BC1B18-B1DA-685B-AC68-FCF2AB4E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7886" y="2817195"/>
                <a:ext cx="0" cy="24389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815E2B6-928F-95BD-94C0-40DA93453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3343" y="2817195"/>
                <a:ext cx="0" cy="24389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FCBDD1-1DC6-CFC7-7017-BC6AF1BF951F}"/>
                    </a:ext>
                  </a:extLst>
                </p:cNvPr>
                <p:cNvSpPr txBox="1"/>
                <p:nvPr/>
              </p:nvSpPr>
              <p:spPr>
                <a:xfrm>
                  <a:off x="9308250" y="3457192"/>
                  <a:ext cx="197927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linear relationship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FCBDD1-1DC6-CFC7-7017-BC6AF1BF9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250" y="3457192"/>
                  <a:ext cx="1979271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2703"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B8BAB1-BC14-4481-2059-54727C34BBA0}"/>
                    </a:ext>
                  </a:extLst>
                </p:cNvPr>
                <p:cNvSpPr txBox="1"/>
                <p:nvPr/>
              </p:nvSpPr>
              <p:spPr>
                <a:xfrm>
                  <a:off x="904479" y="3457192"/>
                  <a:ext cx="197927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Negative linear relationship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DB8BAB1-BC14-4481-2059-54727C34B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79" y="3457192"/>
                  <a:ext cx="1979271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2703"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AB870-9C7E-8CFA-3E0D-C9285404E5B7}"/>
                </a:ext>
              </a:extLst>
            </p:cNvPr>
            <p:cNvSpPr txBox="1"/>
            <p:nvPr/>
          </p:nvSpPr>
          <p:spPr>
            <a:xfrm>
              <a:off x="1601068" y="31272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–1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65895-ADD6-6D06-3240-8A93ED50AB9D}"/>
                </a:ext>
              </a:extLst>
            </p:cNvPr>
            <p:cNvSpPr txBox="1"/>
            <p:nvPr/>
          </p:nvSpPr>
          <p:spPr>
            <a:xfrm>
              <a:off x="5912500" y="3127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48C0A-1576-99ED-92BA-ECB187078BFA}"/>
                </a:ext>
              </a:extLst>
            </p:cNvPr>
            <p:cNvSpPr txBox="1"/>
            <p:nvPr/>
          </p:nvSpPr>
          <p:spPr>
            <a:xfrm>
              <a:off x="10150900" y="3127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D1626-0A8B-2B87-E575-C94C8E44A0FE}"/>
                </a:ext>
              </a:extLst>
            </p:cNvPr>
            <p:cNvSpPr txBox="1"/>
            <p:nvPr/>
          </p:nvSpPr>
          <p:spPr>
            <a:xfrm>
              <a:off x="5073707" y="3562690"/>
              <a:ext cx="1979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linear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0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C7D3-E52F-E802-8058-B559C4857FAB}"/>
              </a:ext>
            </a:extLst>
          </p:cNvPr>
          <p:cNvGrpSpPr/>
          <p:nvPr/>
        </p:nvGrpSpPr>
        <p:grpSpPr>
          <a:xfrm>
            <a:off x="708227" y="0"/>
            <a:ext cx="7522449" cy="3719585"/>
            <a:chOff x="708227" y="0"/>
            <a:chExt cx="7522449" cy="37195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6D3AC9-F701-6432-F3D4-3D89A1FB1F4C}"/>
                </a:ext>
              </a:extLst>
            </p:cNvPr>
            <p:cNvGrpSpPr/>
            <p:nvPr/>
          </p:nvGrpSpPr>
          <p:grpSpPr>
            <a:xfrm>
              <a:off x="904371" y="0"/>
              <a:ext cx="7326305" cy="3569446"/>
              <a:chOff x="904371" y="0"/>
              <a:chExt cx="7326305" cy="35694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3CD96D6-DF0B-0413-9EBC-156CE64A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97" b="6860"/>
              <a:stretch/>
            </p:blipFill>
            <p:spPr>
              <a:xfrm>
                <a:off x="4555367" y="0"/>
                <a:ext cx="3675309" cy="356944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2C5050-ECB5-2F98-E2A0-53E1C14099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97" b="6860"/>
              <a:stretch/>
            </p:blipFill>
            <p:spPr>
              <a:xfrm>
                <a:off x="904371" y="0"/>
                <a:ext cx="3675309" cy="35694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F29102-E849-7CB0-8E14-9BD7493B37D9}"/>
                    </a:ext>
                  </a:extLst>
                </p:cNvPr>
                <p:cNvSpPr txBox="1"/>
                <p:nvPr/>
              </p:nvSpPr>
              <p:spPr>
                <a:xfrm>
                  <a:off x="708227" y="1705806"/>
                  <a:ext cx="39228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F29102-E849-7CB0-8E14-9BD7493B3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" y="1705806"/>
                  <a:ext cx="3922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A0811E-A18B-EEAE-E8B6-118559731416}"/>
                    </a:ext>
                  </a:extLst>
                </p:cNvPr>
                <p:cNvSpPr txBox="1"/>
                <p:nvPr/>
              </p:nvSpPr>
              <p:spPr>
                <a:xfrm>
                  <a:off x="2580670" y="3457975"/>
                  <a:ext cx="311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A0811E-A18B-EEAE-E8B6-118559731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670" y="3457975"/>
                  <a:ext cx="31156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F167AB-1A95-8D79-581A-C1ECAFE559BD}"/>
              </a:ext>
            </a:extLst>
          </p:cNvPr>
          <p:cNvGrpSpPr/>
          <p:nvPr/>
        </p:nvGrpSpPr>
        <p:grpSpPr>
          <a:xfrm>
            <a:off x="751169" y="3278775"/>
            <a:ext cx="7435282" cy="3597388"/>
            <a:chOff x="751169" y="3278775"/>
            <a:chExt cx="7435282" cy="35973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B5F136-D77B-90A6-E833-87AD5B2A0994}"/>
                </a:ext>
              </a:extLst>
            </p:cNvPr>
            <p:cNvGrpSpPr/>
            <p:nvPr/>
          </p:nvGrpSpPr>
          <p:grpSpPr>
            <a:xfrm>
              <a:off x="1009002" y="3278775"/>
              <a:ext cx="7177449" cy="3466583"/>
              <a:chOff x="1009002" y="3278775"/>
              <a:chExt cx="7177449" cy="346658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7E764E2-77D8-D176-869E-8F05127FD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097" b="6859"/>
              <a:stretch/>
            </p:blipFill>
            <p:spPr>
              <a:xfrm>
                <a:off x="4617056" y="3278775"/>
                <a:ext cx="3569395" cy="346658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0999ADC-4349-3E61-86A1-BDAD7CD16D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00" b="7591"/>
              <a:stretch/>
            </p:blipFill>
            <p:spPr>
              <a:xfrm>
                <a:off x="1009002" y="3278776"/>
                <a:ext cx="3508989" cy="336372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9CC21AF-BA9B-B45C-BF7F-7FF14B1D4805}"/>
                    </a:ext>
                  </a:extLst>
                </p:cNvPr>
                <p:cNvSpPr txBox="1"/>
                <p:nvPr/>
              </p:nvSpPr>
              <p:spPr>
                <a:xfrm>
                  <a:off x="751169" y="4973521"/>
                  <a:ext cx="39228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9CC21AF-BA9B-B45C-BF7F-7FF14B1D4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69" y="4973521"/>
                  <a:ext cx="392287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98601C-2FD9-D993-1061-B28C56539D02}"/>
                    </a:ext>
                  </a:extLst>
                </p:cNvPr>
                <p:cNvSpPr txBox="1"/>
                <p:nvPr/>
              </p:nvSpPr>
              <p:spPr>
                <a:xfrm>
                  <a:off x="2580670" y="6614553"/>
                  <a:ext cx="3115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98601C-2FD9-D993-1061-B28C56539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670" y="6614553"/>
                  <a:ext cx="31156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408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</cp:lastModifiedBy>
  <cp:revision>6</cp:revision>
  <dcterms:created xsi:type="dcterms:W3CDTF">2023-01-17T11:48:55Z</dcterms:created>
  <dcterms:modified xsi:type="dcterms:W3CDTF">2024-01-22T01:45:49Z</dcterms:modified>
</cp:coreProperties>
</file>