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483"/>
  </p:normalViewPr>
  <p:slideViewPr>
    <p:cSldViewPr snapToGrid="0">
      <p:cViewPr varScale="1">
        <p:scale>
          <a:sx n="96" d="100"/>
          <a:sy n="96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EC57-7280-57C7-0C85-BB3D64A4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E2BD1-A64E-38DD-CCF5-E6EB292F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FA9B-7427-D0EB-3ADC-5158EEF2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6D4E-A4C4-817F-F90A-9B5F2E58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16F5-3EEF-99DE-7446-6F3A3B50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725-9652-9880-CD64-8CA87B33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F760F-77F1-D0C4-B3CB-7ADA15D4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1FD7-E711-44FC-8A67-E47EEF1E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3BA-B0D8-4600-AC00-E16725C2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8C30-E87A-2841-B83D-5C96357C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A902A-360B-9C70-1884-6F4EB8A35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3C784-DEBA-DDE6-08E1-0070713EC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4561-D62D-192C-1395-1507B334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9003-873D-A909-AE0A-515E5BC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A1F3-F518-6615-9797-33AD75DA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E9C3-5F9B-67C0-28B6-7280515E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A4E4-F48C-8483-ADCE-84C55F17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0485-33E1-E56C-7D88-D41DFA7A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20E1-97A4-7A80-F318-7A964A5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47A3-6D64-DD8F-AA47-56C430A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2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D9E8-70E5-91AF-4C52-8756F62C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CECC-74EB-2F8D-FB96-CD852AFC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3855-6DD6-A435-2A7B-762EFD12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EDAD-67B5-2B88-2B79-DD17367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7642-FF51-120F-335B-15A6B5FA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6D32-8AE6-9668-F855-BD570B87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80D6-4477-5A52-459A-9A5202F0E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8F923-3413-02A2-10AF-B0D609B0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6A19-3069-5716-B9FD-7C886948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AA027-E1A5-A891-BC19-4EC13BBB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43C11-8C2E-F1D5-EA61-5BB675A6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928F-ABAE-89B5-6E01-07C89955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37DA8-40BC-A991-ED0C-827FD20C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F2D5-2F10-AF6E-C65D-20BA3FDC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37F5-DDC0-7D8A-021A-A6AF0303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B13DF-59C6-8553-EE99-A2DD2673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722FF-678E-0A4A-8440-C727F594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6C65F-207C-CA7C-2752-3B1EA235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B82F-179E-5C57-B203-94BDB42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35E-8DBF-9D16-D129-3CE52DE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2B925-CA6E-F9A4-257D-40B9C4DA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D4823-EF44-5080-4F77-7306A0F6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723AF-E8A5-F652-CE55-9C04C41C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EF8AB-E5DA-FBF0-9114-EA71D92B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20EC5-85DD-3AF5-38D3-A6C39ACA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DBEEF-C7BA-7808-75FF-CE2C0930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28BE-5526-D979-A434-FD87EA17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0094-D1C4-8EBA-1C2D-4DBC1EAB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0F218-F9D8-AED1-C938-31261383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8DD3E-5886-730F-9498-CD557B5B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65003-0543-0F9A-490A-F582A363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17711-28EA-BCE4-E88A-A1905A72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7343-8F63-26E9-0FC3-276CF9AB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A97FF-64AA-AE81-7D17-ABD49AC88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F5E92-28E0-C778-5616-9C7682CB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9F38-FA28-95DE-D0EA-2ED24D83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A8540-F818-1D5B-046F-A7E44151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36B6A-4D16-563D-B3CF-D34BAC0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FD626-89E7-0FF7-CBD4-E9E4D43AF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92C6-6AB0-B67A-600C-F38ABD70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D5EE-77FA-1F0F-F4ED-90BFBD48B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EB3A-DB4D-3749-85E2-8CF9B0F5B1EA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BF7F-ECA2-5D58-AE91-A40463D7B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A49A-0944-937C-6670-6C51A2A98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B37D-9962-B94A-8500-FFF955AC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488BDA4-D8DF-A16C-C37E-19E729D577C4}"/>
              </a:ext>
            </a:extLst>
          </p:cNvPr>
          <p:cNvGrpSpPr/>
          <p:nvPr/>
        </p:nvGrpSpPr>
        <p:grpSpPr>
          <a:xfrm>
            <a:off x="1502229" y="940799"/>
            <a:ext cx="6301012" cy="4095197"/>
            <a:chOff x="1502229" y="940799"/>
            <a:chExt cx="6301012" cy="409519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5B5681-75B1-A3B9-F1B9-91F3359B3FC4}"/>
                </a:ext>
              </a:extLst>
            </p:cNvPr>
            <p:cNvGrpSpPr/>
            <p:nvPr/>
          </p:nvGrpSpPr>
          <p:grpSpPr>
            <a:xfrm>
              <a:off x="3434443" y="949371"/>
              <a:ext cx="4368798" cy="4086625"/>
              <a:chOff x="3434443" y="949371"/>
              <a:chExt cx="4368798" cy="408662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D438A3-8F44-CAE5-5745-207E8123F02C}"/>
                  </a:ext>
                </a:extLst>
              </p:cNvPr>
              <p:cNvGrpSpPr/>
              <p:nvPr/>
            </p:nvGrpSpPr>
            <p:grpSpPr>
              <a:xfrm>
                <a:off x="3434443" y="1318703"/>
                <a:ext cx="4318000" cy="1589790"/>
                <a:chOff x="7581900" y="2875360"/>
                <a:chExt cx="4318000" cy="158979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A20FA10-F503-2043-C5A0-EBCBF8B5EC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81900" y="2875360"/>
                  <a:ext cx="2108200" cy="1589790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2B20EC1F-BA55-69F1-256E-9792CD471F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91700" y="2875360"/>
                  <a:ext cx="2108200" cy="158979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79DCBD8-6FF4-0697-D699-E147EA6A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4581740" y="949371"/>
                    <a:ext cx="21250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One proportion CI: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79DCBD8-6FF4-0697-D699-E147EA6A93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1740" y="949371"/>
                    <a:ext cx="21250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81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9F25925-0E67-3F53-C447-24AFE8722F8F}"/>
                      </a:ext>
                    </a:extLst>
                  </p:cNvPr>
                  <p:cNvSpPr txBox="1"/>
                  <p:nvPr/>
                </p:nvSpPr>
                <p:spPr>
                  <a:xfrm>
                    <a:off x="4284897" y="3076874"/>
                    <a:ext cx="27186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Two proportion CI: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9F25925-0E67-3F53-C447-24AFE8722F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4897" y="3076874"/>
                    <a:ext cx="271869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60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F53A652-F93A-7C93-E6AC-CD1F5B6614FA}"/>
                  </a:ext>
                </a:extLst>
              </p:cNvPr>
              <p:cNvGrpSpPr/>
              <p:nvPr/>
            </p:nvGrpSpPr>
            <p:grpSpPr>
              <a:xfrm>
                <a:off x="3485242" y="3446206"/>
                <a:ext cx="4317999" cy="1589790"/>
                <a:chOff x="6765925" y="5094150"/>
                <a:chExt cx="3238500" cy="1168400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84C4D9DB-756C-6C61-6A7C-B67AD2A33E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55025" y="5094150"/>
                  <a:ext cx="1549400" cy="116840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556799D-938E-9DF7-EA5C-8F442CD30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65925" y="5094150"/>
                  <a:ext cx="1549400" cy="1168400"/>
                </a:xfrm>
                <a:prstGeom prst="rect">
                  <a:avLst/>
                </a:prstGeom>
              </p:spPr>
            </p:pic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3135D4-87A2-0706-B447-549D96E06C96}"/>
                </a:ext>
              </a:extLst>
            </p:cNvPr>
            <p:cNvSpPr txBox="1"/>
            <p:nvPr/>
          </p:nvSpPr>
          <p:spPr>
            <a:xfrm>
              <a:off x="1502229" y="940799"/>
              <a:ext cx="154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 &gt; TESTS 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316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DB82BBA-25F8-A2CB-0C32-079BCE8CBFC5}"/>
              </a:ext>
            </a:extLst>
          </p:cNvPr>
          <p:cNvGrpSpPr/>
          <p:nvPr/>
        </p:nvGrpSpPr>
        <p:grpSpPr>
          <a:xfrm>
            <a:off x="1502229" y="940799"/>
            <a:ext cx="6301012" cy="4238692"/>
            <a:chOff x="1502229" y="940799"/>
            <a:chExt cx="6301012" cy="42386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88BDA4-D8DF-A16C-C37E-19E729D577C4}"/>
                </a:ext>
              </a:extLst>
            </p:cNvPr>
            <p:cNvGrpSpPr/>
            <p:nvPr/>
          </p:nvGrpSpPr>
          <p:grpSpPr>
            <a:xfrm>
              <a:off x="1502229" y="940799"/>
              <a:ext cx="4721718" cy="2505407"/>
              <a:chOff x="1502229" y="940799"/>
              <a:chExt cx="4721718" cy="25054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35B5681-75B1-A3B9-F1B9-91F3359B3FC4}"/>
                  </a:ext>
                </a:extLst>
              </p:cNvPr>
              <p:cNvGrpSpPr/>
              <p:nvPr/>
            </p:nvGrpSpPr>
            <p:grpSpPr>
              <a:xfrm>
                <a:off x="4581740" y="949371"/>
                <a:ext cx="1642207" cy="2496835"/>
                <a:chOff x="4581740" y="949371"/>
                <a:chExt cx="1642207" cy="249683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F79DCBD8-6FF4-0697-D699-E147EA6A93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1740" y="949371"/>
                      <a:ext cx="1641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One mean CI: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F79DCBD8-6FF4-0697-D699-E147EA6A93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1740" y="949371"/>
                      <a:ext cx="1641603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053" t="-6667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F9F25925-0E67-3F53-C447-24AFE8722F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82344" y="3076874"/>
                      <a:ext cx="1641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One mean CI: </a:t>
                      </a:r>
                      <a14:m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F9F25925-0E67-3F53-C447-24AFE8722F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2344" y="3076874"/>
                      <a:ext cx="1641603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053" t="-6667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3135D4-87A2-0706-B447-549D96E06C96}"/>
                  </a:ext>
                </a:extLst>
              </p:cNvPr>
              <p:cNvSpPr txBox="1"/>
              <p:nvPr/>
            </p:nvSpPr>
            <p:spPr>
              <a:xfrm>
                <a:off x="1502229" y="940799"/>
                <a:ext cx="1543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 &gt; TESTS &gt;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7B181A1-1249-66B3-FF10-D580661CCE6D}"/>
                </a:ext>
              </a:extLst>
            </p:cNvPr>
            <p:cNvGrpSpPr/>
            <p:nvPr/>
          </p:nvGrpSpPr>
          <p:grpSpPr>
            <a:xfrm>
              <a:off x="3485242" y="1318703"/>
              <a:ext cx="4317999" cy="1750491"/>
              <a:chOff x="6813923" y="3121051"/>
              <a:chExt cx="4555710" cy="167476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C2F0B2-0E2E-A2F6-C287-836298013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8756" y="3121051"/>
                <a:ext cx="2220877" cy="167476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F59C425-6FC9-9845-C585-B29E31D31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3923" y="3121051"/>
                <a:ext cx="2220876" cy="1674759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DB1D31-25BF-AD85-554D-16A4BB971922}"/>
                </a:ext>
              </a:extLst>
            </p:cNvPr>
            <p:cNvGrpSpPr/>
            <p:nvPr/>
          </p:nvGrpSpPr>
          <p:grpSpPr>
            <a:xfrm>
              <a:off x="3485242" y="3429000"/>
              <a:ext cx="4317999" cy="1750491"/>
              <a:chOff x="4533900" y="2586380"/>
              <a:chExt cx="3238500" cy="11684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D38FD61-E779-B0A0-0DF4-0EFF589AA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3000" y="2586380"/>
                <a:ext cx="1549400" cy="11684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E75CEC9-C11B-31A7-7DAB-25DBF0F4A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3900" y="2586380"/>
                <a:ext cx="1549400" cy="1168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0474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Rae</dc:creator>
  <cp:lastModifiedBy>Colton Gearhart</cp:lastModifiedBy>
  <cp:revision>9</cp:revision>
  <dcterms:created xsi:type="dcterms:W3CDTF">2023-01-17T11:48:55Z</dcterms:created>
  <dcterms:modified xsi:type="dcterms:W3CDTF">2024-03-25T14:25:50Z</dcterms:modified>
</cp:coreProperties>
</file>