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1"/>
    <p:restoredTop sz="92318"/>
  </p:normalViewPr>
  <p:slideViewPr>
    <p:cSldViewPr snapToGrid="0">
      <p:cViewPr varScale="1">
        <p:scale>
          <a:sx n="108" d="100"/>
          <a:sy n="10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302391B-9A37-F2F6-4AB8-D11A3114D111}"/>
              </a:ext>
            </a:extLst>
          </p:cNvPr>
          <p:cNvGrpSpPr/>
          <p:nvPr/>
        </p:nvGrpSpPr>
        <p:grpSpPr>
          <a:xfrm>
            <a:off x="2317788" y="2044406"/>
            <a:ext cx="5690855" cy="2842949"/>
            <a:chOff x="2317788" y="2044406"/>
            <a:chExt cx="5690855" cy="2842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EE94C8-9BAC-5B67-F65F-8A3D977CF467}"/>
                </a:ext>
              </a:extLst>
            </p:cNvPr>
            <p:cNvGrpSpPr/>
            <p:nvPr/>
          </p:nvGrpSpPr>
          <p:grpSpPr>
            <a:xfrm>
              <a:off x="2317788" y="2499756"/>
              <a:ext cx="3055710" cy="2387599"/>
              <a:chOff x="1016001" y="2425700"/>
              <a:chExt cx="3055710" cy="238759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19BA5A4-92C9-0F81-62F8-32DE8F382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49" t="11294" r="57244" b="-779"/>
              <a:stretch/>
            </p:blipFill>
            <p:spPr>
              <a:xfrm>
                <a:off x="1016001" y="2425700"/>
                <a:ext cx="2146300" cy="170179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5E58DA0-14C1-0FD0-BD09-CC40385CE9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9141" t="28992" r="2538" b="28937"/>
              <a:stretch/>
            </p:blipFill>
            <p:spPr>
              <a:xfrm>
                <a:off x="2125886" y="3765548"/>
                <a:ext cx="1945825" cy="1047751"/>
              </a:xfrm>
              <a:prstGeom prst="rect">
                <a:avLst/>
              </a:prstGeom>
            </p:spPr>
          </p:pic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03EA18-032B-ED06-2495-A0DA7C16F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2608" y="2788889"/>
              <a:ext cx="985652" cy="561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C76109-D291-257E-FF8D-2E7A4C9DB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795" y="3507346"/>
              <a:ext cx="1312223" cy="8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0CABD5C-293E-30BF-21CB-5A10106C62C2}"/>
                    </a:ext>
                  </a:extLst>
                </p:cNvPr>
                <p:cNvSpPr txBox="1"/>
                <p:nvPr/>
              </p:nvSpPr>
              <p:spPr>
                <a:xfrm>
                  <a:off x="4838673" y="2044406"/>
                  <a:ext cx="3169970" cy="910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0CABD5C-293E-30BF-21CB-5A10106C6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673" y="2044406"/>
                  <a:ext cx="3169970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D79F6E-ACC0-797A-F3AE-12C0CF3CF6BD}"/>
                    </a:ext>
                  </a:extLst>
                </p:cNvPr>
                <p:cNvSpPr txBox="1"/>
                <p:nvPr/>
              </p:nvSpPr>
              <p:spPr>
                <a:xfrm>
                  <a:off x="5300746" y="2973650"/>
                  <a:ext cx="2238690" cy="910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D79F6E-ACC0-797A-F3AE-12C0CF3CF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746" y="2973650"/>
                  <a:ext cx="2238690" cy="9106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846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19</cp:revision>
  <dcterms:created xsi:type="dcterms:W3CDTF">2022-11-09T01:27:32Z</dcterms:created>
  <dcterms:modified xsi:type="dcterms:W3CDTF">2024-02-19T03:42:23Z</dcterms:modified>
</cp:coreProperties>
</file>