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EEF"/>
    <a:srgbClr val="FF51FF"/>
    <a:srgbClr val="B455FF"/>
    <a:srgbClr val="FFCFFD"/>
    <a:srgbClr val="FFB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3"/>
  </p:normalViewPr>
  <p:slideViewPr>
    <p:cSldViewPr snapToGrid="0">
      <p:cViewPr>
        <p:scale>
          <a:sx n="142" d="100"/>
          <a:sy n="142" d="100"/>
        </p:scale>
        <p:origin x="-344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DE7-85EE-B462-636B-EF518291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7ED7-1093-0A14-94C1-26E1E9A4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B34-2680-4E1A-F558-3A013D15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D3FA-CAB5-0A15-2871-19E9ECE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5F27-9D87-2A39-5A48-DB21FCE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BDA-35FF-4283-11AA-C35B54A0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57AE-8791-B238-B606-488BBB2D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3DB4-3617-8C72-41F8-EE85938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B6A6-53EB-B394-100E-461517A3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920E-BA9D-0B02-5EBA-37939C96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6D34-9873-DC8F-4B39-E0656EB2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E512B-4EA9-D87B-B05C-05219772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7FC-8AD4-7A4A-9C31-77429FCC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FB7A-5475-5606-5754-E9B75FB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B8FD-ECFD-0CE8-3B81-F1C70BE1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09F-6AB3-CB0C-8706-266E901F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BF26-9892-D24A-EABD-23F9C938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1473-9300-A9B4-034D-C213EB8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411-E060-F917-7A21-09ADEA4E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CA1A-5458-F6D7-BB9D-06E6DA8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2496-D1CA-43AF-4A3C-E7CC47A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8F22-8212-E102-AD18-DE681543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709D-30A5-F4F4-50BA-7BB193E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F615-9C67-381C-6A98-A894357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DFA8-CDD9-2F43-3D4D-5FDC8D59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BDB-8110-5463-C0C3-7C12335D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8E0E-26C2-1D34-7419-B1E3A5F4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E7A9-FEF7-B597-D558-E91EAEEC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1EC8-1614-FAB2-1B54-56F462F8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7A75-52CA-5109-0839-CFF7A9D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2FEE-D04C-88AC-6301-AAA6D377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02A-0D31-39E5-3D45-929CD44C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5FC0-F244-C75B-A40E-F1394C84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4E93-8770-534D-B5F9-3166F01D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8EE2-AD72-45E7-F622-EA8437D31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EC9A-7C45-FF0D-20C6-DD574BD6D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8DD41-7BCB-FC17-656B-B3066BA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E16FB-2C56-12BD-3532-ED83B949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FD6B-9CFF-BA36-56C0-27759EB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6264-7464-8F2E-0CAF-9CDA85EB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81D8-D479-58B0-A72F-CB37CD8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B4889-ACE2-96D1-B8F1-1315F04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A020C-E261-9915-692C-FED0CFE4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38FD1-6AC7-2F88-B656-9CAEDBF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BB81-508B-6874-5187-5AC15200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1F27-D831-08A5-5C60-28E2DF6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080-0AD2-2631-629F-C3027FC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A3C-8762-EA9C-0519-0ED0E892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3B48-750F-CB71-4D11-5DB9C500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BFE8-4BF3-C66E-D438-571A2220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8FE5-8CB9-3213-BC83-894B05C4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18BC-1296-5ADC-DBD0-C1CD182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340-34D5-57F3-D580-A102D4C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491A7-76A8-D572-DD36-661C3D4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86AE-7FE3-3A90-7D98-82E3AD00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CECB-48EC-D013-7792-B5880F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47E2-3EAB-DA11-5712-01FC076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65CD-FAAB-3A11-E087-87F8E431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0C659-7647-A94D-51A7-B5FDC959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9685-FEE3-94CE-4639-4DBDF732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CC63-C41A-98F7-E42A-B7F16206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D9E1-728A-3C4F-BA7D-0994F9A96443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3C2-6C9D-4964-3CF1-F6DE1F0B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4E0-879F-055E-5881-9BCBEC4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241B29-5C62-E0F4-AD9B-BCC6C957528D}"/>
              </a:ext>
            </a:extLst>
          </p:cNvPr>
          <p:cNvGrpSpPr/>
          <p:nvPr/>
        </p:nvGrpSpPr>
        <p:grpSpPr>
          <a:xfrm>
            <a:off x="673643" y="341138"/>
            <a:ext cx="2598660" cy="2743200"/>
            <a:chOff x="4502645" y="1986643"/>
            <a:chExt cx="1143000" cy="1143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D29EA7C5-885E-E350-618F-BAC7CBD7F1AD}"/>
                </a:ext>
              </a:extLst>
            </p:cNvPr>
            <p:cNvSpPr/>
            <p:nvPr/>
          </p:nvSpPr>
          <p:spPr>
            <a:xfrm rot="16200000">
              <a:off x="4502645" y="1986643"/>
              <a:ext cx="1143000" cy="114300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AF09DF-AF79-A425-A492-A0C529FA7BA7}"/>
                </a:ext>
              </a:extLst>
            </p:cNvPr>
            <p:cNvSpPr txBox="1"/>
            <p:nvPr/>
          </p:nvSpPr>
          <p:spPr>
            <a:xfrm>
              <a:off x="4604137" y="2334748"/>
              <a:ext cx="1041508" cy="77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rgbClr val="0070C0"/>
                  </a:solidFill>
                  <a:latin typeface="Myanmar Text" panose="020B0502040204020203" pitchFamily="34" charset="0"/>
                  <a:cs typeface="Myanmar Text" panose="020B0502040204020203" pitchFamily="34" charset="0"/>
                </a:rPr>
                <a:t>CG</a:t>
              </a:r>
              <a:endParaRPr lang="en-US" sz="6600" b="1" dirty="0">
                <a:solidFill>
                  <a:srgbClr val="0070C0"/>
                </a:solidFill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D18B63-630A-8101-7E96-BB5D98EA2062}"/>
              </a:ext>
            </a:extLst>
          </p:cNvPr>
          <p:cNvGrpSpPr/>
          <p:nvPr/>
        </p:nvGrpSpPr>
        <p:grpSpPr>
          <a:xfrm>
            <a:off x="3743124" y="132362"/>
            <a:ext cx="2598660" cy="2743200"/>
            <a:chOff x="5417046" y="527957"/>
            <a:chExt cx="2598660" cy="2743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99C213-D241-9E35-08B5-734F724F849A}"/>
                </a:ext>
              </a:extLst>
            </p:cNvPr>
            <p:cNvGrpSpPr/>
            <p:nvPr/>
          </p:nvGrpSpPr>
          <p:grpSpPr>
            <a:xfrm>
              <a:off x="5417046" y="527957"/>
              <a:ext cx="2598660" cy="2743200"/>
              <a:chOff x="4502645" y="1986643"/>
              <a:chExt cx="1143000" cy="114300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AE84A1C5-D63B-E13F-7EE2-E4B5FFA02B74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0000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746CB-59AB-A68A-4A37-F985BFA2D803}"/>
                  </a:ext>
                </a:extLst>
              </p:cNvPr>
              <p:cNvSpPr txBox="1"/>
              <p:nvPr/>
            </p:nvSpPr>
            <p:spPr>
              <a:xfrm>
                <a:off x="4553390" y="2242491"/>
                <a:ext cx="1041508" cy="21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Probability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3A4DD5-2686-0F19-FB94-73823B77EE6F}"/>
                </a:ext>
              </a:extLst>
            </p:cNvPr>
            <p:cNvGrpSpPr/>
            <p:nvPr/>
          </p:nvGrpSpPr>
          <p:grpSpPr>
            <a:xfrm>
              <a:off x="5770773" y="1734228"/>
              <a:ext cx="1644910" cy="1002808"/>
              <a:chOff x="4429056" y="4267200"/>
              <a:chExt cx="2015287" cy="11179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81AE05-2ACE-FDB9-1557-AA0349AA5B9C}"/>
                  </a:ext>
                </a:extLst>
              </p:cNvPr>
              <p:cNvGrpSpPr/>
              <p:nvPr/>
            </p:nvGrpSpPr>
            <p:grpSpPr>
              <a:xfrm>
                <a:off x="4429056" y="4572000"/>
                <a:ext cx="914401" cy="522515"/>
                <a:chOff x="4429056" y="4572000"/>
                <a:chExt cx="914401" cy="522515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961F13A-287D-4AE0-6CDA-77E9EE7EF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9057" y="4572000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459D69-C871-38FB-15E8-152F635D1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9056" y="4833257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13FE59F-B2CE-8C8E-7098-0B475BD6C5D6}"/>
                  </a:ext>
                </a:extLst>
              </p:cNvPr>
              <p:cNvGrpSpPr/>
              <p:nvPr/>
            </p:nvGrpSpPr>
            <p:grpSpPr>
              <a:xfrm>
                <a:off x="5529943" y="4267200"/>
                <a:ext cx="914400" cy="522514"/>
                <a:chOff x="4430486" y="4659086"/>
                <a:chExt cx="914400" cy="522514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F5C21C0-2815-6105-C9F5-6F0BBF0DF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659086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A259E2-43D8-4D3E-3E79-F99BE94F6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920343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B8E557C-4AC2-901C-D4AD-3A789381566D}"/>
                  </a:ext>
                </a:extLst>
              </p:cNvPr>
              <p:cNvGrpSpPr/>
              <p:nvPr/>
            </p:nvGrpSpPr>
            <p:grpSpPr>
              <a:xfrm>
                <a:off x="5529943" y="4862661"/>
                <a:ext cx="914400" cy="522515"/>
                <a:chOff x="4430486" y="4557861"/>
                <a:chExt cx="914400" cy="52251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1B6BB3D-75A8-3506-540A-F2693E660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557861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ACF36C8-BE9A-812B-A739-F8B5356F2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819119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5A08D3-FD25-5316-16C6-7B6156C9D10E}"/>
              </a:ext>
            </a:extLst>
          </p:cNvPr>
          <p:cNvGrpSpPr/>
          <p:nvPr/>
        </p:nvGrpSpPr>
        <p:grpSpPr>
          <a:xfrm>
            <a:off x="8865398" y="3369769"/>
            <a:ext cx="2598660" cy="2743200"/>
            <a:chOff x="2836692" y="3225456"/>
            <a:chExt cx="2598660" cy="27432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FF7835-05BA-59C1-B2E1-15138949C709}"/>
                </a:ext>
              </a:extLst>
            </p:cNvPr>
            <p:cNvGrpSpPr/>
            <p:nvPr/>
          </p:nvGrpSpPr>
          <p:grpSpPr>
            <a:xfrm>
              <a:off x="2836692" y="322545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F156F89F-50AA-2FD2-EC99-933EF6C83A42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7F397D-86AF-CBFD-E0D6-3154AE9AED73}"/>
                  </a:ext>
                </a:extLst>
              </p:cNvPr>
              <p:cNvSpPr txBox="1"/>
              <p:nvPr/>
            </p:nvSpPr>
            <p:spPr>
              <a:xfrm>
                <a:off x="4553391" y="2244071"/>
                <a:ext cx="1041508" cy="3975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Elementary Statistics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ED3754A-D541-C556-9729-19A9DBAAE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89" t="19870" r="13637" b="21634"/>
            <a:stretch/>
          </p:blipFill>
          <p:spPr>
            <a:xfrm>
              <a:off x="3403487" y="4671045"/>
              <a:ext cx="1465069" cy="82354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C8736806-875F-1226-C4D7-47C98ABD602D}"/>
              </a:ext>
            </a:extLst>
          </p:cNvPr>
          <p:cNvGrpSpPr/>
          <p:nvPr/>
        </p:nvGrpSpPr>
        <p:grpSpPr>
          <a:xfrm>
            <a:off x="5851139" y="3369768"/>
            <a:ext cx="2598660" cy="2743200"/>
            <a:chOff x="7067209" y="3586844"/>
            <a:chExt cx="2598660" cy="27432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43A0CF-2B34-92A1-D740-B912A693EB70}"/>
                </a:ext>
              </a:extLst>
            </p:cNvPr>
            <p:cNvGrpSpPr/>
            <p:nvPr/>
          </p:nvGrpSpPr>
          <p:grpSpPr>
            <a:xfrm>
              <a:off x="7067209" y="3586844"/>
              <a:ext cx="2598660" cy="2743200"/>
              <a:chOff x="4502645" y="1986643"/>
              <a:chExt cx="1143000" cy="1143000"/>
            </a:xfrm>
          </p:grpSpPr>
          <p:sp>
            <p:nvSpPr>
              <p:cNvPr id="1029" name="Hexagon 1028">
                <a:extLst>
                  <a:ext uri="{FF2B5EF4-FFF2-40B4-BE49-F238E27FC236}">
                    <a16:creationId xmlns:a16="http://schemas.microsoft.com/office/drawing/2014/main" id="{D0644491-BC86-4B0A-ABB3-941CD8CE210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4A3E66D-8CEE-AC9B-6DDD-1465148630B3}"/>
                  </a:ext>
                </a:extLst>
              </p:cNvPr>
              <p:cNvSpPr txBox="1"/>
              <p:nvPr/>
            </p:nvSpPr>
            <p:spPr>
              <a:xfrm>
                <a:off x="4553390" y="2262602"/>
                <a:ext cx="1041508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Quantitative Reasoning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95D1305-2421-5441-95CB-320ECBAD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870" y="5238404"/>
              <a:ext cx="596474" cy="596474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BDCF11C7-6781-1127-A6A4-FF1C7E12A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0248" y="5316912"/>
              <a:ext cx="439457" cy="439457"/>
            </a:xfrm>
            <a:prstGeom prst="rect">
              <a:avLst/>
            </a:prstGeom>
          </p:spPr>
        </p:pic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AD301EC0-E364-FAB1-74ED-B76ED35C7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842" y="5401181"/>
              <a:ext cx="867393" cy="867393"/>
            </a:xfrm>
            <a:prstGeom prst="rect">
              <a:avLst/>
            </a:prstGeom>
          </p:spPr>
        </p:pic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85B63AF-75A4-653D-4480-9BF5B34F8443}"/>
              </a:ext>
            </a:extLst>
          </p:cNvPr>
          <p:cNvGrpSpPr/>
          <p:nvPr/>
        </p:nvGrpSpPr>
        <p:grpSpPr>
          <a:xfrm>
            <a:off x="2463098" y="3368403"/>
            <a:ext cx="2598660" cy="2743200"/>
            <a:chOff x="8448877" y="714144"/>
            <a:chExt cx="2598660" cy="2743200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88D9709E-7320-2AD8-2A38-CE36CD63FA27}"/>
                </a:ext>
              </a:extLst>
            </p:cNvPr>
            <p:cNvGrpSpPr/>
            <p:nvPr/>
          </p:nvGrpSpPr>
          <p:grpSpPr>
            <a:xfrm>
              <a:off x="8448877" y="714144"/>
              <a:ext cx="2598660" cy="2743200"/>
              <a:chOff x="4502645" y="1986643"/>
              <a:chExt cx="1143000" cy="1143000"/>
            </a:xfrm>
            <a:solidFill>
              <a:schemeClr val="tx1"/>
            </a:solidFill>
          </p:grpSpPr>
          <p:sp>
            <p:nvSpPr>
              <p:cNvPr id="1049" name="Hexagon 1048">
                <a:extLst>
                  <a:ext uri="{FF2B5EF4-FFF2-40B4-BE49-F238E27FC236}">
                    <a16:creationId xmlns:a16="http://schemas.microsoft.com/office/drawing/2014/main" id="{5A40EE21-F84F-909F-E7EB-8E7C0EBE2BDD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3F605DDC-7E9E-B2B0-364E-AA98E070F582}"/>
                  </a:ext>
                </a:extLst>
              </p:cNvPr>
              <p:cNvSpPr txBox="1"/>
              <p:nvPr/>
            </p:nvSpPr>
            <p:spPr>
              <a:xfrm>
                <a:off x="4553391" y="2159872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Visualization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ACF69377-8CAF-1E13-9150-7EC4BA628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353" r="29162" b="32556"/>
            <a:stretch/>
          </p:blipFill>
          <p:spPr>
            <a:xfrm>
              <a:off x="9412102" y="2425312"/>
              <a:ext cx="810069" cy="739549"/>
            </a:xfrm>
            <a:prstGeom prst="rect">
              <a:avLst/>
            </a:prstGeom>
          </p:spPr>
        </p:pic>
        <p:pic>
          <p:nvPicPr>
            <p:cNvPr id="1053" name="Picture 1052">
              <a:extLst>
                <a:ext uri="{FF2B5EF4-FFF2-40B4-BE49-F238E27FC236}">
                  <a16:creationId xmlns:a16="http://schemas.microsoft.com/office/drawing/2014/main" id="{E83F8040-EC91-7D11-C001-6A367873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6520" y="2104044"/>
              <a:ext cx="631591" cy="490989"/>
            </a:xfrm>
            <a:prstGeom prst="rect">
              <a:avLst/>
            </a:prstGeom>
          </p:spPr>
        </p:pic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4C4E5C5B-A937-6FB5-7BEF-B46264A11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23169" y="2029913"/>
              <a:ext cx="1109323" cy="739549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5064DA7-72AD-B959-0116-0A7F761EBAE1}"/>
              </a:ext>
            </a:extLst>
          </p:cNvPr>
          <p:cNvGrpSpPr/>
          <p:nvPr/>
        </p:nvGrpSpPr>
        <p:grpSpPr>
          <a:xfrm>
            <a:off x="6812604" y="121008"/>
            <a:ext cx="2756578" cy="2743200"/>
            <a:chOff x="6812604" y="121008"/>
            <a:chExt cx="2756578" cy="2743200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58BD90FA-3965-AAE4-A929-CAC5D5A2F6E8}"/>
                </a:ext>
              </a:extLst>
            </p:cNvPr>
            <p:cNvGrpSpPr/>
            <p:nvPr/>
          </p:nvGrpSpPr>
          <p:grpSpPr>
            <a:xfrm>
              <a:off x="6812604" y="121008"/>
              <a:ext cx="2756578" cy="2743200"/>
              <a:chOff x="4476747" y="1986643"/>
              <a:chExt cx="1212459" cy="1143000"/>
            </a:xfrm>
            <a:solidFill>
              <a:schemeClr val="bg1"/>
            </a:solidFill>
          </p:grpSpPr>
          <p:sp>
            <p:nvSpPr>
              <p:cNvPr id="1061" name="Hexagon 1060">
                <a:extLst>
                  <a:ext uri="{FF2B5EF4-FFF2-40B4-BE49-F238E27FC236}">
                    <a16:creationId xmlns:a16="http://schemas.microsoft.com/office/drawing/2014/main" id="{ADE1FADC-7D59-E4F6-9898-CEF48B3F713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2F0F0C30-1A66-4A5F-CA85-1E5085C2A537}"/>
                  </a:ext>
                </a:extLst>
              </p:cNvPr>
              <p:cNvSpPr txBox="1"/>
              <p:nvPr/>
            </p:nvSpPr>
            <p:spPr>
              <a:xfrm>
                <a:off x="4476747" y="2237771"/>
                <a:ext cx="1212459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Mathematical  Statistics</a:t>
                </a:r>
              </a:p>
            </p:txBody>
          </p:sp>
        </p:grpSp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289000DE-81F2-92BD-84A8-2A95860A1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745" t="26454" r="10323" b="20797"/>
            <a:stretch/>
          </p:blipFill>
          <p:spPr>
            <a:xfrm>
              <a:off x="7512882" y="1510607"/>
              <a:ext cx="1315427" cy="87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867FD5-0333-48B9-5AB4-8C7352015952}"/>
              </a:ext>
            </a:extLst>
          </p:cNvPr>
          <p:cNvGrpSpPr/>
          <p:nvPr/>
        </p:nvGrpSpPr>
        <p:grpSpPr>
          <a:xfrm>
            <a:off x="3546477" y="563688"/>
            <a:ext cx="2598660" cy="2743200"/>
            <a:chOff x="4434912" y="1649826"/>
            <a:chExt cx="2598660" cy="2743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AB326-948C-7924-33F2-EF9A2E71BF9E}"/>
                </a:ext>
              </a:extLst>
            </p:cNvPr>
            <p:cNvGrpSpPr/>
            <p:nvPr/>
          </p:nvGrpSpPr>
          <p:grpSpPr>
            <a:xfrm>
              <a:off x="4434912" y="164982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E934BCB0-6AD2-74E5-80DE-EDA410BE529F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EDEDD-9C5D-65ED-DEDC-0C7603F32BA3}"/>
                  </a:ext>
                </a:extLst>
              </p:cNvPr>
              <p:cNvSpPr txBox="1"/>
              <p:nvPr/>
            </p:nvSpPr>
            <p:spPr>
              <a:xfrm>
                <a:off x="4553391" y="2185973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Gibbs Sampling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45960E-22D2-8871-605B-110BBAB51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4" y="3021425"/>
              <a:ext cx="1105276" cy="10183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AA0D33-C59C-5C8C-AD22-94B621D7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760" y="2963422"/>
              <a:ext cx="1263505" cy="81225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9B9239-2632-8333-2F1C-EAF86E0A6F9B}"/>
              </a:ext>
            </a:extLst>
          </p:cNvPr>
          <p:cNvGrpSpPr/>
          <p:nvPr/>
        </p:nvGrpSpPr>
        <p:grpSpPr>
          <a:xfrm>
            <a:off x="603087" y="563688"/>
            <a:ext cx="2598660" cy="2743200"/>
            <a:chOff x="1167533" y="2270313"/>
            <a:chExt cx="2598660" cy="2743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8DD223-AB69-D059-33B7-4CBAD0CCAB31}"/>
                </a:ext>
              </a:extLst>
            </p:cNvPr>
            <p:cNvGrpSpPr/>
            <p:nvPr/>
          </p:nvGrpSpPr>
          <p:grpSpPr>
            <a:xfrm>
              <a:off x="1167533" y="2270313"/>
              <a:ext cx="2598660" cy="2743200"/>
              <a:chOff x="4514577" y="1660072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5B4D26AB-B8BE-8AF7-1D71-B73A1BBE8530}"/>
                  </a:ext>
                </a:extLst>
              </p:cNvPr>
              <p:cNvSpPr/>
              <p:nvPr/>
            </p:nvSpPr>
            <p:spPr>
              <a:xfrm rot="16200000">
                <a:off x="4514577" y="1660072"/>
                <a:ext cx="1143000" cy="1143000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4622B-347B-E8A0-E1B9-6A75D59C20EA}"/>
                  </a:ext>
                </a:extLst>
              </p:cNvPr>
              <p:cNvSpPr txBox="1"/>
              <p:nvPr/>
            </p:nvSpPr>
            <p:spPr>
              <a:xfrm>
                <a:off x="4553659" y="1825286"/>
                <a:ext cx="1041508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Climate</a:t>
                </a:r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Viz</a:t>
                </a:r>
                <a:endParaRPr lang="en-US" sz="1200" b="1" dirty="0">
                  <a:solidFill>
                    <a:srgbClr val="00B05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D7433D-CBBE-76FD-11F7-9B448A02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6441" y="3253271"/>
              <a:ext cx="1711098" cy="157310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AE32B3-BE0F-921F-BCC2-400D7592DDA3}"/>
              </a:ext>
            </a:extLst>
          </p:cNvPr>
          <p:cNvGrpSpPr/>
          <p:nvPr/>
        </p:nvGrpSpPr>
        <p:grpSpPr>
          <a:xfrm>
            <a:off x="6489866" y="563688"/>
            <a:ext cx="2598660" cy="2743200"/>
            <a:chOff x="7432728" y="1649825"/>
            <a:chExt cx="2598660" cy="2743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227849-CFFA-94BB-4B2F-914B3D080FBE}"/>
                </a:ext>
              </a:extLst>
            </p:cNvPr>
            <p:cNvGrpSpPr/>
            <p:nvPr/>
          </p:nvGrpSpPr>
          <p:grpSpPr>
            <a:xfrm>
              <a:off x="7432728" y="1649825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918FA055-8737-5A0F-0F89-AA2C93028198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B0B404-D23F-79A6-F211-71CFAB622251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Computational Methods</a:t>
                </a:r>
                <a:endParaRPr lang="en-US" sz="1100" b="1" dirty="0">
                  <a:solidFill>
                    <a:schemeClr val="bg1">
                      <a:lumMod val="9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2FAE41-6D99-DBBF-28BB-26648955F751}"/>
                </a:ext>
              </a:extLst>
            </p:cNvPr>
            <p:cNvGrpSpPr/>
            <p:nvPr/>
          </p:nvGrpSpPr>
          <p:grpSpPr>
            <a:xfrm>
              <a:off x="8132802" y="2725788"/>
              <a:ext cx="1304182" cy="1314036"/>
              <a:chOff x="8991747" y="4241113"/>
              <a:chExt cx="1661433" cy="1832250"/>
            </a:xfrm>
          </p:grpSpPr>
          <p:sp>
            <p:nvSpPr>
              <p:cNvPr id="22" name="7-Point Star 21">
                <a:extLst>
                  <a:ext uri="{FF2B5EF4-FFF2-40B4-BE49-F238E27FC236}">
                    <a16:creationId xmlns:a16="http://schemas.microsoft.com/office/drawing/2014/main" id="{653EBD95-8758-F5A4-784C-68ED769B19BC}"/>
                  </a:ext>
                </a:extLst>
              </p:cNvPr>
              <p:cNvSpPr/>
              <p:nvPr/>
            </p:nvSpPr>
            <p:spPr>
              <a:xfrm>
                <a:off x="8992615" y="4499025"/>
                <a:ext cx="1468556" cy="1488117"/>
              </a:xfrm>
              <a:prstGeom prst="star7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882A8B-CA2C-2D56-27FC-57896EAEFBDD}"/>
                  </a:ext>
                </a:extLst>
              </p:cNvPr>
              <p:cNvGrpSpPr/>
              <p:nvPr/>
            </p:nvGrpSpPr>
            <p:grpSpPr>
              <a:xfrm>
                <a:off x="8991747" y="4241113"/>
                <a:ext cx="1661433" cy="1832250"/>
                <a:chOff x="5255107" y="2544521"/>
                <a:chExt cx="3174999" cy="3174998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EC101D8D-E40B-249A-D906-C63DF0D14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5107" y="2544521"/>
                  <a:ext cx="3174999" cy="3174998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1C360D92-6CAE-C9F1-C55C-55B9CF4C49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6000" y="3703091"/>
                  <a:ext cx="631590" cy="4909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F59ADB-04C9-5EED-FD34-708D63A17785}"/>
              </a:ext>
            </a:extLst>
          </p:cNvPr>
          <p:cNvGrpSpPr/>
          <p:nvPr/>
        </p:nvGrpSpPr>
        <p:grpSpPr>
          <a:xfrm>
            <a:off x="9360320" y="564454"/>
            <a:ext cx="2598660" cy="2743200"/>
            <a:chOff x="9360320" y="564454"/>
            <a:chExt cx="2598660" cy="2743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EC0ED9-4879-CFFE-51D3-47549BE2413B}"/>
                </a:ext>
              </a:extLst>
            </p:cNvPr>
            <p:cNvGrpSpPr/>
            <p:nvPr/>
          </p:nvGrpSpPr>
          <p:grpSpPr>
            <a:xfrm>
              <a:off x="9360320" y="564454"/>
              <a:ext cx="2598660" cy="2743200"/>
              <a:chOff x="4502645" y="1986643"/>
              <a:chExt cx="1143000" cy="1143000"/>
            </a:xfrm>
            <a:noFill/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CFC78813-786A-3543-B9F4-D7BC1DD8773C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CFFD"/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DC74D-08DE-6E1A-1B2C-5D9046CEC09B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1667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Regression</a:t>
                </a:r>
                <a:endParaRPr lang="en-US" sz="11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EFF9CD5-4E79-573F-0B20-25A29768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22312" y="1542130"/>
              <a:ext cx="1474676" cy="125001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D475B3-90CD-A8B1-6391-5EADEC508E11}"/>
              </a:ext>
            </a:extLst>
          </p:cNvPr>
          <p:cNvGrpSpPr/>
          <p:nvPr/>
        </p:nvGrpSpPr>
        <p:grpSpPr>
          <a:xfrm>
            <a:off x="2038315" y="3193001"/>
            <a:ext cx="2598660" cy="2743200"/>
            <a:chOff x="2050800" y="2889395"/>
            <a:chExt cx="2598660" cy="27432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BE1B8E-53A2-5DF2-E9D9-F16AFB64880A}"/>
                </a:ext>
              </a:extLst>
            </p:cNvPr>
            <p:cNvGrpSpPr/>
            <p:nvPr/>
          </p:nvGrpSpPr>
          <p:grpSpPr>
            <a:xfrm>
              <a:off x="2050800" y="2889395"/>
              <a:ext cx="2598660" cy="2743200"/>
              <a:chOff x="4502645" y="1986643"/>
              <a:chExt cx="1143000" cy="1143000"/>
            </a:xfrm>
            <a:noFill/>
          </p:grpSpPr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5B5DC564-1B18-FF38-893D-92C54E8C9819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4397B11-8903-35E9-6227-4B7F1A816638}"/>
                  </a:ext>
                </a:extLst>
              </p:cNvPr>
              <p:cNvSpPr txBox="1"/>
              <p:nvPr/>
            </p:nvSpPr>
            <p:spPr>
              <a:xfrm>
                <a:off x="4553391" y="2181414"/>
                <a:ext cx="1041508" cy="2949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Master’s 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Project</a:t>
                </a:r>
                <a:endParaRPr lang="en-US" sz="1100" b="1" dirty="0">
                  <a:solidFill>
                    <a:srgbClr val="C0000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86EE05-FA34-1DD9-C60B-D65468630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724" y="3696752"/>
              <a:ext cx="1851012" cy="185101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F4671D9-E750-95F1-1817-EBC69056F2EE}"/>
              </a:ext>
            </a:extLst>
          </p:cNvPr>
          <p:cNvGrpSpPr/>
          <p:nvPr/>
        </p:nvGrpSpPr>
        <p:grpSpPr>
          <a:xfrm>
            <a:off x="5003900" y="3193001"/>
            <a:ext cx="2598660" cy="2743200"/>
            <a:chOff x="5003900" y="3193001"/>
            <a:chExt cx="2598660" cy="2743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5C0B5B-A555-9AF6-3F6F-20F313B01C12}"/>
                </a:ext>
              </a:extLst>
            </p:cNvPr>
            <p:cNvGrpSpPr/>
            <p:nvPr/>
          </p:nvGrpSpPr>
          <p:grpSpPr>
            <a:xfrm>
              <a:off x="5003900" y="3193001"/>
              <a:ext cx="2598660" cy="2743200"/>
              <a:chOff x="4502645" y="1986643"/>
              <a:chExt cx="1143000" cy="1143000"/>
            </a:xfrm>
            <a:solidFill>
              <a:schemeClr val="bg1"/>
            </a:solidFill>
          </p:grpSpPr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C10E24B1-75A9-1443-8677-AD1E7A4955B1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A84E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F2490C-EE4B-5237-50DB-1BB8019C677E}"/>
                  </a:ext>
                </a:extLst>
              </p:cNvPr>
              <p:cNvSpPr txBox="1"/>
              <p:nvPr/>
            </p:nvSpPr>
            <p:spPr>
              <a:xfrm>
                <a:off x="4553391" y="2189331"/>
                <a:ext cx="104150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A84EEF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Bayesian </a:t>
                </a:r>
              </a:p>
              <a:p>
                <a:pPr algn="ctr"/>
                <a:r>
                  <a:rPr lang="en-US" sz="2000" b="1" dirty="0">
                    <a:solidFill>
                      <a:srgbClr val="A84EEF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Statistics</a:t>
                </a:r>
                <a:endParaRPr lang="en-US" sz="1100" b="1" dirty="0">
                  <a:solidFill>
                    <a:srgbClr val="A84EEF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496E169-457C-66B3-B368-0C08A4179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11367" y="4142092"/>
              <a:ext cx="1583726" cy="1556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2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Myanmar Text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Colton Gearhart</dc:creator>
  <cp:lastModifiedBy>Gearhart, Colton</cp:lastModifiedBy>
  <cp:revision>19</cp:revision>
  <dcterms:created xsi:type="dcterms:W3CDTF">2023-09-25T03:24:09Z</dcterms:created>
  <dcterms:modified xsi:type="dcterms:W3CDTF">2024-02-07T01:48:09Z</dcterms:modified>
</cp:coreProperties>
</file>