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EEF"/>
    <a:srgbClr val="FF51FF"/>
    <a:srgbClr val="B455FF"/>
    <a:srgbClr val="FFCFFD"/>
    <a:srgbClr val="FFB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3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867FD5-0333-48B9-5AB4-8C7352015952}"/>
              </a:ext>
            </a:extLst>
          </p:cNvPr>
          <p:cNvGrpSpPr/>
          <p:nvPr/>
        </p:nvGrpSpPr>
        <p:grpSpPr>
          <a:xfrm>
            <a:off x="3546477" y="563688"/>
            <a:ext cx="2598660" cy="2743200"/>
            <a:chOff x="4434912" y="1649826"/>
            <a:chExt cx="2598660" cy="2743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AB326-948C-7924-33F2-EF9A2E71BF9E}"/>
                </a:ext>
              </a:extLst>
            </p:cNvPr>
            <p:cNvGrpSpPr/>
            <p:nvPr/>
          </p:nvGrpSpPr>
          <p:grpSpPr>
            <a:xfrm>
              <a:off x="4434912" y="164982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E934BCB0-6AD2-74E5-80DE-EDA410BE529F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EDEDD-9C5D-65ED-DEDC-0C7603F32BA3}"/>
                  </a:ext>
                </a:extLst>
              </p:cNvPr>
              <p:cNvSpPr txBox="1"/>
              <p:nvPr/>
            </p:nvSpPr>
            <p:spPr>
              <a:xfrm>
                <a:off x="4553391" y="2185973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Gibbs Sampling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45960E-22D2-8871-605B-110BBAB5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4" y="3021425"/>
              <a:ext cx="1105276" cy="1018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AA0D33-C59C-5C8C-AD22-94B621D7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760" y="2963422"/>
              <a:ext cx="1263505" cy="8122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B9239-2632-8333-2F1C-EAF86E0A6F9B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1167533" y="2270313"/>
            <a:chExt cx="259866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8DD223-AB69-D059-33B7-4CBAD0CCAB31}"/>
                </a:ext>
              </a:extLst>
            </p:cNvPr>
            <p:cNvGrpSpPr/>
            <p:nvPr/>
          </p:nvGrpSpPr>
          <p:grpSpPr>
            <a:xfrm>
              <a:off x="1167533" y="2270313"/>
              <a:ext cx="2598660" cy="2743200"/>
              <a:chOff x="4514577" y="1660072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B4D26AB-B8BE-8AF7-1D71-B73A1BBE8530}"/>
                  </a:ext>
                </a:extLst>
              </p:cNvPr>
              <p:cNvSpPr/>
              <p:nvPr/>
            </p:nvSpPr>
            <p:spPr>
              <a:xfrm rot="16200000">
                <a:off x="4514577" y="1660072"/>
                <a:ext cx="1143000" cy="114300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4622B-347B-E8A0-E1B9-6A75D59C20EA}"/>
                  </a:ext>
                </a:extLst>
              </p:cNvPr>
              <p:cNvSpPr txBox="1"/>
              <p:nvPr/>
            </p:nvSpPr>
            <p:spPr>
              <a:xfrm>
                <a:off x="4553659" y="1825286"/>
                <a:ext cx="1041508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Climate</a:t>
                </a:r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Viz</a:t>
                </a:r>
                <a:endParaRPr lang="en-US" sz="1200" b="1" dirty="0">
                  <a:solidFill>
                    <a:srgbClr val="00B05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7433D-CBBE-76FD-11F7-9B448A02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441" y="3253271"/>
              <a:ext cx="1711098" cy="15731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E32B3-BE0F-921F-BCC2-400D7592DDA3}"/>
              </a:ext>
            </a:extLst>
          </p:cNvPr>
          <p:cNvGrpSpPr/>
          <p:nvPr/>
        </p:nvGrpSpPr>
        <p:grpSpPr>
          <a:xfrm>
            <a:off x="6489866" y="563688"/>
            <a:ext cx="2598660" cy="2743200"/>
            <a:chOff x="7432728" y="1649825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227849-CFFA-94BB-4B2F-914B3D080FBE}"/>
                </a:ext>
              </a:extLst>
            </p:cNvPr>
            <p:cNvGrpSpPr/>
            <p:nvPr/>
          </p:nvGrpSpPr>
          <p:grpSpPr>
            <a:xfrm>
              <a:off x="7432728" y="1649825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918FA055-8737-5A0F-0F89-AA2C93028198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0B404-D23F-79A6-F211-71CFAB622251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Computational Methods</a:t>
                </a:r>
                <a:endParaRPr lang="en-US" sz="1100" b="1" dirty="0">
                  <a:solidFill>
                    <a:schemeClr val="bg1">
                      <a:lumMod val="9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2FAE41-6D99-DBBF-28BB-26648955F751}"/>
                </a:ext>
              </a:extLst>
            </p:cNvPr>
            <p:cNvGrpSpPr/>
            <p:nvPr/>
          </p:nvGrpSpPr>
          <p:grpSpPr>
            <a:xfrm>
              <a:off x="8132802" y="2725788"/>
              <a:ext cx="1304182" cy="1314036"/>
              <a:chOff x="8991747" y="4241113"/>
              <a:chExt cx="1661433" cy="1832250"/>
            </a:xfrm>
          </p:grpSpPr>
          <p:sp>
            <p:nvSpPr>
              <p:cNvPr id="22" name="7-Point Star 21">
                <a:extLst>
                  <a:ext uri="{FF2B5EF4-FFF2-40B4-BE49-F238E27FC236}">
                    <a16:creationId xmlns:a16="http://schemas.microsoft.com/office/drawing/2014/main" id="{653EBD95-8758-F5A4-784C-68ED769B19BC}"/>
                  </a:ext>
                </a:extLst>
              </p:cNvPr>
              <p:cNvSpPr/>
              <p:nvPr/>
            </p:nvSpPr>
            <p:spPr>
              <a:xfrm>
                <a:off x="8992615" y="4499025"/>
                <a:ext cx="1468556" cy="1488117"/>
              </a:xfrm>
              <a:prstGeom prst="star7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82A8B-CA2C-2D56-27FC-57896EAEFBDD}"/>
                  </a:ext>
                </a:extLst>
              </p:cNvPr>
              <p:cNvGrpSpPr/>
              <p:nvPr/>
            </p:nvGrpSpPr>
            <p:grpSpPr>
              <a:xfrm>
                <a:off x="8991747" y="4241113"/>
                <a:ext cx="1661433" cy="1832250"/>
                <a:chOff x="5255107" y="2544521"/>
                <a:chExt cx="3174999" cy="317499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C101D8D-E40B-249A-D906-C63DF0D14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5107" y="2544521"/>
                  <a:ext cx="3174999" cy="317499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C360D92-6CAE-C9F1-C55C-55B9CF4C4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3703091"/>
                  <a:ext cx="631590" cy="4909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59ADB-04C9-5EED-FD34-708D63A17785}"/>
              </a:ext>
            </a:extLst>
          </p:cNvPr>
          <p:cNvGrpSpPr/>
          <p:nvPr/>
        </p:nvGrpSpPr>
        <p:grpSpPr>
          <a:xfrm>
            <a:off x="9360320" y="564454"/>
            <a:ext cx="2598660" cy="2743200"/>
            <a:chOff x="9360320" y="564454"/>
            <a:chExt cx="2598660" cy="2743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EC0ED9-4879-CFFE-51D3-47549BE2413B}"/>
                </a:ext>
              </a:extLst>
            </p:cNvPr>
            <p:cNvGrpSpPr/>
            <p:nvPr/>
          </p:nvGrpSpPr>
          <p:grpSpPr>
            <a:xfrm>
              <a:off x="9360320" y="564454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CFC78813-786A-3543-B9F4-D7BC1DD8773C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CFFD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DC74D-08DE-6E1A-1B2C-5D9046CEC09B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1667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Regression</a:t>
                </a:r>
                <a:endParaRPr lang="en-US" sz="11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EFF9CD5-4E79-573F-0B20-25A29768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22312" y="1542130"/>
              <a:ext cx="1474676" cy="125001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D475B3-90CD-A8B1-6391-5EADEC508E11}"/>
              </a:ext>
            </a:extLst>
          </p:cNvPr>
          <p:cNvGrpSpPr/>
          <p:nvPr/>
        </p:nvGrpSpPr>
        <p:grpSpPr>
          <a:xfrm>
            <a:off x="2038315" y="3193001"/>
            <a:ext cx="2598660" cy="2743200"/>
            <a:chOff x="2050800" y="2889395"/>
            <a:chExt cx="2598660" cy="27432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BE1B8E-53A2-5DF2-E9D9-F16AFB64880A}"/>
                </a:ext>
              </a:extLst>
            </p:cNvPr>
            <p:cNvGrpSpPr/>
            <p:nvPr/>
          </p:nvGrpSpPr>
          <p:grpSpPr>
            <a:xfrm>
              <a:off x="2050800" y="2889395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5B5DC564-1B18-FF38-893D-92C54E8C9819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397B11-8903-35E9-6227-4B7F1A816638}"/>
                  </a:ext>
                </a:extLst>
              </p:cNvPr>
              <p:cNvSpPr txBox="1"/>
              <p:nvPr/>
            </p:nvSpPr>
            <p:spPr>
              <a:xfrm>
                <a:off x="4553391" y="2181414"/>
                <a:ext cx="1041508" cy="2949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Master’s 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Project</a:t>
                </a:r>
                <a:endParaRPr lang="en-US" sz="1100" b="1" dirty="0">
                  <a:solidFill>
                    <a:srgbClr val="C0000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86EE05-FA34-1DD9-C60B-D65468630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724" y="3696752"/>
              <a:ext cx="1851012" cy="185101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F4671D9-E750-95F1-1817-EBC69056F2EE}"/>
              </a:ext>
            </a:extLst>
          </p:cNvPr>
          <p:cNvGrpSpPr/>
          <p:nvPr/>
        </p:nvGrpSpPr>
        <p:grpSpPr>
          <a:xfrm>
            <a:off x="5003900" y="3193001"/>
            <a:ext cx="2598660" cy="2743200"/>
            <a:chOff x="5003900" y="3193001"/>
            <a:chExt cx="2598660" cy="2743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5C0B5B-A555-9AF6-3F6F-20F313B01C12}"/>
                </a:ext>
              </a:extLst>
            </p:cNvPr>
            <p:cNvGrpSpPr/>
            <p:nvPr/>
          </p:nvGrpSpPr>
          <p:grpSpPr>
            <a:xfrm>
              <a:off x="5003900" y="3193001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C10E24B1-75A9-1443-8677-AD1E7A4955B1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A84E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F2490C-EE4B-5237-50DB-1BB8019C677E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Bayesian </a:t>
                </a:r>
              </a:p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Statistics</a:t>
                </a:r>
                <a:endParaRPr lang="en-US" sz="1100" b="1" dirty="0">
                  <a:solidFill>
                    <a:srgbClr val="A84EEF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496E169-457C-66B3-B368-0C08A4179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1367" y="4142092"/>
              <a:ext cx="1583726" cy="155610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62CD64-E463-49F0-07C8-0489D986DFD8}"/>
              </a:ext>
            </a:extLst>
          </p:cNvPr>
          <p:cNvGrpSpPr/>
          <p:nvPr/>
        </p:nvGrpSpPr>
        <p:grpSpPr>
          <a:xfrm>
            <a:off x="8027926" y="3306888"/>
            <a:ext cx="2598660" cy="2743200"/>
            <a:chOff x="8027926" y="3306888"/>
            <a:chExt cx="2598660" cy="27432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5002B39-3284-5D54-9095-2CDFB87AD832}"/>
                </a:ext>
              </a:extLst>
            </p:cNvPr>
            <p:cNvGrpSpPr/>
            <p:nvPr/>
          </p:nvGrpSpPr>
          <p:grpSpPr>
            <a:xfrm>
              <a:off x="8027926" y="3306888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450867E5-0BA4-AB34-0D9D-3FAA5EB2158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B40CF0-A990-A4C5-2F2B-3FD25A0CCF8E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1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 I</a:t>
                </a:r>
                <a:endParaRPr lang="en-US" sz="1100" b="1" dirty="0">
                  <a:solidFill>
                    <a:schemeClr val="accent4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15CC637-C69D-3F0C-DC4C-469FDD35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27643" y="4250785"/>
              <a:ext cx="1338716" cy="1338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03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BFB8161-38C7-FB6B-BD25-9919FA524186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603087" y="563688"/>
            <a:chExt cx="2598660" cy="274320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336897-A8FD-2934-ABD5-3AEB17F83E30}"/>
                </a:ext>
              </a:extLst>
            </p:cNvPr>
            <p:cNvSpPr/>
            <p:nvPr/>
          </p:nvSpPr>
          <p:spPr>
            <a:xfrm rot="16200000">
              <a:off x="530817" y="635958"/>
              <a:ext cx="2743200" cy="259866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0225D29-7604-17BB-1CBE-5DD1DC9A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223" y="742749"/>
              <a:ext cx="1864949" cy="227566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85CD5A-7991-954A-C599-952C01C63D10}"/>
              </a:ext>
            </a:extLst>
          </p:cNvPr>
          <p:cNvGrpSpPr/>
          <p:nvPr/>
        </p:nvGrpSpPr>
        <p:grpSpPr>
          <a:xfrm>
            <a:off x="3497340" y="563689"/>
            <a:ext cx="2598660" cy="2743200"/>
            <a:chOff x="3497340" y="563689"/>
            <a:chExt cx="2598660" cy="274320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41DEFC14-43DE-A15B-655D-A8C7DCCC173D}"/>
                </a:ext>
              </a:extLst>
            </p:cNvPr>
            <p:cNvSpPr/>
            <p:nvPr/>
          </p:nvSpPr>
          <p:spPr>
            <a:xfrm rot="16200000">
              <a:off x="3425070" y="635959"/>
              <a:ext cx="2743200" cy="2598660"/>
            </a:xfrm>
            <a:prstGeom prst="hex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8F9436-1361-9FA6-3FBC-E8177678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6052" y="1602934"/>
              <a:ext cx="1621236" cy="66470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C48AD0-B888-1239-4BD5-06481EA22D26}"/>
              </a:ext>
            </a:extLst>
          </p:cNvPr>
          <p:cNvGrpSpPr/>
          <p:nvPr/>
        </p:nvGrpSpPr>
        <p:grpSpPr>
          <a:xfrm>
            <a:off x="6391594" y="563687"/>
            <a:ext cx="2598660" cy="2743200"/>
            <a:chOff x="8027926" y="3306888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9CF07F-EFD8-12CF-4199-292073E2C442}"/>
                </a:ext>
              </a:extLst>
            </p:cNvPr>
            <p:cNvGrpSpPr/>
            <p:nvPr/>
          </p:nvGrpSpPr>
          <p:grpSpPr>
            <a:xfrm>
              <a:off x="8027926" y="3306888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33285911-0904-437E-C00E-93F23237D71A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EF2176-A967-800B-7099-0F297ABD4F00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1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Exam 5</a:t>
                </a:r>
                <a:endParaRPr lang="en-US" sz="1100" b="1" dirty="0">
                  <a:solidFill>
                    <a:schemeClr val="accent4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4CBAC0-02B2-865C-F2DA-FB09341D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7643" y="4250785"/>
              <a:ext cx="1338716" cy="1338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2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Gearhart, Colton</cp:lastModifiedBy>
  <cp:revision>23</cp:revision>
  <dcterms:created xsi:type="dcterms:W3CDTF">2023-09-25T03:24:09Z</dcterms:created>
  <dcterms:modified xsi:type="dcterms:W3CDTF">2025-01-03T21:47:39Z</dcterms:modified>
</cp:coreProperties>
</file>