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>
        <p:scale>
          <a:sx n="145" d="100"/>
          <a:sy n="14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DE7-85EE-B462-636B-EF518291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7ED7-1093-0A14-94C1-26E1E9A4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BB34-2680-4E1A-F558-3A013D15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D3FA-CAB5-0A15-2871-19E9ECE2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5F27-9D87-2A39-5A48-DB21FCE4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BDA-35FF-4283-11AA-C35B54A0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457AE-8791-B238-B606-488BBB2D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3DB4-3617-8C72-41F8-EE859380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B6A6-53EB-B394-100E-461517A3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920E-BA9D-0B02-5EBA-37939C96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A6D34-9873-DC8F-4B39-E0656EB2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E512B-4EA9-D87B-B05C-05219772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7FC-8AD4-7A4A-9C31-77429FCC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FB7A-5475-5606-5754-E9B75FB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5B8FD-ECFD-0CE8-3B81-F1C70BE1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09F-6AB3-CB0C-8706-266E901F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BF26-9892-D24A-EABD-23F9C938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1473-9300-A9B4-034D-C213EB8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411-E060-F917-7A21-09ADEA4E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CA1A-5458-F6D7-BB9D-06E6DA8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2496-D1CA-43AF-4A3C-E7CC47A0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8F22-8212-E102-AD18-DE681543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709D-30A5-F4F4-50BA-7BB193E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F615-9C67-381C-6A98-A894357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DFA8-CDD9-2F43-3D4D-5FDC8D59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BDB-8110-5463-C0C3-7C12335D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8E0E-26C2-1D34-7419-B1E3A5F4E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DE7A9-FEF7-B597-D558-E91EAEEC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1EC8-1614-FAB2-1B54-56F462F8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7A75-52CA-5109-0839-CFF7A9D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2FEE-D04C-88AC-6301-AAA6D377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02A-0D31-39E5-3D45-929CD44C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A5FC0-F244-C75B-A40E-F1394C84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C4E93-8770-534D-B5F9-3166F01D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8EE2-AD72-45E7-F622-EA8437D31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7EC9A-7C45-FF0D-20C6-DD574BD6D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8DD41-7BCB-FC17-656B-B3066BAC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E16FB-2C56-12BD-3532-ED83B949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FD6B-9CFF-BA36-56C0-27759EB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6264-7464-8F2E-0CAF-9CDA85EB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E81D8-D479-58B0-A72F-CB37CD8A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B4889-ACE2-96D1-B8F1-1315F045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A020C-E261-9915-692C-FED0CFE4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38FD1-6AC7-2F88-B656-9CAEDBF8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CBB81-508B-6874-5187-5AC15200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1F27-D831-08A5-5C60-28E2DF6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7080-0AD2-2631-629F-C3027FC2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A3C-8762-EA9C-0519-0ED0E892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3B48-750F-CB71-4D11-5DB9C500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BFE8-4BF3-C66E-D438-571A2220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8FE5-8CB9-3213-BC83-894B05C4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F18BC-1296-5ADC-DBD0-C1CD1827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340-34D5-57F3-D580-A102D4C1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491A7-76A8-D572-DD36-661C3D47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86AE-7FE3-3A90-7D98-82E3AD00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CECB-48EC-D013-7792-B5880F0D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47E2-3EAB-DA11-5712-01FC076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65CD-FAAB-3A11-E087-87F8E431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0C659-7647-A94D-51A7-B5FDC959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9685-FEE3-94CE-4639-4DBDF732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CC63-C41A-98F7-E42A-B7F16206A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D9E1-728A-3C4F-BA7D-0994F9A96443}" type="datetimeFigureOut">
              <a:rPr lang="en-US" smtClean="0"/>
              <a:t>9/24/23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C3C2-6C9D-4964-3CF1-F6DE1F0B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04E0-879F-055E-5881-9BCBEC4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241B29-5C62-E0F4-AD9B-BCC6C957528D}"/>
              </a:ext>
            </a:extLst>
          </p:cNvPr>
          <p:cNvGrpSpPr/>
          <p:nvPr/>
        </p:nvGrpSpPr>
        <p:grpSpPr>
          <a:xfrm>
            <a:off x="4502646" y="1986642"/>
            <a:ext cx="2598660" cy="2743200"/>
            <a:chOff x="4502645" y="1986643"/>
            <a:chExt cx="1143000" cy="1143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D29EA7C5-885E-E350-618F-BAC7CBD7F1AD}"/>
                </a:ext>
              </a:extLst>
            </p:cNvPr>
            <p:cNvSpPr/>
            <p:nvPr/>
          </p:nvSpPr>
          <p:spPr>
            <a:xfrm rot="16200000">
              <a:off x="4502645" y="1986643"/>
              <a:ext cx="1143000" cy="1143000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AF09DF-AF79-A425-A492-A0C529FA7BA7}"/>
                </a:ext>
              </a:extLst>
            </p:cNvPr>
            <p:cNvSpPr txBox="1"/>
            <p:nvPr/>
          </p:nvSpPr>
          <p:spPr>
            <a:xfrm>
              <a:off x="4604137" y="2334748"/>
              <a:ext cx="1041508" cy="77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rgbClr val="0070C0"/>
                  </a:solidFill>
                  <a:latin typeface="Myanmar Text" panose="020B0502040204020203" pitchFamily="34" charset="0"/>
                  <a:cs typeface="Myanmar Text" panose="020B0502040204020203" pitchFamily="34" charset="0"/>
                </a:rPr>
                <a:t>CG</a:t>
              </a:r>
              <a:endParaRPr lang="en-US" sz="6600" b="1" dirty="0">
                <a:solidFill>
                  <a:srgbClr val="0070C0"/>
                </a:solidFill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961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Myanmar Text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Colton Gearhart</dc:creator>
  <cp:lastModifiedBy>Colton Gearhart</cp:lastModifiedBy>
  <cp:revision>2</cp:revision>
  <dcterms:created xsi:type="dcterms:W3CDTF">2023-09-25T03:24:09Z</dcterms:created>
  <dcterms:modified xsi:type="dcterms:W3CDTF">2023-09-25T03:34:14Z</dcterms:modified>
</cp:coreProperties>
</file>