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Myanmar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Colton Gearhart</cp:lastModifiedBy>
  <cp:revision>9</cp:revision>
  <dcterms:created xsi:type="dcterms:W3CDTF">2023-09-25T03:24:09Z</dcterms:created>
  <dcterms:modified xsi:type="dcterms:W3CDTF">2023-09-26T03:22:05Z</dcterms:modified>
</cp:coreProperties>
</file>