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EEF"/>
    <a:srgbClr val="FF51FF"/>
    <a:srgbClr val="B455FF"/>
    <a:srgbClr val="FFCFFD"/>
    <a:srgbClr val="FF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D475B3-90CD-A8B1-6391-5EADEC508E11}"/>
              </a:ext>
            </a:extLst>
          </p:cNvPr>
          <p:cNvGrpSpPr/>
          <p:nvPr/>
        </p:nvGrpSpPr>
        <p:grpSpPr>
          <a:xfrm>
            <a:off x="2038315" y="3193001"/>
            <a:ext cx="2598660" cy="2743200"/>
            <a:chOff x="2050800" y="2889395"/>
            <a:chExt cx="2598660" cy="27432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BE1B8E-53A2-5DF2-E9D9-F16AFB64880A}"/>
                </a:ext>
              </a:extLst>
            </p:cNvPr>
            <p:cNvGrpSpPr/>
            <p:nvPr/>
          </p:nvGrpSpPr>
          <p:grpSpPr>
            <a:xfrm>
              <a:off x="2050800" y="2889395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5B5DC564-1B18-FF38-893D-92C54E8C9819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397B11-8903-35E9-6227-4B7F1A816638}"/>
                  </a:ext>
                </a:extLst>
              </p:cNvPr>
              <p:cNvSpPr txBox="1"/>
              <p:nvPr/>
            </p:nvSpPr>
            <p:spPr>
              <a:xfrm>
                <a:off x="4553391" y="2181414"/>
                <a:ext cx="1041508" cy="2949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Master’s 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Project</a:t>
                </a:r>
                <a:endParaRPr lang="en-US" sz="1100" b="1" dirty="0">
                  <a:solidFill>
                    <a:srgbClr val="C0000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86EE05-FA34-1DD9-C60B-D6546863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24" y="3696752"/>
              <a:ext cx="1851012" cy="18510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4671D9-E750-95F1-1817-EBC69056F2EE}"/>
              </a:ext>
            </a:extLst>
          </p:cNvPr>
          <p:cNvGrpSpPr/>
          <p:nvPr/>
        </p:nvGrpSpPr>
        <p:grpSpPr>
          <a:xfrm>
            <a:off x="5003900" y="3193001"/>
            <a:ext cx="2598660" cy="2743200"/>
            <a:chOff x="5003900" y="3193001"/>
            <a:chExt cx="2598660" cy="2743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5C0B5B-A555-9AF6-3F6F-20F313B01C12}"/>
                </a:ext>
              </a:extLst>
            </p:cNvPr>
            <p:cNvGrpSpPr/>
            <p:nvPr/>
          </p:nvGrpSpPr>
          <p:grpSpPr>
            <a:xfrm>
              <a:off x="5003900" y="3193001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C10E24B1-75A9-1443-8677-AD1E7A4955B1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A84E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F2490C-EE4B-5237-50DB-1BB8019C677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Bayesian </a:t>
                </a:r>
              </a:p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Statistics</a:t>
                </a:r>
                <a:endParaRPr lang="en-US" sz="1100" b="1" dirty="0">
                  <a:solidFill>
                    <a:srgbClr val="A84EEF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96E169-457C-66B3-B368-0C08A4179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1367" y="4142092"/>
              <a:ext cx="1583726" cy="155610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62CD64-E463-49F0-07C8-0489D986DFD8}"/>
              </a:ext>
            </a:extLst>
          </p:cNvPr>
          <p:cNvGrpSpPr/>
          <p:nvPr/>
        </p:nvGrpSpPr>
        <p:grpSpPr>
          <a:xfrm>
            <a:off x="8027926" y="3306888"/>
            <a:ext cx="2598660" cy="2743200"/>
            <a:chOff x="8027926" y="3306888"/>
            <a:chExt cx="2598660" cy="27432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5002B39-3284-5D54-9095-2CDFB87AD832}"/>
                </a:ext>
              </a:extLst>
            </p:cNvPr>
            <p:cNvGrpSpPr/>
            <p:nvPr/>
          </p:nvGrpSpPr>
          <p:grpSpPr>
            <a:xfrm>
              <a:off x="8027926" y="3306888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450867E5-0BA4-AB34-0D9D-3FAA5EB2158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B40CF0-A990-A4C5-2F2B-3FD25A0CCF8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1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 I</a:t>
                </a:r>
                <a:endParaRPr lang="en-US" sz="1100" b="1" dirty="0">
                  <a:solidFill>
                    <a:schemeClr val="accent4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15CC637-C69D-3F0C-DC4C-469FDD35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27643" y="4250785"/>
              <a:ext cx="1338716" cy="133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03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BFB8161-38C7-FB6B-BD25-9919FA524186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603087" y="563688"/>
            <a:chExt cx="2598660" cy="274320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336897-A8FD-2934-ABD5-3AEB17F83E30}"/>
                </a:ext>
              </a:extLst>
            </p:cNvPr>
            <p:cNvSpPr/>
            <p:nvPr/>
          </p:nvSpPr>
          <p:spPr>
            <a:xfrm rot="16200000">
              <a:off x="530817" y="635958"/>
              <a:ext cx="2743200" cy="259866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0225D29-7604-17BB-1CBE-5DD1DC9A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223" y="742749"/>
              <a:ext cx="1864949" cy="227566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85CD5A-7991-954A-C599-952C01C63D10}"/>
              </a:ext>
            </a:extLst>
          </p:cNvPr>
          <p:cNvGrpSpPr/>
          <p:nvPr/>
        </p:nvGrpSpPr>
        <p:grpSpPr>
          <a:xfrm>
            <a:off x="3497340" y="563689"/>
            <a:ext cx="2598660" cy="2743200"/>
            <a:chOff x="3497340" y="563689"/>
            <a:chExt cx="2598660" cy="274320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41DEFC14-43DE-A15B-655D-A8C7DCCC173D}"/>
                </a:ext>
              </a:extLst>
            </p:cNvPr>
            <p:cNvSpPr/>
            <p:nvPr/>
          </p:nvSpPr>
          <p:spPr>
            <a:xfrm rot="16200000">
              <a:off x="3425070" y="635959"/>
              <a:ext cx="2743200" cy="2598660"/>
            </a:xfrm>
            <a:prstGeom prst="hex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8F9436-1361-9FA6-3FBC-E8177678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052" y="1602934"/>
              <a:ext cx="1621236" cy="66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Colton Gearhart</cp:lastModifiedBy>
  <cp:revision>22</cp:revision>
  <dcterms:created xsi:type="dcterms:W3CDTF">2023-09-25T03:24:09Z</dcterms:created>
  <dcterms:modified xsi:type="dcterms:W3CDTF">2024-05-11T16:20:16Z</dcterms:modified>
</cp:coreProperties>
</file>