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4434912" y="1649826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1321015" y="1649826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7432728" y="1649825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Gearhart, Colton Rae</cp:lastModifiedBy>
  <cp:revision>14</cp:revision>
  <dcterms:created xsi:type="dcterms:W3CDTF">2023-09-25T03:24:09Z</dcterms:created>
  <dcterms:modified xsi:type="dcterms:W3CDTF">2023-09-30T02:25:35Z</dcterms:modified>
</cp:coreProperties>
</file>