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09"/>
  </p:normalViewPr>
  <p:slideViewPr>
    <p:cSldViewPr snapToGrid="0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 Rae</cp:lastModifiedBy>
  <cp:revision>9</cp:revision>
  <dcterms:created xsi:type="dcterms:W3CDTF">2022-11-09T01:27:32Z</dcterms:created>
  <dcterms:modified xsi:type="dcterms:W3CDTF">2023-03-19T22:41:30Z</dcterms:modified>
</cp:coreProperties>
</file>