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p>
            <a:r>
              <a:rPr lang="en-US" sz="2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F063A6C-BCCE-41C0-BF45-43EBA8EACCE4}" type="slidenum">
              <a:rPr lang="en-US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1806120" y="205920"/>
            <a:ext cx="688032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7377a"/>
                </a:solidFill>
                <a:latin typeface="Tahoma"/>
                <a:ea typeface="Tahoma"/>
              </a:rPr>
              <a:t>Apreciados Clientes y Proveedores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457200" y="1063440"/>
            <a:ext cx="8229240" cy="372528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Nos permitimos informarles que la Agencia de Aduanas COLMAS ha cambiado de razón social de Agencia de Aduanas Colmas Ltda Nivel 1 a </a:t>
            </a:r>
            <a:r>
              <a:rPr b="1" lang="en-US" sz="1600">
                <a:solidFill>
                  <a:srgbClr val="000000"/>
                </a:solidFill>
                <a:latin typeface="Tahoma"/>
                <a:ea typeface="Tahoma"/>
              </a:rPr>
              <a:t>Agencia de Aduanas Colmas S.A.S. Nivel 1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, manteniendo el mismo número de identificación tributaria o NIT.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Estamos en proceso de cambio de la resolución de autorización ante la DIAN y la respectiva póliza.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Agradecemos su atención y colaboración en la actualización de los documentos tanto como proveedores, clientes y mandatarios.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El periodo de transición para obtener la nueva documentación se estima en un mes contado a partir de la fecha.   Para clientes nuevos, los documentos deberán venir con la nueva razón social.  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DIRECTIVAS COLMAS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z="1600">
                <a:solidFill>
                  <a:srgbClr val="000000"/>
                </a:solidFill>
                <a:latin typeface="Tahoma"/>
                <a:ea typeface="Tahoma"/>
              </a:rPr>
              <a:t>       8/05/2015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