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9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1/Getting-Started-Git-Basics" TargetMode="External"/><Relationship Id="rId2" Type="http://schemas.openxmlformats.org/officeDocument/2006/relationships/hyperlink" Target="https://www.atlassian.com/git/tutorials/comparing-workflow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umbia-university-libraries-data-club/intro-to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536D-63F7-F145-B3B8-42351C44B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about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6877-AFF6-574E-84F3-447E0E945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Columbia university digital center Data CLUB</a:t>
            </a:r>
          </a:p>
          <a:p>
            <a:r>
              <a:rPr lang="en-US" dirty="0"/>
              <a:t>18 Feb </a:t>
            </a:r>
          </a:p>
        </p:txBody>
      </p:sp>
    </p:spTree>
    <p:extLst>
      <p:ext uri="{BB962C8B-B14F-4D97-AF65-F5344CB8AC3E}">
        <p14:creationId xmlns:p14="http://schemas.microsoft.com/office/powerpoint/2010/main" val="393515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6DAF-24BB-A54A-9499-E84FA399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323C-2BBC-854D-8A4E-5A4B8480F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'git commit’</a:t>
            </a:r>
          </a:p>
          <a:p>
            <a:pPr marL="0" indent="0">
              <a:buNone/>
            </a:pPr>
            <a:r>
              <a:rPr lang="en-US" sz="2400" dirty="0"/>
              <a:t>$ git commit –m “your comment”</a:t>
            </a:r>
          </a:p>
          <a:p>
            <a:r>
              <a:rPr lang="en-US" sz="2400" dirty="0"/>
              <a:t>This helps you commit your local change to your local repository.</a:t>
            </a:r>
          </a:p>
          <a:p>
            <a:r>
              <a:rPr lang="en-US" sz="2400" dirty="0"/>
              <a:t>You can write comment about this commit after ‘-m’, this can reminds you of the purpose of this commit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53881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B2D4-8992-9348-BCC9-3692A990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diagram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302FE-F052-C64C-A2F6-77D5BB715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763" y="2012813"/>
            <a:ext cx="6386512" cy="44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0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0B1D-CEC1-9A44-B238-F809D8F9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8D70-1557-D14E-9AFE-7257FD79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849834" cy="3684981"/>
          </a:xfrm>
        </p:spPr>
        <p:txBody>
          <a:bodyPr>
            <a:normAutofit/>
          </a:bodyPr>
          <a:lstStyle/>
          <a:p>
            <a:r>
              <a:rPr lang="en-US" sz="2400" dirty="0"/>
              <a:t>We have not touched the remote repository on GitHub yet, which means our collaborator can not see our update.</a:t>
            </a:r>
          </a:p>
          <a:p>
            <a:pPr marL="0" indent="0">
              <a:buNone/>
            </a:pPr>
            <a:r>
              <a:rPr lang="en-US" sz="2400" dirty="0"/>
              <a:t>$ git push origin master</a:t>
            </a:r>
          </a:p>
          <a:p>
            <a:r>
              <a:rPr lang="en-US" sz="2400" dirty="0"/>
              <a:t>‘git push’ /  ‘git push origin master’ helps us upload changes on our local repo to GitHub repo.</a:t>
            </a:r>
          </a:p>
          <a:p>
            <a:r>
              <a:rPr lang="en-US" sz="2400" dirty="0"/>
              <a:t>They are the same thing if you are just working on only one remote repository.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54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6290-540F-FB49-AF36-EDDED3BC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Git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A49E-2640-1243-AE17-8CE01E0E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you are uncomfortable with the complicated commands and just want to get the up-to-date slides and materials.  Just knowing ‘git clone xxx’ and ‘git pull’ is enough. </a:t>
            </a:r>
          </a:p>
          <a:p>
            <a:r>
              <a:rPr lang="en-US" sz="2400" dirty="0"/>
              <a:t>If you really hate every git command, you can always go to our GitHub webpage to download a zip pack of all files.</a:t>
            </a:r>
          </a:p>
        </p:txBody>
      </p:sp>
    </p:spTree>
    <p:extLst>
      <p:ext uri="{BB962C8B-B14F-4D97-AF65-F5344CB8AC3E}">
        <p14:creationId xmlns:p14="http://schemas.microsoft.com/office/powerpoint/2010/main" val="367481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03EB-5DC6-484C-A35B-3C2D8050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42EB-4314-1F49-B8EE-1DC30EE1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https://www.atlassian.com/git/tutorials/comparing-workflows</a:t>
            </a:r>
            <a:endParaRPr lang="en-US" dirty="0"/>
          </a:p>
          <a:p>
            <a:r>
              <a:rPr lang="en-US" dirty="0">
                <a:hlinkClick r:id="rId3"/>
              </a:rPr>
              <a:t>https://git-scm.com/book/en/v1/Getting-Started-Git-Basics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1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5918-BA79-364C-AB46-0B59148F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DO WE NEED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CFBF-FE97-0347-917C-6B9A229B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1322"/>
          </a:xfrm>
        </p:spPr>
        <p:txBody>
          <a:bodyPr>
            <a:normAutofit/>
          </a:bodyPr>
          <a:lstStyle/>
          <a:p>
            <a:r>
              <a:rPr lang="en-US" sz="2400" dirty="0"/>
              <a:t>Multiple collaborators in one project.</a:t>
            </a:r>
          </a:p>
          <a:p>
            <a:pPr lvl="1"/>
            <a:r>
              <a:rPr lang="en-US" sz="2400" dirty="0"/>
              <a:t>Share code, files, watch other collaborators’ process</a:t>
            </a:r>
          </a:p>
          <a:p>
            <a:pPr lvl="0">
              <a:buClr>
                <a:srgbClr val="B71E42"/>
              </a:buClr>
            </a:pPr>
            <a:r>
              <a:rPr lang="en-US" sz="2400" dirty="0">
                <a:solidFill>
                  <a:prstClr val="black"/>
                </a:solidFill>
              </a:rPr>
              <a:t>Version control.   --- What is this?</a:t>
            </a:r>
          </a:p>
          <a:p>
            <a:pPr lvl="1">
              <a:buClr>
                <a:srgbClr val="B71E42"/>
              </a:buClr>
            </a:pPr>
            <a:r>
              <a:rPr lang="en-US" sz="2200" dirty="0">
                <a:solidFill>
                  <a:prstClr val="black"/>
                </a:solidFill>
              </a:rPr>
              <a:t>You lost all your code when upgrading your </a:t>
            </a:r>
            <a:r>
              <a:rPr lang="en-US" sz="2200" dirty="0" err="1">
                <a:solidFill>
                  <a:prstClr val="black"/>
                </a:solidFill>
              </a:rPr>
              <a:t>os</a:t>
            </a:r>
            <a:r>
              <a:rPr lang="en-US" sz="2200" dirty="0">
                <a:solidFill>
                  <a:prstClr val="black"/>
                </a:solidFill>
              </a:rPr>
              <a:t>/ found a previous version is correct but you have already deleted them/ wanted to check what was done in a previous version.</a:t>
            </a:r>
          </a:p>
          <a:p>
            <a:pPr lvl="1">
              <a:buClr>
                <a:srgbClr val="B71E42"/>
              </a:buClr>
            </a:pPr>
            <a:r>
              <a:rPr lang="en-US" sz="2000" dirty="0">
                <a:solidFill>
                  <a:prstClr val="black"/>
                </a:solidFill>
              </a:rPr>
              <a:t>Version control helps keeping your work history, all your files and code. You can always look at what is done in your previous versions.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406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352B-7A10-8241-852A-33F42E8E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5BFB-686A-7A45-9131-8B937225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Git is a distributed version control system. </a:t>
            </a:r>
          </a:p>
          <a:p>
            <a:r>
              <a:rPr lang="en-US" sz="2400" dirty="0"/>
              <a:t>GitHub is a web-based Git repository hosting service. It is based on Git and provides service to users. Instead of using GitHub, you can build your Git server.</a:t>
            </a:r>
          </a:p>
          <a:p>
            <a:pPr fontAlgn="base"/>
            <a:r>
              <a:rPr lang="en-US" sz="2400" dirty="0" err="1"/>
              <a:t>Github</a:t>
            </a:r>
            <a:r>
              <a:rPr lang="en-US" sz="2400" dirty="0"/>
              <a:t> allows you to:</a:t>
            </a:r>
          </a:p>
          <a:p>
            <a:pPr lvl="1" fontAlgn="base"/>
            <a:r>
              <a:rPr lang="en-US" sz="2400" dirty="0"/>
              <a:t>Share your repositories with others.</a:t>
            </a:r>
          </a:p>
          <a:p>
            <a:pPr lvl="1" fontAlgn="base"/>
            <a:r>
              <a:rPr lang="en-US" sz="2400" dirty="0"/>
              <a:t>Access other user's repositories.</a:t>
            </a:r>
          </a:p>
          <a:p>
            <a:pPr lvl="1" fontAlgn="base"/>
            <a:r>
              <a:rPr lang="en-US" sz="2400" dirty="0"/>
              <a:t>Store remote copies of your repositories (</a:t>
            </a:r>
            <a:r>
              <a:rPr lang="en-US" sz="2400" dirty="0" err="1"/>
              <a:t>github</a:t>
            </a:r>
            <a:r>
              <a:rPr lang="en-US" sz="2400" dirty="0"/>
              <a:t> servers) as backup of your local copies.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9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2772-96FA-1E4C-AD68-E114A6EE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LET’S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CE8A-8DE9-8D4E-A36F-60FC6569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 step is installation. Follow this link: 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Do some configuration:</a:t>
            </a:r>
          </a:p>
          <a:p>
            <a:pPr lvl="1"/>
            <a:r>
              <a:rPr lang="en-US" sz="2400" dirty="0"/>
              <a:t>$ git config --global </a:t>
            </a:r>
            <a:r>
              <a:rPr lang="en-US" sz="2400" dirty="0" err="1"/>
              <a:t>user.name</a:t>
            </a:r>
            <a:r>
              <a:rPr lang="en-US" sz="2400" dirty="0"/>
              <a:t> "John Doe" </a:t>
            </a:r>
          </a:p>
          <a:p>
            <a:pPr lvl="1"/>
            <a:r>
              <a:rPr lang="en-US" sz="2400" dirty="0"/>
              <a:t>$ git config --global </a:t>
            </a:r>
            <a:r>
              <a:rPr lang="en-US" sz="2400" dirty="0" err="1"/>
              <a:t>user.email</a:t>
            </a:r>
            <a:r>
              <a:rPr lang="en-US" sz="2400" dirty="0"/>
              <a:t> </a:t>
            </a:r>
            <a:r>
              <a:rPr lang="en-US" sz="2400" dirty="0" err="1"/>
              <a:t>johndoe@example.com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3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E30A-74DE-8A4C-9663-8DCE21E0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590A-718F-6B4A-BB5C-A1BE9F7D8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12236" cy="4050531"/>
          </a:xfrm>
        </p:spPr>
        <p:txBody>
          <a:bodyPr>
            <a:noAutofit/>
          </a:bodyPr>
          <a:lstStyle/>
          <a:p>
            <a:r>
              <a:rPr lang="en-US" sz="2400" dirty="0"/>
              <a:t>Our Data Club ‘intro to Data’ GitHub link is: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https://github.com/columbia-university-libraries-data-club/intro-to-data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First command is learn is ‘git clone’</a:t>
            </a:r>
          </a:p>
          <a:p>
            <a:r>
              <a:rPr lang="en-US" sz="2400" dirty="0"/>
              <a:t>Git clone helps create a local repository and clone the whole remote repository to your local repository.</a:t>
            </a:r>
          </a:p>
          <a:p>
            <a:r>
              <a:rPr lang="en-US" sz="2400" dirty="0"/>
              <a:t>To get the whole repository of ‘intro to data’</a:t>
            </a:r>
          </a:p>
          <a:p>
            <a:pPr lvl="1"/>
            <a:r>
              <a:rPr lang="en-US" sz="2000" dirty="0"/>
              <a:t>$ git clone https://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columbia</a:t>
            </a:r>
            <a:r>
              <a:rPr lang="en-US" sz="2000" dirty="0"/>
              <a:t>-university-libraries-data-club/intro-to-</a:t>
            </a:r>
            <a:r>
              <a:rPr lang="en-US" sz="2000" dirty="0" err="1"/>
              <a:t>data.git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89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6279-E04D-A341-AA1C-7FFD50ED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B99E-B10C-0141-88B8-7EB7DBCF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command ‘git clone’ is enough for you to get all files.</a:t>
            </a:r>
          </a:p>
          <a:p>
            <a:r>
              <a:rPr lang="en-US" sz="2400" dirty="0"/>
              <a:t>But how to get updated files after you do ‘git clone’?</a:t>
            </a:r>
          </a:p>
          <a:p>
            <a:r>
              <a:rPr lang="en-US" sz="2400" dirty="0"/>
              <a:t>‘git pull’ can help update your local files!</a:t>
            </a:r>
          </a:p>
          <a:p>
            <a:pPr lvl="1"/>
            <a:r>
              <a:rPr lang="en-US" sz="2200" dirty="0"/>
              <a:t>Open a terminal and navigate into your repository folder.</a:t>
            </a:r>
          </a:p>
          <a:p>
            <a:pPr lvl="1"/>
            <a:r>
              <a:rPr lang="en-US" sz="2200" dirty="0"/>
              <a:t>Type in ‘git pull’ and see the changes.</a:t>
            </a:r>
          </a:p>
          <a:p>
            <a:pPr lvl="1"/>
            <a:r>
              <a:rPr lang="en-US" sz="2200" dirty="0"/>
              <a:t>New files, content change and file deletion.</a:t>
            </a:r>
          </a:p>
        </p:txBody>
      </p:sp>
    </p:spTree>
    <p:extLst>
      <p:ext uri="{BB962C8B-B14F-4D97-AF65-F5344CB8AC3E}">
        <p14:creationId xmlns:p14="http://schemas.microsoft.com/office/powerpoint/2010/main" val="72414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9AE9-E2D5-5A4E-8AFA-556A2828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82AE-F8EF-4244-8673-2725B5E9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If you want to upload files or update some change to files.</a:t>
            </a:r>
          </a:p>
          <a:p>
            <a:r>
              <a:rPr lang="en-US" sz="2400" dirty="0"/>
              <a:t>‘git add’, ‘git commit’ and ‘git push’.</a:t>
            </a:r>
          </a:p>
          <a:p>
            <a:r>
              <a:rPr lang="en-US" sz="2400" dirty="0"/>
              <a:t>‘git add’ lets Git track your local changes and indexes them.</a:t>
            </a:r>
          </a:p>
          <a:p>
            <a:r>
              <a:rPr lang="en-US" sz="2400" dirty="0"/>
              <a:t>‘git commit’ commits your change to the local repository.</a:t>
            </a:r>
          </a:p>
          <a:p>
            <a:r>
              <a:rPr lang="en-US" sz="2400" dirty="0"/>
              <a:t>‘git push’ uploads local repository content to a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334789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25A1-6A29-BB48-AB84-66D56710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18CE-B749-B040-A5C5-A026D0EF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very useful command is ‘git status’. It helps you see your current status.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1960F-428B-3145-80E5-84747739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09" y="2480553"/>
            <a:ext cx="6836013" cy="43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2081-33E7-C843-B2A5-3FAADFD0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C4422-2997-C946-B0E2-CB9A367F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‘git add’</a:t>
            </a:r>
          </a:p>
          <a:p>
            <a:pPr marL="0" indent="0">
              <a:buNone/>
            </a:pPr>
            <a:r>
              <a:rPr lang="en-US" sz="2400" dirty="0"/>
              <a:t>$ git add </a:t>
            </a:r>
            <a:r>
              <a:rPr lang="en-US" sz="2400" dirty="0" err="1"/>
              <a:t>some_file</a:t>
            </a:r>
            <a:endParaRPr lang="en-US" sz="2400" dirty="0"/>
          </a:p>
          <a:p>
            <a:r>
              <a:rPr lang="en-US" sz="2400" dirty="0"/>
              <a:t>The add </a:t>
            </a:r>
            <a:r>
              <a:rPr lang="en-US" sz="2400" dirty="0" err="1"/>
              <a:t>some_file</a:t>
            </a:r>
            <a:r>
              <a:rPr lang="en-US" sz="2400" dirty="0"/>
              <a:t> to the Git staging area. The files in staging area are prepared for the commit.</a:t>
            </a:r>
          </a:p>
          <a:p>
            <a:pPr marL="0" indent="0">
              <a:buNone/>
            </a:pPr>
            <a:r>
              <a:rPr lang="en-US" sz="2400" dirty="0"/>
              <a:t>$git add .</a:t>
            </a:r>
          </a:p>
          <a:p>
            <a:r>
              <a:rPr lang="en-US" sz="2400" dirty="0"/>
              <a:t>This helps add all changes(new files, changes, deletions) we made to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6745733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154</TotalTime>
  <Words>655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 Light</vt:lpstr>
      <vt:lpstr>Arial</vt:lpstr>
      <vt:lpstr>Gill Sans MT</vt:lpstr>
      <vt:lpstr>Gallery</vt:lpstr>
      <vt:lpstr>Things about Git</vt:lpstr>
      <vt:lpstr>WHY DO WE NEED GIT?</vt:lpstr>
      <vt:lpstr>GIT AND GITHUB</vt:lpstr>
      <vt:lpstr>LET’S START</vt:lpstr>
      <vt:lpstr>COMMANDS</vt:lpstr>
      <vt:lpstr>COMMANDS</vt:lpstr>
      <vt:lpstr>COMMANDS</vt:lpstr>
      <vt:lpstr>COMMANDS</vt:lpstr>
      <vt:lpstr>COMMANDS</vt:lpstr>
      <vt:lpstr>COMMANDS</vt:lpstr>
      <vt:lpstr>diagram</vt:lpstr>
      <vt:lpstr>COMMANDS</vt:lpstr>
      <vt:lpstr>Git is hard</vt:lpstr>
      <vt:lpstr>CREDIT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 about  Git</dc:title>
  <dc:creator>Microsoft Office User</dc:creator>
  <cp:lastModifiedBy>Microsoft Office User</cp:lastModifiedBy>
  <cp:revision>13</cp:revision>
  <dcterms:created xsi:type="dcterms:W3CDTF">2019-02-17T18:38:06Z</dcterms:created>
  <dcterms:modified xsi:type="dcterms:W3CDTF">2019-02-17T21:12:09Z</dcterms:modified>
</cp:coreProperties>
</file>