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72" r:id="rId4"/>
    <p:sldId id="260" r:id="rId5"/>
    <p:sldId id="262" r:id="rId6"/>
    <p:sldId id="257" r:id="rId7"/>
    <p:sldId id="263" r:id="rId8"/>
    <p:sldId id="264" r:id="rId9"/>
    <p:sldId id="265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6F"/>
    <a:srgbClr val="F4E3C6"/>
    <a:srgbClr val="ABC0E4"/>
    <a:srgbClr val="7D5887"/>
    <a:srgbClr val="64C593"/>
    <a:srgbClr val="3D4B84"/>
    <a:srgbClr val="91C855"/>
    <a:srgbClr val="544DFC"/>
    <a:srgbClr val="5982A1"/>
    <a:srgbClr val="6C9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0"/>
    <p:restoredTop sz="95859"/>
  </p:normalViewPr>
  <p:slideViewPr>
    <p:cSldViewPr snapToGrid="0" snapToObjects="1">
      <p:cViewPr>
        <p:scale>
          <a:sx n="104" d="100"/>
          <a:sy n="104" d="100"/>
        </p:scale>
        <p:origin x="48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A32C2-AAD0-41D1-8AF3-CBC07DEF2D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61ADF-84E9-4E2A-B896-254ADDDA1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Documentation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B174581D-1FFF-40F0-B7CD-C27BDCB9ACAA}" type="parTrans" cxnId="{45634FC7-193A-4A50-8549-5F84EC145B28}">
      <dgm:prSet/>
      <dgm:spPr/>
      <dgm:t>
        <a:bodyPr/>
        <a:lstStyle/>
        <a:p>
          <a:endParaRPr lang="en-US"/>
        </a:p>
      </dgm:t>
    </dgm:pt>
    <dgm:pt modelId="{E0D39A15-9632-4ACE-A99B-155713A84694}" type="sibTrans" cxnId="{45634FC7-193A-4A50-8549-5F84EC145B28}">
      <dgm:prSet/>
      <dgm:spPr/>
      <dgm:t>
        <a:bodyPr/>
        <a:lstStyle/>
        <a:p>
          <a:endParaRPr lang="en-US"/>
        </a:p>
      </dgm:t>
    </dgm:pt>
    <dgm:pt modelId="{F7D9FDBE-1D7B-435F-9477-9CC16E3E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Code Sharing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0D5B530F-408E-40EE-9A4D-6961EB4B66A4}" type="parTrans" cxnId="{F652FAF0-8D83-4FF4-BB99-1912348B61CE}">
      <dgm:prSet/>
      <dgm:spPr/>
      <dgm:t>
        <a:bodyPr/>
        <a:lstStyle/>
        <a:p>
          <a:endParaRPr lang="en-US"/>
        </a:p>
      </dgm:t>
    </dgm:pt>
    <dgm:pt modelId="{CD7F0CD9-666D-4DF8-AAF1-0B49FFB7BC9F}" type="sibTrans" cxnId="{F652FAF0-8D83-4FF4-BB99-1912348B61CE}">
      <dgm:prSet/>
      <dgm:spPr/>
      <dgm:t>
        <a:bodyPr/>
        <a:lstStyle/>
        <a:p>
          <a:endParaRPr lang="en-US"/>
        </a:p>
      </dgm:t>
    </dgm:pt>
    <dgm:pt modelId="{2BE2F41D-0B2D-42F2-B9A2-EC2055E94B96}" type="pres">
      <dgm:prSet presAssocID="{DB5A32C2-AAD0-41D1-8AF3-CBC07DEF2D01}" presName="root" presStyleCnt="0">
        <dgm:presLayoutVars>
          <dgm:dir/>
          <dgm:resizeHandles val="exact"/>
        </dgm:presLayoutVars>
      </dgm:prSet>
      <dgm:spPr/>
    </dgm:pt>
    <dgm:pt modelId="{FEE8F353-77FE-4AFF-BE40-881F82DE2F37}" type="pres">
      <dgm:prSet presAssocID="{EE861ADF-84E9-4E2A-B896-254ADDDA1AD1}" presName="compNode" presStyleCnt="0"/>
      <dgm:spPr/>
    </dgm:pt>
    <dgm:pt modelId="{D54BD83F-E213-47D3-99C4-3C03B14412FF}" type="pres">
      <dgm:prSet presAssocID="{EE861ADF-84E9-4E2A-B896-254ADDDA1AD1}" presName="bgRect" presStyleLbl="bgShp" presStyleIdx="0" presStyleCnt="2"/>
      <dgm:spPr/>
    </dgm:pt>
    <dgm:pt modelId="{1FC889EE-1104-4547-AC53-35E45A487958}" type="pres">
      <dgm:prSet presAssocID="{EE861ADF-84E9-4E2A-B896-254ADDDA1A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40CEC0-2E95-4606-9849-EB85E9A10AEE}" type="pres">
      <dgm:prSet presAssocID="{EE861ADF-84E9-4E2A-B896-254ADDDA1AD1}" presName="spaceRect" presStyleCnt="0"/>
      <dgm:spPr/>
    </dgm:pt>
    <dgm:pt modelId="{4E9D68DF-5835-4E59-8A94-9B09745BB3C9}" type="pres">
      <dgm:prSet presAssocID="{EE861ADF-84E9-4E2A-B896-254ADDDA1AD1}" presName="parTx" presStyleLbl="revTx" presStyleIdx="0" presStyleCnt="2">
        <dgm:presLayoutVars>
          <dgm:chMax val="0"/>
          <dgm:chPref val="0"/>
        </dgm:presLayoutVars>
      </dgm:prSet>
      <dgm:spPr/>
    </dgm:pt>
    <dgm:pt modelId="{5AA0D32B-72D0-4F4E-953C-691112A5D38F}" type="pres">
      <dgm:prSet presAssocID="{E0D39A15-9632-4ACE-A99B-155713A84694}" presName="sibTrans" presStyleCnt="0"/>
      <dgm:spPr/>
    </dgm:pt>
    <dgm:pt modelId="{257349B8-C55A-4513-A2FC-72FBA1F579BE}" type="pres">
      <dgm:prSet presAssocID="{F7D9FDBE-1D7B-435F-9477-9CC16E3E9063}" presName="compNode" presStyleCnt="0"/>
      <dgm:spPr/>
    </dgm:pt>
    <dgm:pt modelId="{6B50A943-498C-454B-AC07-105081A03DF4}" type="pres">
      <dgm:prSet presAssocID="{F7D9FDBE-1D7B-435F-9477-9CC16E3E9063}" presName="bgRect" presStyleLbl="bgShp" presStyleIdx="1" presStyleCnt="2"/>
      <dgm:spPr/>
    </dgm:pt>
    <dgm:pt modelId="{3AF272BE-8266-409D-A342-6338E136FF67}" type="pres">
      <dgm:prSet presAssocID="{F7D9FDBE-1D7B-435F-9477-9CC16E3E90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8D16BD-1327-4AAF-A86E-57AE1682050D}" type="pres">
      <dgm:prSet presAssocID="{F7D9FDBE-1D7B-435F-9477-9CC16E3E9063}" presName="spaceRect" presStyleCnt="0"/>
      <dgm:spPr/>
    </dgm:pt>
    <dgm:pt modelId="{C43C6890-5DBC-4880-BAC7-0441524EF0FD}" type="pres">
      <dgm:prSet presAssocID="{F7D9FDBE-1D7B-435F-9477-9CC16E3E906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618718-6582-4C1D-8C74-1BE2F3D7CF6F}" type="presOf" srcId="{F7D9FDBE-1D7B-435F-9477-9CC16E3E9063}" destId="{C43C6890-5DBC-4880-BAC7-0441524EF0FD}" srcOrd="0" destOrd="0" presId="urn:microsoft.com/office/officeart/2018/2/layout/IconVerticalSolidList"/>
    <dgm:cxn modelId="{3FAA1219-ECD7-40EF-BDB4-3A20008771C5}" type="presOf" srcId="{DB5A32C2-AAD0-41D1-8AF3-CBC07DEF2D01}" destId="{2BE2F41D-0B2D-42F2-B9A2-EC2055E94B96}" srcOrd="0" destOrd="0" presId="urn:microsoft.com/office/officeart/2018/2/layout/IconVerticalSolidList"/>
    <dgm:cxn modelId="{C52697C1-B629-49C1-B296-358DC9C40F3E}" type="presOf" srcId="{EE861ADF-84E9-4E2A-B896-254ADDDA1AD1}" destId="{4E9D68DF-5835-4E59-8A94-9B09745BB3C9}" srcOrd="0" destOrd="0" presId="urn:microsoft.com/office/officeart/2018/2/layout/IconVerticalSolidList"/>
    <dgm:cxn modelId="{45634FC7-193A-4A50-8549-5F84EC145B28}" srcId="{DB5A32C2-AAD0-41D1-8AF3-CBC07DEF2D01}" destId="{EE861ADF-84E9-4E2A-B896-254ADDDA1AD1}" srcOrd="0" destOrd="0" parTransId="{B174581D-1FFF-40F0-B7CD-C27BDCB9ACAA}" sibTransId="{E0D39A15-9632-4ACE-A99B-155713A84694}"/>
    <dgm:cxn modelId="{F652FAF0-8D83-4FF4-BB99-1912348B61CE}" srcId="{DB5A32C2-AAD0-41D1-8AF3-CBC07DEF2D01}" destId="{F7D9FDBE-1D7B-435F-9477-9CC16E3E9063}" srcOrd="1" destOrd="0" parTransId="{0D5B530F-408E-40EE-9A4D-6961EB4B66A4}" sibTransId="{CD7F0CD9-666D-4DF8-AAF1-0B49FFB7BC9F}"/>
    <dgm:cxn modelId="{9FA427AA-82E7-440A-BCFD-1D2EFC7DFFAD}" type="presParOf" srcId="{2BE2F41D-0B2D-42F2-B9A2-EC2055E94B96}" destId="{FEE8F353-77FE-4AFF-BE40-881F82DE2F37}" srcOrd="0" destOrd="0" presId="urn:microsoft.com/office/officeart/2018/2/layout/IconVerticalSolidList"/>
    <dgm:cxn modelId="{B644821A-0FF4-4E7F-A8B1-A348E8D514EE}" type="presParOf" srcId="{FEE8F353-77FE-4AFF-BE40-881F82DE2F37}" destId="{D54BD83F-E213-47D3-99C4-3C03B14412FF}" srcOrd="0" destOrd="0" presId="urn:microsoft.com/office/officeart/2018/2/layout/IconVerticalSolidList"/>
    <dgm:cxn modelId="{C16212BB-46D1-4BE5-91E8-3AF9E70CA7E7}" type="presParOf" srcId="{FEE8F353-77FE-4AFF-BE40-881F82DE2F37}" destId="{1FC889EE-1104-4547-AC53-35E45A487958}" srcOrd="1" destOrd="0" presId="urn:microsoft.com/office/officeart/2018/2/layout/IconVerticalSolidList"/>
    <dgm:cxn modelId="{8D04785B-319C-4F15-8875-607888F48865}" type="presParOf" srcId="{FEE8F353-77FE-4AFF-BE40-881F82DE2F37}" destId="{1140CEC0-2E95-4606-9849-EB85E9A10AEE}" srcOrd="2" destOrd="0" presId="urn:microsoft.com/office/officeart/2018/2/layout/IconVerticalSolidList"/>
    <dgm:cxn modelId="{06B941AF-BB18-449C-89B3-D0FE03BBB0A9}" type="presParOf" srcId="{FEE8F353-77FE-4AFF-BE40-881F82DE2F37}" destId="{4E9D68DF-5835-4E59-8A94-9B09745BB3C9}" srcOrd="3" destOrd="0" presId="urn:microsoft.com/office/officeart/2018/2/layout/IconVerticalSolidList"/>
    <dgm:cxn modelId="{DEC6E4D2-05AA-4BC2-A65F-7B6CFCE7152A}" type="presParOf" srcId="{2BE2F41D-0B2D-42F2-B9A2-EC2055E94B96}" destId="{5AA0D32B-72D0-4F4E-953C-691112A5D38F}" srcOrd="1" destOrd="0" presId="urn:microsoft.com/office/officeart/2018/2/layout/IconVerticalSolidList"/>
    <dgm:cxn modelId="{55AFF2A9-A3A5-4D7B-A2C4-41CEA01E6F49}" type="presParOf" srcId="{2BE2F41D-0B2D-42F2-B9A2-EC2055E94B96}" destId="{257349B8-C55A-4513-A2FC-72FBA1F579BE}" srcOrd="2" destOrd="0" presId="urn:microsoft.com/office/officeart/2018/2/layout/IconVerticalSolidList"/>
    <dgm:cxn modelId="{040BC882-AE0D-4E8D-8E1B-1EB8BD6F9B78}" type="presParOf" srcId="{257349B8-C55A-4513-A2FC-72FBA1F579BE}" destId="{6B50A943-498C-454B-AC07-105081A03DF4}" srcOrd="0" destOrd="0" presId="urn:microsoft.com/office/officeart/2018/2/layout/IconVerticalSolidList"/>
    <dgm:cxn modelId="{80BD5700-7064-47B0-B1E5-68B59104FA41}" type="presParOf" srcId="{257349B8-C55A-4513-A2FC-72FBA1F579BE}" destId="{3AF272BE-8266-409D-A342-6338E136FF67}" srcOrd="1" destOrd="0" presId="urn:microsoft.com/office/officeart/2018/2/layout/IconVerticalSolidList"/>
    <dgm:cxn modelId="{7D85864E-C081-4D94-B559-20B6A59967D6}" type="presParOf" srcId="{257349B8-C55A-4513-A2FC-72FBA1F579BE}" destId="{268D16BD-1327-4AAF-A86E-57AE1682050D}" srcOrd="2" destOrd="0" presId="urn:microsoft.com/office/officeart/2018/2/layout/IconVerticalSolidList"/>
    <dgm:cxn modelId="{390FDBD0-E9E8-4A72-ABD8-37B2A1A690B1}" type="presParOf" srcId="{257349B8-C55A-4513-A2FC-72FBA1F579BE}" destId="{C43C6890-5DBC-4880-BAC7-0441524EF0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A32C2-AAD0-41D1-8AF3-CBC07DEF2D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61ADF-84E9-4E2A-B896-254ADDDA1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Iteration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B174581D-1FFF-40F0-B7CD-C27BDCB9ACAA}" type="parTrans" cxnId="{45634FC7-193A-4A50-8549-5F84EC145B28}">
      <dgm:prSet/>
      <dgm:spPr/>
      <dgm:t>
        <a:bodyPr/>
        <a:lstStyle/>
        <a:p>
          <a:endParaRPr lang="en-US"/>
        </a:p>
      </dgm:t>
    </dgm:pt>
    <dgm:pt modelId="{E0D39A15-9632-4ACE-A99B-155713A84694}" type="sibTrans" cxnId="{45634FC7-193A-4A50-8549-5F84EC145B28}">
      <dgm:prSet/>
      <dgm:spPr/>
      <dgm:t>
        <a:bodyPr/>
        <a:lstStyle/>
        <a:p>
          <a:endParaRPr lang="en-US"/>
        </a:p>
      </dgm:t>
    </dgm:pt>
    <dgm:pt modelId="{F7D9FDBE-1D7B-435F-9477-9CC16E3E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Data Management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0D5B530F-408E-40EE-9A4D-6961EB4B66A4}" type="parTrans" cxnId="{F652FAF0-8D83-4FF4-BB99-1912348B61CE}">
      <dgm:prSet/>
      <dgm:spPr/>
      <dgm:t>
        <a:bodyPr/>
        <a:lstStyle/>
        <a:p>
          <a:endParaRPr lang="en-US"/>
        </a:p>
      </dgm:t>
    </dgm:pt>
    <dgm:pt modelId="{CD7F0CD9-666D-4DF8-AAF1-0B49FFB7BC9F}" type="sibTrans" cxnId="{F652FAF0-8D83-4FF4-BB99-1912348B61CE}">
      <dgm:prSet/>
      <dgm:spPr/>
      <dgm:t>
        <a:bodyPr/>
        <a:lstStyle/>
        <a:p>
          <a:endParaRPr lang="en-US"/>
        </a:p>
      </dgm:t>
    </dgm:pt>
    <dgm:pt modelId="{2BE2F41D-0B2D-42F2-B9A2-EC2055E94B96}" type="pres">
      <dgm:prSet presAssocID="{DB5A32C2-AAD0-41D1-8AF3-CBC07DEF2D01}" presName="root" presStyleCnt="0">
        <dgm:presLayoutVars>
          <dgm:dir/>
          <dgm:resizeHandles val="exact"/>
        </dgm:presLayoutVars>
      </dgm:prSet>
      <dgm:spPr/>
    </dgm:pt>
    <dgm:pt modelId="{FEE8F353-77FE-4AFF-BE40-881F82DE2F37}" type="pres">
      <dgm:prSet presAssocID="{EE861ADF-84E9-4E2A-B896-254ADDDA1AD1}" presName="compNode" presStyleCnt="0"/>
      <dgm:spPr/>
    </dgm:pt>
    <dgm:pt modelId="{D54BD83F-E213-47D3-99C4-3C03B14412FF}" type="pres">
      <dgm:prSet presAssocID="{EE861ADF-84E9-4E2A-B896-254ADDDA1AD1}" presName="bgRect" presStyleLbl="bgShp" presStyleIdx="0" presStyleCnt="2"/>
      <dgm:spPr/>
    </dgm:pt>
    <dgm:pt modelId="{1FC889EE-1104-4547-AC53-35E45A487958}" type="pres">
      <dgm:prSet presAssocID="{EE861ADF-84E9-4E2A-B896-254ADDDA1A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140CEC0-2E95-4606-9849-EB85E9A10AEE}" type="pres">
      <dgm:prSet presAssocID="{EE861ADF-84E9-4E2A-B896-254ADDDA1AD1}" presName="spaceRect" presStyleCnt="0"/>
      <dgm:spPr/>
    </dgm:pt>
    <dgm:pt modelId="{4E9D68DF-5835-4E59-8A94-9B09745BB3C9}" type="pres">
      <dgm:prSet presAssocID="{EE861ADF-84E9-4E2A-B896-254ADDDA1AD1}" presName="parTx" presStyleLbl="revTx" presStyleIdx="0" presStyleCnt="2">
        <dgm:presLayoutVars>
          <dgm:chMax val="0"/>
          <dgm:chPref val="0"/>
        </dgm:presLayoutVars>
      </dgm:prSet>
      <dgm:spPr/>
    </dgm:pt>
    <dgm:pt modelId="{5AA0D32B-72D0-4F4E-953C-691112A5D38F}" type="pres">
      <dgm:prSet presAssocID="{E0D39A15-9632-4ACE-A99B-155713A84694}" presName="sibTrans" presStyleCnt="0"/>
      <dgm:spPr/>
    </dgm:pt>
    <dgm:pt modelId="{257349B8-C55A-4513-A2FC-72FBA1F579BE}" type="pres">
      <dgm:prSet presAssocID="{F7D9FDBE-1D7B-435F-9477-9CC16E3E9063}" presName="compNode" presStyleCnt="0"/>
      <dgm:spPr/>
    </dgm:pt>
    <dgm:pt modelId="{6B50A943-498C-454B-AC07-105081A03DF4}" type="pres">
      <dgm:prSet presAssocID="{F7D9FDBE-1D7B-435F-9477-9CC16E3E9063}" presName="bgRect" presStyleLbl="bgShp" presStyleIdx="1" presStyleCnt="2"/>
      <dgm:spPr/>
    </dgm:pt>
    <dgm:pt modelId="{3AF272BE-8266-409D-A342-6338E136FF67}" type="pres">
      <dgm:prSet presAssocID="{F7D9FDBE-1D7B-435F-9477-9CC16E3E90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68D16BD-1327-4AAF-A86E-57AE1682050D}" type="pres">
      <dgm:prSet presAssocID="{F7D9FDBE-1D7B-435F-9477-9CC16E3E9063}" presName="spaceRect" presStyleCnt="0"/>
      <dgm:spPr/>
    </dgm:pt>
    <dgm:pt modelId="{C43C6890-5DBC-4880-BAC7-0441524EF0FD}" type="pres">
      <dgm:prSet presAssocID="{F7D9FDBE-1D7B-435F-9477-9CC16E3E906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618718-6582-4C1D-8C74-1BE2F3D7CF6F}" type="presOf" srcId="{F7D9FDBE-1D7B-435F-9477-9CC16E3E9063}" destId="{C43C6890-5DBC-4880-BAC7-0441524EF0FD}" srcOrd="0" destOrd="0" presId="urn:microsoft.com/office/officeart/2018/2/layout/IconVerticalSolidList"/>
    <dgm:cxn modelId="{3FAA1219-ECD7-40EF-BDB4-3A20008771C5}" type="presOf" srcId="{DB5A32C2-AAD0-41D1-8AF3-CBC07DEF2D01}" destId="{2BE2F41D-0B2D-42F2-B9A2-EC2055E94B96}" srcOrd="0" destOrd="0" presId="urn:microsoft.com/office/officeart/2018/2/layout/IconVerticalSolidList"/>
    <dgm:cxn modelId="{C52697C1-B629-49C1-B296-358DC9C40F3E}" type="presOf" srcId="{EE861ADF-84E9-4E2A-B896-254ADDDA1AD1}" destId="{4E9D68DF-5835-4E59-8A94-9B09745BB3C9}" srcOrd="0" destOrd="0" presId="urn:microsoft.com/office/officeart/2018/2/layout/IconVerticalSolidList"/>
    <dgm:cxn modelId="{45634FC7-193A-4A50-8549-5F84EC145B28}" srcId="{DB5A32C2-AAD0-41D1-8AF3-CBC07DEF2D01}" destId="{EE861ADF-84E9-4E2A-B896-254ADDDA1AD1}" srcOrd="0" destOrd="0" parTransId="{B174581D-1FFF-40F0-B7CD-C27BDCB9ACAA}" sibTransId="{E0D39A15-9632-4ACE-A99B-155713A84694}"/>
    <dgm:cxn modelId="{F652FAF0-8D83-4FF4-BB99-1912348B61CE}" srcId="{DB5A32C2-AAD0-41D1-8AF3-CBC07DEF2D01}" destId="{F7D9FDBE-1D7B-435F-9477-9CC16E3E9063}" srcOrd="1" destOrd="0" parTransId="{0D5B530F-408E-40EE-9A4D-6961EB4B66A4}" sibTransId="{CD7F0CD9-666D-4DF8-AAF1-0B49FFB7BC9F}"/>
    <dgm:cxn modelId="{9FA427AA-82E7-440A-BCFD-1D2EFC7DFFAD}" type="presParOf" srcId="{2BE2F41D-0B2D-42F2-B9A2-EC2055E94B96}" destId="{FEE8F353-77FE-4AFF-BE40-881F82DE2F37}" srcOrd="0" destOrd="0" presId="urn:microsoft.com/office/officeart/2018/2/layout/IconVerticalSolidList"/>
    <dgm:cxn modelId="{B644821A-0FF4-4E7F-A8B1-A348E8D514EE}" type="presParOf" srcId="{FEE8F353-77FE-4AFF-BE40-881F82DE2F37}" destId="{D54BD83F-E213-47D3-99C4-3C03B14412FF}" srcOrd="0" destOrd="0" presId="urn:microsoft.com/office/officeart/2018/2/layout/IconVerticalSolidList"/>
    <dgm:cxn modelId="{C16212BB-46D1-4BE5-91E8-3AF9E70CA7E7}" type="presParOf" srcId="{FEE8F353-77FE-4AFF-BE40-881F82DE2F37}" destId="{1FC889EE-1104-4547-AC53-35E45A487958}" srcOrd="1" destOrd="0" presId="urn:microsoft.com/office/officeart/2018/2/layout/IconVerticalSolidList"/>
    <dgm:cxn modelId="{8D04785B-319C-4F15-8875-607888F48865}" type="presParOf" srcId="{FEE8F353-77FE-4AFF-BE40-881F82DE2F37}" destId="{1140CEC0-2E95-4606-9849-EB85E9A10AEE}" srcOrd="2" destOrd="0" presId="urn:microsoft.com/office/officeart/2018/2/layout/IconVerticalSolidList"/>
    <dgm:cxn modelId="{06B941AF-BB18-449C-89B3-D0FE03BBB0A9}" type="presParOf" srcId="{FEE8F353-77FE-4AFF-BE40-881F82DE2F37}" destId="{4E9D68DF-5835-4E59-8A94-9B09745BB3C9}" srcOrd="3" destOrd="0" presId="urn:microsoft.com/office/officeart/2018/2/layout/IconVerticalSolidList"/>
    <dgm:cxn modelId="{DEC6E4D2-05AA-4BC2-A65F-7B6CFCE7152A}" type="presParOf" srcId="{2BE2F41D-0B2D-42F2-B9A2-EC2055E94B96}" destId="{5AA0D32B-72D0-4F4E-953C-691112A5D38F}" srcOrd="1" destOrd="0" presId="urn:microsoft.com/office/officeart/2018/2/layout/IconVerticalSolidList"/>
    <dgm:cxn modelId="{55AFF2A9-A3A5-4D7B-A2C4-41CEA01E6F49}" type="presParOf" srcId="{2BE2F41D-0B2D-42F2-B9A2-EC2055E94B96}" destId="{257349B8-C55A-4513-A2FC-72FBA1F579BE}" srcOrd="2" destOrd="0" presId="urn:microsoft.com/office/officeart/2018/2/layout/IconVerticalSolidList"/>
    <dgm:cxn modelId="{040BC882-AE0D-4E8D-8E1B-1EB8BD6F9B78}" type="presParOf" srcId="{257349B8-C55A-4513-A2FC-72FBA1F579BE}" destId="{6B50A943-498C-454B-AC07-105081A03DF4}" srcOrd="0" destOrd="0" presId="urn:microsoft.com/office/officeart/2018/2/layout/IconVerticalSolidList"/>
    <dgm:cxn modelId="{80BD5700-7064-47B0-B1E5-68B59104FA41}" type="presParOf" srcId="{257349B8-C55A-4513-A2FC-72FBA1F579BE}" destId="{3AF272BE-8266-409D-A342-6338E136FF67}" srcOrd="1" destOrd="0" presId="urn:microsoft.com/office/officeart/2018/2/layout/IconVerticalSolidList"/>
    <dgm:cxn modelId="{7D85864E-C081-4D94-B559-20B6A59967D6}" type="presParOf" srcId="{257349B8-C55A-4513-A2FC-72FBA1F579BE}" destId="{268D16BD-1327-4AAF-A86E-57AE1682050D}" srcOrd="2" destOrd="0" presId="urn:microsoft.com/office/officeart/2018/2/layout/IconVerticalSolidList"/>
    <dgm:cxn modelId="{390FDBD0-E9E8-4A72-ABD8-37B2A1A690B1}" type="presParOf" srcId="{257349B8-C55A-4513-A2FC-72FBA1F579BE}" destId="{C43C6890-5DBC-4880-BAC7-0441524EF0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5A32C2-AAD0-41D1-8AF3-CBC07DEF2D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61ADF-84E9-4E2A-B896-254ADDDA1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Documentation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B174581D-1FFF-40F0-B7CD-C27BDCB9ACAA}" type="parTrans" cxnId="{45634FC7-193A-4A50-8549-5F84EC145B28}">
      <dgm:prSet/>
      <dgm:spPr/>
      <dgm:t>
        <a:bodyPr/>
        <a:lstStyle/>
        <a:p>
          <a:endParaRPr lang="en-US"/>
        </a:p>
      </dgm:t>
    </dgm:pt>
    <dgm:pt modelId="{E0D39A15-9632-4ACE-A99B-155713A84694}" type="sibTrans" cxnId="{45634FC7-193A-4A50-8549-5F84EC145B28}">
      <dgm:prSet/>
      <dgm:spPr/>
      <dgm:t>
        <a:bodyPr/>
        <a:lstStyle/>
        <a:p>
          <a:endParaRPr lang="en-US"/>
        </a:p>
      </dgm:t>
    </dgm:pt>
    <dgm:pt modelId="{F7D9FDBE-1D7B-435F-9477-9CC16E3E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Code Sharing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0D5B530F-408E-40EE-9A4D-6961EB4B66A4}" type="parTrans" cxnId="{F652FAF0-8D83-4FF4-BB99-1912348B61CE}">
      <dgm:prSet/>
      <dgm:spPr/>
      <dgm:t>
        <a:bodyPr/>
        <a:lstStyle/>
        <a:p>
          <a:endParaRPr lang="en-US"/>
        </a:p>
      </dgm:t>
    </dgm:pt>
    <dgm:pt modelId="{CD7F0CD9-666D-4DF8-AAF1-0B49FFB7BC9F}" type="sibTrans" cxnId="{F652FAF0-8D83-4FF4-BB99-1912348B61CE}">
      <dgm:prSet/>
      <dgm:spPr/>
      <dgm:t>
        <a:bodyPr/>
        <a:lstStyle/>
        <a:p>
          <a:endParaRPr lang="en-US"/>
        </a:p>
      </dgm:t>
    </dgm:pt>
    <dgm:pt modelId="{2BE2F41D-0B2D-42F2-B9A2-EC2055E94B96}" type="pres">
      <dgm:prSet presAssocID="{DB5A32C2-AAD0-41D1-8AF3-CBC07DEF2D01}" presName="root" presStyleCnt="0">
        <dgm:presLayoutVars>
          <dgm:dir/>
          <dgm:resizeHandles val="exact"/>
        </dgm:presLayoutVars>
      </dgm:prSet>
      <dgm:spPr/>
    </dgm:pt>
    <dgm:pt modelId="{FEE8F353-77FE-4AFF-BE40-881F82DE2F37}" type="pres">
      <dgm:prSet presAssocID="{EE861ADF-84E9-4E2A-B896-254ADDDA1AD1}" presName="compNode" presStyleCnt="0"/>
      <dgm:spPr/>
    </dgm:pt>
    <dgm:pt modelId="{D54BD83F-E213-47D3-99C4-3C03B14412FF}" type="pres">
      <dgm:prSet presAssocID="{EE861ADF-84E9-4E2A-B896-254ADDDA1AD1}" presName="bgRect" presStyleLbl="bgShp" presStyleIdx="0" presStyleCnt="2"/>
      <dgm:spPr>
        <a:solidFill>
          <a:srgbClr val="FFEE6F"/>
        </a:solidFill>
      </dgm:spPr>
    </dgm:pt>
    <dgm:pt modelId="{1FC889EE-1104-4547-AC53-35E45A487958}" type="pres">
      <dgm:prSet presAssocID="{EE861ADF-84E9-4E2A-B896-254ADDDA1A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40CEC0-2E95-4606-9849-EB85E9A10AEE}" type="pres">
      <dgm:prSet presAssocID="{EE861ADF-84E9-4E2A-B896-254ADDDA1AD1}" presName="spaceRect" presStyleCnt="0"/>
      <dgm:spPr/>
    </dgm:pt>
    <dgm:pt modelId="{4E9D68DF-5835-4E59-8A94-9B09745BB3C9}" type="pres">
      <dgm:prSet presAssocID="{EE861ADF-84E9-4E2A-B896-254ADDDA1AD1}" presName="parTx" presStyleLbl="revTx" presStyleIdx="0" presStyleCnt="2">
        <dgm:presLayoutVars>
          <dgm:chMax val="0"/>
          <dgm:chPref val="0"/>
        </dgm:presLayoutVars>
      </dgm:prSet>
      <dgm:spPr/>
    </dgm:pt>
    <dgm:pt modelId="{5AA0D32B-72D0-4F4E-953C-691112A5D38F}" type="pres">
      <dgm:prSet presAssocID="{E0D39A15-9632-4ACE-A99B-155713A84694}" presName="sibTrans" presStyleCnt="0"/>
      <dgm:spPr/>
    </dgm:pt>
    <dgm:pt modelId="{257349B8-C55A-4513-A2FC-72FBA1F579BE}" type="pres">
      <dgm:prSet presAssocID="{F7D9FDBE-1D7B-435F-9477-9CC16E3E9063}" presName="compNode" presStyleCnt="0"/>
      <dgm:spPr/>
    </dgm:pt>
    <dgm:pt modelId="{6B50A943-498C-454B-AC07-105081A03DF4}" type="pres">
      <dgm:prSet presAssocID="{F7D9FDBE-1D7B-435F-9477-9CC16E3E9063}" presName="bgRect" presStyleLbl="bgShp" presStyleIdx="1" presStyleCnt="2"/>
      <dgm:spPr/>
    </dgm:pt>
    <dgm:pt modelId="{3AF272BE-8266-409D-A342-6338E136FF67}" type="pres">
      <dgm:prSet presAssocID="{F7D9FDBE-1D7B-435F-9477-9CC16E3E90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8D16BD-1327-4AAF-A86E-57AE1682050D}" type="pres">
      <dgm:prSet presAssocID="{F7D9FDBE-1D7B-435F-9477-9CC16E3E9063}" presName="spaceRect" presStyleCnt="0"/>
      <dgm:spPr/>
    </dgm:pt>
    <dgm:pt modelId="{C43C6890-5DBC-4880-BAC7-0441524EF0FD}" type="pres">
      <dgm:prSet presAssocID="{F7D9FDBE-1D7B-435F-9477-9CC16E3E906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618718-6582-4C1D-8C74-1BE2F3D7CF6F}" type="presOf" srcId="{F7D9FDBE-1D7B-435F-9477-9CC16E3E9063}" destId="{C43C6890-5DBC-4880-BAC7-0441524EF0FD}" srcOrd="0" destOrd="0" presId="urn:microsoft.com/office/officeart/2018/2/layout/IconVerticalSolidList"/>
    <dgm:cxn modelId="{3FAA1219-ECD7-40EF-BDB4-3A20008771C5}" type="presOf" srcId="{DB5A32C2-AAD0-41D1-8AF3-CBC07DEF2D01}" destId="{2BE2F41D-0B2D-42F2-B9A2-EC2055E94B96}" srcOrd="0" destOrd="0" presId="urn:microsoft.com/office/officeart/2018/2/layout/IconVerticalSolidList"/>
    <dgm:cxn modelId="{C52697C1-B629-49C1-B296-358DC9C40F3E}" type="presOf" srcId="{EE861ADF-84E9-4E2A-B896-254ADDDA1AD1}" destId="{4E9D68DF-5835-4E59-8A94-9B09745BB3C9}" srcOrd="0" destOrd="0" presId="urn:microsoft.com/office/officeart/2018/2/layout/IconVerticalSolidList"/>
    <dgm:cxn modelId="{45634FC7-193A-4A50-8549-5F84EC145B28}" srcId="{DB5A32C2-AAD0-41D1-8AF3-CBC07DEF2D01}" destId="{EE861ADF-84E9-4E2A-B896-254ADDDA1AD1}" srcOrd="0" destOrd="0" parTransId="{B174581D-1FFF-40F0-B7CD-C27BDCB9ACAA}" sibTransId="{E0D39A15-9632-4ACE-A99B-155713A84694}"/>
    <dgm:cxn modelId="{F652FAF0-8D83-4FF4-BB99-1912348B61CE}" srcId="{DB5A32C2-AAD0-41D1-8AF3-CBC07DEF2D01}" destId="{F7D9FDBE-1D7B-435F-9477-9CC16E3E9063}" srcOrd="1" destOrd="0" parTransId="{0D5B530F-408E-40EE-9A4D-6961EB4B66A4}" sibTransId="{CD7F0CD9-666D-4DF8-AAF1-0B49FFB7BC9F}"/>
    <dgm:cxn modelId="{9FA427AA-82E7-440A-BCFD-1D2EFC7DFFAD}" type="presParOf" srcId="{2BE2F41D-0B2D-42F2-B9A2-EC2055E94B96}" destId="{FEE8F353-77FE-4AFF-BE40-881F82DE2F37}" srcOrd="0" destOrd="0" presId="urn:microsoft.com/office/officeart/2018/2/layout/IconVerticalSolidList"/>
    <dgm:cxn modelId="{B644821A-0FF4-4E7F-A8B1-A348E8D514EE}" type="presParOf" srcId="{FEE8F353-77FE-4AFF-BE40-881F82DE2F37}" destId="{D54BD83F-E213-47D3-99C4-3C03B14412FF}" srcOrd="0" destOrd="0" presId="urn:microsoft.com/office/officeart/2018/2/layout/IconVerticalSolidList"/>
    <dgm:cxn modelId="{C16212BB-46D1-4BE5-91E8-3AF9E70CA7E7}" type="presParOf" srcId="{FEE8F353-77FE-4AFF-BE40-881F82DE2F37}" destId="{1FC889EE-1104-4547-AC53-35E45A487958}" srcOrd="1" destOrd="0" presId="urn:microsoft.com/office/officeart/2018/2/layout/IconVerticalSolidList"/>
    <dgm:cxn modelId="{8D04785B-319C-4F15-8875-607888F48865}" type="presParOf" srcId="{FEE8F353-77FE-4AFF-BE40-881F82DE2F37}" destId="{1140CEC0-2E95-4606-9849-EB85E9A10AEE}" srcOrd="2" destOrd="0" presId="urn:microsoft.com/office/officeart/2018/2/layout/IconVerticalSolidList"/>
    <dgm:cxn modelId="{06B941AF-BB18-449C-89B3-D0FE03BBB0A9}" type="presParOf" srcId="{FEE8F353-77FE-4AFF-BE40-881F82DE2F37}" destId="{4E9D68DF-5835-4E59-8A94-9B09745BB3C9}" srcOrd="3" destOrd="0" presId="urn:microsoft.com/office/officeart/2018/2/layout/IconVerticalSolidList"/>
    <dgm:cxn modelId="{DEC6E4D2-05AA-4BC2-A65F-7B6CFCE7152A}" type="presParOf" srcId="{2BE2F41D-0B2D-42F2-B9A2-EC2055E94B96}" destId="{5AA0D32B-72D0-4F4E-953C-691112A5D38F}" srcOrd="1" destOrd="0" presId="urn:microsoft.com/office/officeart/2018/2/layout/IconVerticalSolidList"/>
    <dgm:cxn modelId="{55AFF2A9-A3A5-4D7B-A2C4-41CEA01E6F49}" type="presParOf" srcId="{2BE2F41D-0B2D-42F2-B9A2-EC2055E94B96}" destId="{257349B8-C55A-4513-A2FC-72FBA1F579BE}" srcOrd="2" destOrd="0" presId="urn:microsoft.com/office/officeart/2018/2/layout/IconVerticalSolidList"/>
    <dgm:cxn modelId="{040BC882-AE0D-4E8D-8E1B-1EB8BD6F9B78}" type="presParOf" srcId="{257349B8-C55A-4513-A2FC-72FBA1F579BE}" destId="{6B50A943-498C-454B-AC07-105081A03DF4}" srcOrd="0" destOrd="0" presId="urn:microsoft.com/office/officeart/2018/2/layout/IconVerticalSolidList"/>
    <dgm:cxn modelId="{80BD5700-7064-47B0-B1E5-68B59104FA41}" type="presParOf" srcId="{257349B8-C55A-4513-A2FC-72FBA1F579BE}" destId="{3AF272BE-8266-409D-A342-6338E136FF67}" srcOrd="1" destOrd="0" presId="urn:microsoft.com/office/officeart/2018/2/layout/IconVerticalSolidList"/>
    <dgm:cxn modelId="{7D85864E-C081-4D94-B559-20B6A59967D6}" type="presParOf" srcId="{257349B8-C55A-4513-A2FC-72FBA1F579BE}" destId="{268D16BD-1327-4AAF-A86E-57AE1682050D}" srcOrd="2" destOrd="0" presId="urn:microsoft.com/office/officeart/2018/2/layout/IconVerticalSolidList"/>
    <dgm:cxn modelId="{390FDBD0-E9E8-4A72-ABD8-37B2A1A690B1}" type="presParOf" srcId="{257349B8-C55A-4513-A2FC-72FBA1F579BE}" destId="{C43C6890-5DBC-4880-BAC7-0441524EF0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A32C2-AAD0-41D1-8AF3-CBC07DEF2D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61ADF-84E9-4E2A-B896-254ADDDA1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Documentation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B174581D-1FFF-40F0-B7CD-C27BDCB9ACAA}" type="parTrans" cxnId="{45634FC7-193A-4A50-8549-5F84EC145B28}">
      <dgm:prSet/>
      <dgm:spPr/>
      <dgm:t>
        <a:bodyPr/>
        <a:lstStyle/>
        <a:p>
          <a:endParaRPr lang="en-US"/>
        </a:p>
      </dgm:t>
    </dgm:pt>
    <dgm:pt modelId="{E0D39A15-9632-4ACE-A99B-155713A84694}" type="sibTrans" cxnId="{45634FC7-193A-4A50-8549-5F84EC145B28}">
      <dgm:prSet/>
      <dgm:spPr/>
      <dgm:t>
        <a:bodyPr/>
        <a:lstStyle/>
        <a:p>
          <a:endParaRPr lang="en-US"/>
        </a:p>
      </dgm:t>
    </dgm:pt>
    <dgm:pt modelId="{F7D9FDBE-1D7B-435F-9477-9CC16E3E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rial Rounded MT Bold" panose="020F0704030504030204" pitchFamily="34" charset="77"/>
            </a:rPr>
            <a:t>Code Sharing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0D5B530F-408E-40EE-9A4D-6961EB4B66A4}" type="parTrans" cxnId="{F652FAF0-8D83-4FF4-BB99-1912348B61CE}">
      <dgm:prSet/>
      <dgm:spPr/>
      <dgm:t>
        <a:bodyPr/>
        <a:lstStyle/>
        <a:p>
          <a:endParaRPr lang="en-US"/>
        </a:p>
      </dgm:t>
    </dgm:pt>
    <dgm:pt modelId="{CD7F0CD9-666D-4DF8-AAF1-0B49FFB7BC9F}" type="sibTrans" cxnId="{F652FAF0-8D83-4FF4-BB99-1912348B61CE}">
      <dgm:prSet/>
      <dgm:spPr/>
      <dgm:t>
        <a:bodyPr/>
        <a:lstStyle/>
        <a:p>
          <a:endParaRPr lang="en-US"/>
        </a:p>
      </dgm:t>
    </dgm:pt>
    <dgm:pt modelId="{2BE2F41D-0B2D-42F2-B9A2-EC2055E94B96}" type="pres">
      <dgm:prSet presAssocID="{DB5A32C2-AAD0-41D1-8AF3-CBC07DEF2D01}" presName="root" presStyleCnt="0">
        <dgm:presLayoutVars>
          <dgm:dir/>
          <dgm:resizeHandles val="exact"/>
        </dgm:presLayoutVars>
      </dgm:prSet>
      <dgm:spPr/>
    </dgm:pt>
    <dgm:pt modelId="{FEE8F353-77FE-4AFF-BE40-881F82DE2F37}" type="pres">
      <dgm:prSet presAssocID="{EE861ADF-84E9-4E2A-B896-254ADDDA1AD1}" presName="compNode" presStyleCnt="0"/>
      <dgm:spPr/>
    </dgm:pt>
    <dgm:pt modelId="{D54BD83F-E213-47D3-99C4-3C03B14412FF}" type="pres">
      <dgm:prSet presAssocID="{EE861ADF-84E9-4E2A-B896-254ADDDA1AD1}" presName="bgRect" presStyleLbl="bgShp" presStyleIdx="0" presStyleCnt="2"/>
      <dgm:spPr/>
    </dgm:pt>
    <dgm:pt modelId="{1FC889EE-1104-4547-AC53-35E45A487958}" type="pres">
      <dgm:prSet presAssocID="{EE861ADF-84E9-4E2A-B896-254ADDDA1A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40CEC0-2E95-4606-9849-EB85E9A10AEE}" type="pres">
      <dgm:prSet presAssocID="{EE861ADF-84E9-4E2A-B896-254ADDDA1AD1}" presName="spaceRect" presStyleCnt="0"/>
      <dgm:spPr/>
    </dgm:pt>
    <dgm:pt modelId="{4E9D68DF-5835-4E59-8A94-9B09745BB3C9}" type="pres">
      <dgm:prSet presAssocID="{EE861ADF-84E9-4E2A-B896-254ADDDA1AD1}" presName="parTx" presStyleLbl="revTx" presStyleIdx="0" presStyleCnt="2">
        <dgm:presLayoutVars>
          <dgm:chMax val="0"/>
          <dgm:chPref val="0"/>
        </dgm:presLayoutVars>
      </dgm:prSet>
      <dgm:spPr/>
    </dgm:pt>
    <dgm:pt modelId="{5AA0D32B-72D0-4F4E-953C-691112A5D38F}" type="pres">
      <dgm:prSet presAssocID="{E0D39A15-9632-4ACE-A99B-155713A84694}" presName="sibTrans" presStyleCnt="0"/>
      <dgm:spPr/>
    </dgm:pt>
    <dgm:pt modelId="{257349B8-C55A-4513-A2FC-72FBA1F579BE}" type="pres">
      <dgm:prSet presAssocID="{F7D9FDBE-1D7B-435F-9477-9CC16E3E9063}" presName="compNode" presStyleCnt="0"/>
      <dgm:spPr/>
    </dgm:pt>
    <dgm:pt modelId="{6B50A943-498C-454B-AC07-105081A03DF4}" type="pres">
      <dgm:prSet presAssocID="{F7D9FDBE-1D7B-435F-9477-9CC16E3E9063}" presName="bgRect" presStyleLbl="bgShp" presStyleIdx="1" presStyleCnt="2"/>
      <dgm:spPr>
        <a:solidFill>
          <a:srgbClr val="FFEE6F"/>
        </a:solidFill>
      </dgm:spPr>
    </dgm:pt>
    <dgm:pt modelId="{3AF272BE-8266-409D-A342-6338E136FF67}" type="pres">
      <dgm:prSet presAssocID="{F7D9FDBE-1D7B-435F-9477-9CC16E3E90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8D16BD-1327-4AAF-A86E-57AE1682050D}" type="pres">
      <dgm:prSet presAssocID="{F7D9FDBE-1D7B-435F-9477-9CC16E3E9063}" presName="spaceRect" presStyleCnt="0"/>
      <dgm:spPr/>
    </dgm:pt>
    <dgm:pt modelId="{C43C6890-5DBC-4880-BAC7-0441524EF0FD}" type="pres">
      <dgm:prSet presAssocID="{F7D9FDBE-1D7B-435F-9477-9CC16E3E906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618718-6582-4C1D-8C74-1BE2F3D7CF6F}" type="presOf" srcId="{F7D9FDBE-1D7B-435F-9477-9CC16E3E9063}" destId="{C43C6890-5DBC-4880-BAC7-0441524EF0FD}" srcOrd="0" destOrd="0" presId="urn:microsoft.com/office/officeart/2018/2/layout/IconVerticalSolidList"/>
    <dgm:cxn modelId="{3FAA1219-ECD7-40EF-BDB4-3A20008771C5}" type="presOf" srcId="{DB5A32C2-AAD0-41D1-8AF3-CBC07DEF2D01}" destId="{2BE2F41D-0B2D-42F2-B9A2-EC2055E94B96}" srcOrd="0" destOrd="0" presId="urn:microsoft.com/office/officeart/2018/2/layout/IconVerticalSolidList"/>
    <dgm:cxn modelId="{C52697C1-B629-49C1-B296-358DC9C40F3E}" type="presOf" srcId="{EE861ADF-84E9-4E2A-B896-254ADDDA1AD1}" destId="{4E9D68DF-5835-4E59-8A94-9B09745BB3C9}" srcOrd="0" destOrd="0" presId="urn:microsoft.com/office/officeart/2018/2/layout/IconVerticalSolidList"/>
    <dgm:cxn modelId="{45634FC7-193A-4A50-8549-5F84EC145B28}" srcId="{DB5A32C2-AAD0-41D1-8AF3-CBC07DEF2D01}" destId="{EE861ADF-84E9-4E2A-B896-254ADDDA1AD1}" srcOrd="0" destOrd="0" parTransId="{B174581D-1FFF-40F0-B7CD-C27BDCB9ACAA}" sibTransId="{E0D39A15-9632-4ACE-A99B-155713A84694}"/>
    <dgm:cxn modelId="{F652FAF0-8D83-4FF4-BB99-1912348B61CE}" srcId="{DB5A32C2-AAD0-41D1-8AF3-CBC07DEF2D01}" destId="{F7D9FDBE-1D7B-435F-9477-9CC16E3E9063}" srcOrd="1" destOrd="0" parTransId="{0D5B530F-408E-40EE-9A4D-6961EB4B66A4}" sibTransId="{CD7F0CD9-666D-4DF8-AAF1-0B49FFB7BC9F}"/>
    <dgm:cxn modelId="{9FA427AA-82E7-440A-BCFD-1D2EFC7DFFAD}" type="presParOf" srcId="{2BE2F41D-0B2D-42F2-B9A2-EC2055E94B96}" destId="{FEE8F353-77FE-4AFF-BE40-881F82DE2F37}" srcOrd="0" destOrd="0" presId="urn:microsoft.com/office/officeart/2018/2/layout/IconVerticalSolidList"/>
    <dgm:cxn modelId="{B644821A-0FF4-4E7F-A8B1-A348E8D514EE}" type="presParOf" srcId="{FEE8F353-77FE-4AFF-BE40-881F82DE2F37}" destId="{D54BD83F-E213-47D3-99C4-3C03B14412FF}" srcOrd="0" destOrd="0" presId="urn:microsoft.com/office/officeart/2018/2/layout/IconVerticalSolidList"/>
    <dgm:cxn modelId="{C16212BB-46D1-4BE5-91E8-3AF9E70CA7E7}" type="presParOf" srcId="{FEE8F353-77FE-4AFF-BE40-881F82DE2F37}" destId="{1FC889EE-1104-4547-AC53-35E45A487958}" srcOrd="1" destOrd="0" presId="urn:microsoft.com/office/officeart/2018/2/layout/IconVerticalSolidList"/>
    <dgm:cxn modelId="{8D04785B-319C-4F15-8875-607888F48865}" type="presParOf" srcId="{FEE8F353-77FE-4AFF-BE40-881F82DE2F37}" destId="{1140CEC0-2E95-4606-9849-EB85E9A10AEE}" srcOrd="2" destOrd="0" presId="urn:microsoft.com/office/officeart/2018/2/layout/IconVerticalSolidList"/>
    <dgm:cxn modelId="{06B941AF-BB18-449C-89B3-D0FE03BBB0A9}" type="presParOf" srcId="{FEE8F353-77FE-4AFF-BE40-881F82DE2F37}" destId="{4E9D68DF-5835-4E59-8A94-9B09745BB3C9}" srcOrd="3" destOrd="0" presId="urn:microsoft.com/office/officeart/2018/2/layout/IconVerticalSolidList"/>
    <dgm:cxn modelId="{DEC6E4D2-05AA-4BC2-A65F-7B6CFCE7152A}" type="presParOf" srcId="{2BE2F41D-0B2D-42F2-B9A2-EC2055E94B96}" destId="{5AA0D32B-72D0-4F4E-953C-691112A5D38F}" srcOrd="1" destOrd="0" presId="urn:microsoft.com/office/officeart/2018/2/layout/IconVerticalSolidList"/>
    <dgm:cxn modelId="{55AFF2A9-A3A5-4D7B-A2C4-41CEA01E6F49}" type="presParOf" srcId="{2BE2F41D-0B2D-42F2-B9A2-EC2055E94B96}" destId="{257349B8-C55A-4513-A2FC-72FBA1F579BE}" srcOrd="2" destOrd="0" presId="urn:microsoft.com/office/officeart/2018/2/layout/IconVerticalSolidList"/>
    <dgm:cxn modelId="{040BC882-AE0D-4E8D-8E1B-1EB8BD6F9B78}" type="presParOf" srcId="{257349B8-C55A-4513-A2FC-72FBA1F579BE}" destId="{6B50A943-498C-454B-AC07-105081A03DF4}" srcOrd="0" destOrd="0" presId="urn:microsoft.com/office/officeart/2018/2/layout/IconVerticalSolidList"/>
    <dgm:cxn modelId="{80BD5700-7064-47B0-B1E5-68B59104FA41}" type="presParOf" srcId="{257349B8-C55A-4513-A2FC-72FBA1F579BE}" destId="{3AF272BE-8266-409D-A342-6338E136FF67}" srcOrd="1" destOrd="0" presId="urn:microsoft.com/office/officeart/2018/2/layout/IconVerticalSolidList"/>
    <dgm:cxn modelId="{7D85864E-C081-4D94-B559-20B6A59967D6}" type="presParOf" srcId="{257349B8-C55A-4513-A2FC-72FBA1F579BE}" destId="{268D16BD-1327-4AAF-A86E-57AE1682050D}" srcOrd="2" destOrd="0" presId="urn:microsoft.com/office/officeart/2018/2/layout/IconVerticalSolidList"/>
    <dgm:cxn modelId="{390FDBD0-E9E8-4A72-ABD8-37B2A1A690B1}" type="presParOf" srcId="{257349B8-C55A-4513-A2FC-72FBA1F579BE}" destId="{C43C6890-5DBC-4880-BAC7-0441524EF0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D83F-E213-47D3-99C4-3C03B14412FF}">
      <dsp:nvSpPr>
        <dsp:cNvPr id="0" name=""/>
        <dsp:cNvSpPr/>
      </dsp:nvSpPr>
      <dsp:spPr>
        <a:xfrm>
          <a:off x="0" y="598745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889EE-1104-4547-AC53-35E45A487958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68DF-5835-4E59-8A94-9B09745BB3C9}">
      <dsp:nvSpPr>
        <dsp:cNvPr id="0" name=""/>
        <dsp:cNvSpPr/>
      </dsp:nvSpPr>
      <dsp:spPr>
        <a:xfrm>
          <a:off x="1276709" y="598745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Documentation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598745"/>
        <a:ext cx="3881077" cy="1105376"/>
      </dsp:txXfrm>
    </dsp:sp>
    <dsp:sp modelId="{6B50A943-498C-454B-AC07-105081A03DF4}">
      <dsp:nvSpPr>
        <dsp:cNvPr id="0" name=""/>
        <dsp:cNvSpPr/>
      </dsp:nvSpPr>
      <dsp:spPr>
        <a:xfrm>
          <a:off x="0" y="1980466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272BE-8266-409D-A342-6338E136FF67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C6890-5DBC-4880-BAC7-0441524EF0FD}">
      <dsp:nvSpPr>
        <dsp:cNvPr id="0" name=""/>
        <dsp:cNvSpPr/>
      </dsp:nvSpPr>
      <dsp:spPr>
        <a:xfrm>
          <a:off x="1276709" y="1980466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Code Sharing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1980466"/>
        <a:ext cx="3881077" cy="1105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D83F-E213-47D3-99C4-3C03B14412FF}">
      <dsp:nvSpPr>
        <dsp:cNvPr id="0" name=""/>
        <dsp:cNvSpPr/>
      </dsp:nvSpPr>
      <dsp:spPr>
        <a:xfrm>
          <a:off x="0" y="598745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889EE-1104-4547-AC53-35E45A487958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68DF-5835-4E59-8A94-9B09745BB3C9}">
      <dsp:nvSpPr>
        <dsp:cNvPr id="0" name=""/>
        <dsp:cNvSpPr/>
      </dsp:nvSpPr>
      <dsp:spPr>
        <a:xfrm>
          <a:off x="1276709" y="598745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Iteration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598745"/>
        <a:ext cx="3881077" cy="1105376"/>
      </dsp:txXfrm>
    </dsp:sp>
    <dsp:sp modelId="{6B50A943-498C-454B-AC07-105081A03DF4}">
      <dsp:nvSpPr>
        <dsp:cNvPr id="0" name=""/>
        <dsp:cNvSpPr/>
      </dsp:nvSpPr>
      <dsp:spPr>
        <a:xfrm>
          <a:off x="0" y="1980466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272BE-8266-409D-A342-6338E136FF67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C6890-5DBC-4880-BAC7-0441524EF0FD}">
      <dsp:nvSpPr>
        <dsp:cNvPr id="0" name=""/>
        <dsp:cNvSpPr/>
      </dsp:nvSpPr>
      <dsp:spPr>
        <a:xfrm>
          <a:off x="1276709" y="1980466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Data Management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1980466"/>
        <a:ext cx="3881077" cy="1105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D83F-E213-47D3-99C4-3C03B14412FF}">
      <dsp:nvSpPr>
        <dsp:cNvPr id="0" name=""/>
        <dsp:cNvSpPr/>
      </dsp:nvSpPr>
      <dsp:spPr>
        <a:xfrm>
          <a:off x="0" y="598745"/>
          <a:ext cx="5157787" cy="1105376"/>
        </a:xfrm>
        <a:prstGeom prst="roundRect">
          <a:avLst>
            <a:gd name="adj" fmla="val 10000"/>
          </a:avLst>
        </a:prstGeom>
        <a:solidFill>
          <a:srgbClr val="FFEE6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889EE-1104-4547-AC53-35E45A487958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68DF-5835-4E59-8A94-9B09745BB3C9}">
      <dsp:nvSpPr>
        <dsp:cNvPr id="0" name=""/>
        <dsp:cNvSpPr/>
      </dsp:nvSpPr>
      <dsp:spPr>
        <a:xfrm>
          <a:off x="1276709" y="598745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Documentation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598745"/>
        <a:ext cx="3881077" cy="1105376"/>
      </dsp:txXfrm>
    </dsp:sp>
    <dsp:sp modelId="{6B50A943-498C-454B-AC07-105081A03DF4}">
      <dsp:nvSpPr>
        <dsp:cNvPr id="0" name=""/>
        <dsp:cNvSpPr/>
      </dsp:nvSpPr>
      <dsp:spPr>
        <a:xfrm>
          <a:off x="0" y="1980466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272BE-8266-409D-A342-6338E136FF67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C6890-5DBC-4880-BAC7-0441524EF0FD}">
      <dsp:nvSpPr>
        <dsp:cNvPr id="0" name=""/>
        <dsp:cNvSpPr/>
      </dsp:nvSpPr>
      <dsp:spPr>
        <a:xfrm>
          <a:off x="1276709" y="1980466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Code Sharing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1980466"/>
        <a:ext cx="3881077" cy="1105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D83F-E213-47D3-99C4-3C03B14412FF}">
      <dsp:nvSpPr>
        <dsp:cNvPr id="0" name=""/>
        <dsp:cNvSpPr/>
      </dsp:nvSpPr>
      <dsp:spPr>
        <a:xfrm>
          <a:off x="0" y="598745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889EE-1104-4547-AC53-35E45A487958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D68DF-5835-4E59-8A94-9B09745BB3C9}">
      <dsp:nvSpPr>
        <dsp:cNvPr id="0" name=""/>
        <dsp:cNvSpPr/>
      </dsp:nvSpPr>
      <dsp:spPr>
        <a:xfrm>
          <a:off x="1276709" y="598745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Documentation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598745"/>
        <a:ext cx="3881077" cy="1105376"/>
      </dsp:txXfrm>
    </dsp:sp>
    <dsp:sp modelId="{6B50A943-498C-454B-AC07-105081A03DF4}">
      <dsp:nvSpPr>
        <dsp:cNvPr id="0" name=""/>
        <dsp:cNvSpPr/>
      </dsp:nvSpPr>
      <dsp:spPr>
        <a:xfrm>
          <a:off x="0" y="1980466"/>
          <a:ext cx="5157787" cy="1105376"/>
        </a:xfrm>
        <a:prstGeom prst="roundRect">
          <a:avLst>
            <a:gd name="adj" fmla="val 10000"/>
          </a:avLst>
        </a:prstGeom>
        <a:solidFill>
          <a:srgbClr val="FFEE6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272BE-8266-409D-A342-6338E136FF67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C6890-5DBC-4880-BAC7-0441524EF0FD}">
      <dsp:nvSpPr>
        <dsp:cNvPr id="0" name=""/>
        <dsp:cNvSpPr/>
      </dsp:nvSpPr>
      <dsp:spPr>
        <a:xfrm>
          <a:off x="1276709" y="1980466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 Rounded MT Bold" panose="020F0704030504030204" pitchFamily="34" charset="77"/>
            </a:rPr>
            <a:t>Code Sharing</a:t>
          </a:r>
          <a:endParaRPr lang="en-US" sz="2500" kern="1200" dirty="0">
            <a:latin typeface="Arial Rounded MT Bold" panose="020F0704030504030204" pitchFamily="34" charset="77"/>
          </a:endParaRPr>
        </a:p>
      </dsp:txBody>
      <dsp:txXfrm>
        <a:off x="1276709" y="1980466"/>
        <a:ext cx="3881077" cy="1105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D0655-6C11-4E46-A74F-DD07157CE9C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0B17-562F-144A-A67A-781005434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E531-878C-BE49-BC85-F6D8D64C9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08B1-D7A9-4F4C-B082-B58AAD38D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3954-397B-D74E-A58C-ECE7A66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C4FE-DC69-9C49-A63D-4BA836F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82B4-6C72-4E45-922B-2A6CB10E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86D-ABBC-BC47-AE34-32324106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EBDD1-2190-4342-9375-D4114C3A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A51F-722F-6B42-A89C-5F80EA19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4EFF-AD3A-EC40-AF94-47175359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C771-A54D-404B-938F-70AD35C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E0FAA-3927-D246-85DE-CB4AA6D7D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47A69-8B0D-FF44-B436-5E9AA8F7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FD67-305F-284F-91B5-E1B7298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5057-EF4E-5E42-9F4A-8404B45A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37F7-F861-B245-9350-6DE26C1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2F9D-1EC9-D544-9FE7-6CD322A9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7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247C-ADC5-FF4C-A099-7A4C575A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79"/>
            <a:ext cx="10515600" cy="4351338"/>
          </a:xfrm>
        </p:spPr>
        <p:txBody>
          <a:bodyPr/>
          <a:lstStyle>
            <a:lvl1pPr>
              <a:defRPr sz="2400" baseline="0">
                <a:latin typeface="Arial Rounded MT Bold" panose="020F0704030504030204" pitchFamily="34" charset="77"/>
              </a:defRPr>
            </a:lvl1pPr>
            <a:lvl2pPr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aseline="0">
                <a:latin typeface="Arial Rounded MT Bold" panose="020F0704030504030204" pitchFamily="34" charset="77"/>
              </a:defRPr>
            </a:lvl3pPr>
            <a:lvl4pPr>
              <a:defRPr sz="1600" baseline="0">
                <a:latin typeface="Arial Rounded MT Bold" panose="020F0704030504030204" pitchFamily="34" charset="77"/>
              </a:defRPr>
            </a:lvl4pPr>
            <a:lvl5pPr>
              <a:defRPr sz="1600" baseline="0">
                <a:latin typeface="Arial Rounded MT Bold" panose="020F070403050403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06B9-F3DD-0D4B-8083-D959CE23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0262-33E6-6E44-A4FC-6422965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C393-2438-6143-B301-BCD088EB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B76E-853A-BD43-902B-0B84D76E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2567-B672-D340-9B3F-B54E93B8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F9FC-CB3E-D140-AF50-939470A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5A97-A1E4-4745-ABEF-E98A1B6B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79D5-5B88-544D-BD11-BEBF161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486D-3EC5-E843-90CD-7F7AD5A9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C209-7D02-4F47-84A9-F4C3E08D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CAD64-8A4A-2841-8D4D-0FC57FC0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5413C-0720-5F4F-AF36-AFA4EF0F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8972-CFC1-8B4A-8BC0-AC7B0A64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C809E-A6BA-4446-9519-9C613CA1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AFBA-FB21-8449-A093-5DE6EF1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A361-C9EA-6D48-99DB-D61EB95F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B7F8B-A737-9C4C-AB01-90E84BB2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0D9E3-21F9-574C-9F7E-AC8EBCBA4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D2CB9-7F01-3148-A5DF-5C250B282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17658-5F67-F646-9F96-A80012EA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B0E64-1855-3443-B26A-92393CC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0DA9A-E440-4046-B98E-25958732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52A9-62A3-004F-A362-74ADD4D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9B2F5-E0C7-B24C-B05F-ECA2B8A2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C3724-C928-B24A-83DE-33263231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C9C05-CAA3-EF42-8040-6816A1F5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04705-FDA7-334F-917B-0749B80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519DB-A610-7343-9366-D6FE7318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5C6A-E6FB-2040-8204-D9983618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3-70CB-0A4A-BBEF-AAB4302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280D-0DF2-BF4B-AE84-0427156E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6519-F667-7848-855F-DF025492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2200-D1D3-C341-BEFE-0624E13A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1C1F-625B-034D-8C39-C47CCA25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558A-34A6-7C4D-A0B4-2A63C02C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1D45-DB2D-6C45-B431-33697BC5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33596-BB05-E74B-9A56-CA3946A63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712E-564E-5A4B-930C-A79AD60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7577-2F66-874D-8C98-1422E092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A042-F3B4-3F47-8540-767DE3D7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040B5-87B3-D146-811C-3DD4D4B8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55254-2AFA-524C-B463-2F1B5A93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EC33-20E6-BA43-B99E-4A2AA704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9613-057D-4E4A-B35E-585E05B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40E6-67B0-544A-9FE2-116277D4055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9926-1DD4-8045-8097-964D58214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B174-7B50-A44C-A8AA-D284201A1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DFB8-2944-4146-908D-B7D5CD30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Rounded MT Bold" panose="020F070403050403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uthenticating-to-github/connecting-to-github-with-ssh" TargetMode="External"/><Relationship Id="rId2" Type="http://schemas.openxmlformats.org/officeDocument/2006/relationships/hyperlink" Target="https://docs.github.com/en/github/importing-your-projects-to-github/importing-source-code-to-github/adding-an-existing-project-to-github-using-the-command-lin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95E3-C6B2-0743-9A88-8CB2238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825-8861-114F-A901-04ECD043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Download and install git via the instructions sent out by email earlier this week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Sign up for an account on </a:t>
            </a:r>
            <a:r>
              <a:rPr lang="en-US" sz="3600" dirty="0" err="1"/>
              <a:t>github.com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Let a TA know if you need help</a:t>
            </a:r>
          </a:p>
        </p:txBody>
      </p:sp>
    </p:spTree>
    <p:extLst>
      <p:ext uri="{BB962C8B-B14F-4D97-AF65-F5344CB8AC3E}">
        <p14:creationId xmlns:p14="http://schemas.microsoft.com/office/powerpoint/2010/main" val="86394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A89E-64BB-2E4E-802B-1080485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F9903A-A75F-D94F-BB17-8A7FB8CC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3" y="1325563"/>
            <a:ext cx="5823857" cy="54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AF91B7-D296-A445-A6D6-B32C15EB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7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Working directory:</a:t>
            </a:r>
          </a:p>
          <a:p>
            <a:pPr lvl="1"/>
            <a:r>
              <a:rPr lang="en-US" dirty="0">
                <a:latin typeface="+mj-lt"/>
              </a:rPr>
              <a:t>Anything you change lives here</a:t>
            </a:r>
          </a:p>
          <a:p>
            <a:pPr marL="342900" indent="-342900"/>
            <a:r>
              <a:rPr lang="en-US" dirty="0">
                <a:latin typeface="+mj-lt"/>
              </a:rPr>
              <a:t>Staging area:</a:t>
            </a:r>
          </a:p>
          <a:p>
            <a:pPr marL="800100" lvl="1" indent="-342900"/>
            <a:r>
              <a:rPr lang="en-US" dirty="0">
                <a:latin typeface="+mj-lt"/>
              </a:rPr>
              <a:t>Where you add files ready to commit</a:t>
            </a:r>
          </a:p>
          <a:p>
            <a:pPr marL="342900" indent="-342900"/>
            <a:r>
              <a:rPr lang="en-US" dirty="0" err="1">
                <a:latin typeface="+mj-lt"/>
              </a:rPr>
              <a:t>Localrepo</a:t>
            </a:r>
            <a:r>
              <a:rPr lang="en-US" dirty="0">
                <a:latin typeface="+mj-lt"/>
              </a:rPr>
              <a:t>:</a:t>
            </a:r>
          </a:p>
          <a:p>
            <a:pPr marL="800100" lvl="1" indent="-342900"/>
            <a:r>
              <a:rPr lang="en-US" dirty="0">
                <a:latin typeface="+mj-lt"/>
              </a:rPr>
              <a:t>Your own documented / committed files</a:t>
            </a:r>
          </a:p>
          <a:p>
            <a:pPr marL="342900" indent="-342900"/>
            <a:r>
              <a:rPr lang="en-US" dirty="0">
                <a:latin typeface="+mj-lt"/>
              </a:rPr>
              <a:t>Remote repo</a:t>
            </a:r>
          </a:p>
          <a:p>
            <a:pPr marL="800100" lvl="1" indent="-342900"/>
            <a:r>
              <a:rPr lang="en-US" dirty="0">
                <a:latin typeface="+mj-lt"/>
              </a:rPr>
              <a:t>Files on </a:t>
            </a:r>
            <a:r>
              <a:rPr lang="en-US" dirty="0" err="1">
                <a:latin typeface="+mj-lt"/>
              </a:rPr>
              <a:t>github</a:t>
            </a:r>
            <a:r>
              <a:rPr lang="en-US" dirty="0">
                <a:latin typeface="+mj-lt"/>
              </a:rPr>
              <a:t> that should be synced with </a:t>
            </a:r>
            <a:r>
              <a:rPr lang="en-US" dirty="0" err="1">
                <a:latin typeface="+mj-lt"/>
              </a:rPr>
              <a:t>localrepo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git fetch </a:t>
            </a:r>
          </a:p>
          <a:p>
            <a:pPr lvl="1"/>
            <a:r>
              <a:rPr lang="en-US" dirty="0">
                <a:latin typeface="+mj-lt"/>
              </a:rPr>
              <a:t>Fetches remote differences</a:t>
            </a:r>
          </a:p>
          <a:p>
            <a:pPr marL="342900" indent="-342900"/>
            <a:r>
              <a:rPr lang="en-US" dirty="0">
                <a:latin typeface="+mj-lt"/>
              </a:rPr>
              <a:t>git status</a:t>
            </a:r>
          </a:p>
          <a:p>
            <a:pPr marL="800100" lvl="1" indent="-342900"/>
            <a:r>
              <a:rPr lang="en-US" dirty="0">
                <a:latin typeface="+mj-lt"/>
              </a:rPr>
              <a:t>check status of all areas and commits</a:t>
            </a:r>
          </a:p>
        </p:txBody>
      </p:sp>
    </p:spTree>
    <p:extLst>
      <p:ext uri="{BB962C8B-B14F-4D97-AF65-F5344CB8AC3E}">
        <p14:creationId xmlns:p14="http://schemas.microsoft.com/office/powerpoint/2010/main" val="39568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2F63-4EF1-A54D-8A13-93750BB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704C-225D-6F4B-9F06-2F0418BF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hlinkClick r:id="rId2"/>
              </a:rPr>
              <a:t>https://docs.github.com/en/github/importing-your-projects-to-github/importing-source-code-to-github/adding-an-existing-project-to-github-using-the-command-line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Set up an SSH key! </a:t>
            </a:r>
          </a:p>
          <a:p>
            <a:r>
              <a:rPr lang="en-US" dirty="0">
                <a:latin typeface="+mj-lt"/>
                <a:hlinkClick r:id="rId3"/>
              </a:rPr>
              <a:t>https://</a:t>
            </a:r>
            <a:r>
              <a:rPr lang="en-US" dirty="0" err="1">
                <a:latin typeface="+mj-lt"/>
                <a:hlinkClick r:id="rId3"/>
              </a:rPr>
              <a:t>docs.github.com</a:t>
            </a:r>
            <a:r>
              <a:rPr lang="en-US" dirty="0">
                <a:latin typeface="+mj-lt"/>
                <a:hlinkClick r:id="rId3"/>
              </a:rPr>
              <a:t>/</a:t>
            </a:r>
            <a:r>
              <a:rPr lang="en-US" dirty="0" err="1">
                <a:latin typeface="+mj-lt"/>
                <a:hlinkClick r:id="rId3"/>
              </a:rPr>
              <a:t>en</a:t>
            </a:r>
            <a:r>
              <a:rPr lang="en-US" dirty="0">
                <a:latin typeface="+mj-lt"/>
                <a:hlinkClick r:id="rId3"/>
              </a:rPr>
              <a:t>/</a:t>
            </a:r>
            <a:r>
              <a:rPr lang="en-US" dirty="0" err="1">
                <a:latin typeface="+mj-lt"/>
                <a:hlinkClick r:id="rId3"/>
              </a:rPr>
              <a:t>github</a:t>
            </a:r>
            <a:r>
              <a:rPr lang="en-US" dirty="0">
                <a:latin typeface="+mj-lt"/>
                <a:hlinkClick r:id="rId3"/>
              </a:rPr>
              <a:t>/authenticating-to-</a:t>
            </a:r>
            <a:r>
              <a:rPr lang="en-US" dirty="0" err="1">
                <a:latin typeface="+mj-lt"/>
                <a:hlinkClick r:id="rId3"/>
              </a:rPr>
              <a:t>github</a:t>
            </a:r>
            <a:r>
              <a:rPr lang="en-US" dirty="0">
                <a:latin typeface="+mj-lt"/>
                <a:hlinkClick r:id="rId3"/>
              </a:rPr>
              <a:t>/connecting-to-</a:t>
            </a:r>
            <a:r>
              <a:rPr lang="en-US" dirty="0" err="1">
                <a:latin typeface="+mj-lt"/>
                <a:hlinkClick r:id="rId3"/>
              </a:rPr>
              <a:t>github</a:t>
            </a:r>
            <a:r>
              <a:rPr lang="en-US" dirty="0">
                <a:latin typeface="+mj-lt"/>
                <a:hlinkClick r:id="rId3"/>
              </a:rPr>
              <a:t>-with-</a:t>
            </a:r>
            <a:r>
              <a:rPr lang="en-US" dirty="0" err="1">
                <a:latin typeface="+mj-lt"/>
                <a:hlinkClick r:id="rId3"/>
              </a:rPr>
              <a:t>ssh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28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C4EA-828B-EA4E-8FE6-2EA03EDA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F241-E7EB-FA4A-A2FC-3F31EBEA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17B1C7-DAB9-544A-836C-6F2A95D8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376979"/>
            <a:ext cx="1193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99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3A08-EA52-AA47-84B4-7400AC9F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64B-F677-B043-88D9-0497BFE5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9FA632-9762-144C-8703-71380E0AE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6" y="1826466"/>
            <a:ext cx="5439172" cy="36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DFE7F23B-99DC-3640-8231-39D3B22D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24" y="1491797"/>
            <a:ext cx="5474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20B-D0D0-8543-A6DE-5CABF7BB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159"/>
            <a:ext cx="9144000" cy="2387600"/>
          </a:xfrm>
        </p:spPr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05F87-D30C-4745-98D5-15BBC145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85006"/>
          </a:xfrm>
        </p:spPr>
        <p:txBody>
          <a:bodyPr>
            <a:normAutofit/>
          </a:bodyPr>
          <a:lstStyle/>
          <a:p>
            <a:pPr algn="r"/>
            <a:endParaRPr lang="en-US" dirty="0">
              <a:latin typeface="Arial Rounded MT Bold" panose="020F0704030504030204" pitchFamily="34" charset="77"/>
            </a:endParaRPr>
          </a:p>
          <a:p>
            <a:pPr algn="r"/>
            <a:endParaRPr lang="en-US" dirty="0">
              <a:latin typeface="Arial Rounded MT Bold" panose="020F0704030504030204" pitchFamily="34" charset="77"/>
            </a:endParaRPr>
          </a:p>
          <a:p>
            <a:pPr algn="r"/>
            <a:endParaRPr lang="en-US" dirty="0">
              <a:latin typeface="Arial Rounded MT Bold" panose="020F0704030504030204" pitchFamily="34" charset="77"/>
            </a:endParaRPr>
          </a:p>
          <a:p>
            <a:pPr algn="r"/>
            <a:r>
              <a:rPr lang="en-US" dirty="0">
                <a:latin typeface="Arial Rounded MT Bold" panose="020F0704030504030204" pitchFamily="34" charset="77"/>
              </a:rPr>
              <a:t>SIPPS Workshop 2021</a:t>
            </a:r>
          </a:p>
          <a:p>
            <a:pPr algn="r"/>
            <a:r>
              <a:rPr lang="en-US" dirty="0">
                <a:latin typeface="Arial Rounded MT Bold" panose="020F0704030504030204" pitchFamily="34" charset="77"/>
              </a:rPr>
              <a:t>John Thorp</a:t>
            </a:r>
          </a:p>
          <a:p>
            <a:pPr algn="r"/>
            <a:endParaRPr lang="en-US" dirty="0"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CF7FC-1E2F-CC44-81BF-272ACBEC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5" y="346076"/>
            <a:ext cx="3255962" cy="325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D3B8F-0D2F-F74A-864B-020AE177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491" y="296686"/>
            <a:ext cx="3255962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95E3-C6B2-0743-9A88-8CB2238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5825-8861-114F-A901-04ECD043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Download and install git via the instructions sent out by email earlier this week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Sign up for an account on </a:t>
            </a:r>
            <a:r>
              <a:rPr lang="en-US" sz="3600" dirty="0" err="1"/>
              <a:t>github.com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Let a TA know if you need help</a:t>
            </a:r>
          </a:p>
        </p:txBody>
      </p:sp>
    </p:spTree>
    <p:extLst>
      <p:ext uri="{BB962C8B-B14F-4D97-AF65-F5344CB8AC3E}">
        <p14:creationId xmlns:p14="http://schemas.microsoft.com/office/powerpoint/2010/main" val="156399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238D-137A-524C-B353-564920F9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77"/>
              </a:rPr>
              <a:t>Replication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A826E66-EDAE-4235-B6DD-EF1D4180A9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583437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5A58-754F-3541-B222-D7E40F879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77"/>
              </a:rPr>
              <a:t>Automation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4A21DC55-296C-9F4B-823B-AF3C89C866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84882"/>
              </p:ext>
            </p:extLst>
          </p:nvPr>
        </p:nvGraphicFramePr>
        <p:xfrm>
          <a:off x="6372226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45AC622-309B-6841-A5E2-4DA0E4261D8E}"/>
              </a:ext>
            </a:extLst>
          </p:cNvPr>
          <p:cNvSpPr txBox="1">
            <a:spLocks/>
          </p:cNvSpPr>
          <p:nvPr/>
        </p:nvSpPr>
        <p:spPr>
          <a:xfrm>
            <a:off x="32754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 Rounded MT Bold" panose="020F0704030504030204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Why programming?</a:t>
            </a:r>
          </a:p>
        </p:txBody>
      </p:sp>
    </p:spTree>
    <p:extLst>
      <p:ext uri="{BB962C8B-B14F-4D97-AF65-F5344CB8AC3E}">
        <p14:creationId xmlns:p14="http://schemas.microsoft.com/office/powerpoint/2010/main" val="1788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4BD83F-E213-47D3-99C4-3C03B1441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C889EE-1104-4547-AC53-35E45A48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E9D68DF-5835-4E59-8A94-9B09745BB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50A943-498C-454B-AC07-105081A03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F272BE-8266-409D-A342-6338E136F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3C6890-5DBC-4880-BAC7-0441524EF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54BD83F-E213-47D3-99C4-3C03B1441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FC889EE-1104-4547-AC53-35E45A48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E9D68DF-5835-4E59-8A94-9B09745BB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B50A943-498C-454B-AC07-105081A03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AF272BE-8266-409D-A342-6338E136F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43C6890-5DBC-4880-BAC7-0441524EF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Sub>
          <a:bldDgm bld="one"/>
        </p:bldSub>
      </p:bldGraphic>
      <p:bldP spid="5" grpId="0" build="p"/>
      <p:bldGraphic spid="1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238D-137A-524C-B353-564920F9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77"/>
              </a:rPr>
              <a:t>Replication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A826E66-EDAE-4235-B6DD-EF1D4180A9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60361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45AC622-309B-6841-A5E2-4DA0E4261D8E}"/>
              </a:ext>
            </a:extLst>
          </p:cNvPr>
          <p:cNvSpPr txBox="1">
            <a:spLocks/>
          </p:cNvSpPr>
          <p:nvPr/>
        </p:nvSpPr>
        <p:spPr>
          <a:xfrm>
            <a:off x="32754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 Rounded MT Bold" panose="020F0704030504030204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Why programming?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90F611-C172-9042-AD41-9A1169D9C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410" y="2766219"/>
            <a:ext cx="5181600" cy="31623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8A8101-1388-CE4C-9E12-31A84C76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77"/>
              </a:rPr>
              <a:t>Documentation?</a:t>
            </a:r>
          </a:p>
        </p:txBody>
      </p:sp>
    </p:spTree>
    <p:extLst>
      <p:ext uri="{BB962C8B-B14F-4D97-AF65-F5344CB8AC3E}">
        <p14:creationId xmlns:p14="http://schemas.microsoft.com/office/powerpoint/2010/main" val="18976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1841-D0EF-5747-A205-2A04815B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0EAB-C49D-7A47-A670-B8B6F10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79"/>
            <a:ext cx="798452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Git is a version control system </a:t>
            </a:r>
          </a:p>
          <a:p>
            <a:r>
              <a:rPr lang="en-US" dirty="0"/>
              <a:t>What is this useful for?</a:t>
            </a:r>
          </a:p>
          <a:p>
            <a:pPr lvl="1"/>
            <a:r>
              <a:rPr lang="en-US" dirty="0"/>
              <a:t>Storytellers have “it was all a dream”;</a:t>
            </a:r>
          </a:p>
          <a:p>
            <a:pPr lvl="1"/>
            <a:r>
              <a:rPr lang="en-US" dirty="0"/>
              <a:t>Monopoly has “get out of jail free”; </a:t>
            </a:r>
          </a:p>
          <a:p>
            <a:pPr lvl="1"/>
            <a:r>
              <a:rPr lang="en-US" dirty="0"/>
              <a:t>Marty McFly has a DeLorean;</a:t>
            </a:r>
          </a:p>
          <a:p>
            <a:pPr lvl="1"/>
            <a:r>
              <a:rPr lang="en-US" dirty="0"/>
              <a:t>Programmers have Git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8003D-8CBB-BB48-9216-F9C39924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491" y="296686"/>
            <a:ext cx="3255962" cy="3255962"/>
          </a:xfrm>
          <a:prstGeom prst="rect">
            <a:avLst/>
          </a:prstGeom>
        </p:spPr>
      </p:pic>
      <p:pic>
        <p:nvPicPr>
          <p:cNvPr id="10" name="Picture 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11E6397-6E3D-414F-B13A-7F7AA0E6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2" y="3704409"/>
            <a:ext cx="8080169" cy="30704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07261B-18AD-8946-AF19-2C411F1A9158}"/>
              </a:ext>
            </a:extLst>
          </p:cNvPr>
          <p:cNvSpPr txBox="1"/>
          <p:nvPr/>
        </p:nvSpPr>
        <p:spPr>
          <a:xfrm>
            <a:off x="9625431" y="4000500"/>
            <a:ext cx="2604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Versions have names </a:t>
            </a:r>
          </a:p>
          <a:p>
            <a:r>
              <a:rPr lang="en-US" dirty="0">
                <a:latin typeface="Arial Rounded MT Bold" panose="020F0704030504030204" pitchFamily="34" charset="77"/>
              </a:rPr>
              <a:t>(called commits)</a:t>
            </a:r>
          </a:p>
        </p:txBody>
      </p:sp>
    </p:spTree>
    <p:extLst>
      <p:ext uri="{BB962C8B-B14F-4D97-AF65-F5344CB8AC3E}">
        <p14:creationId xmlns:p14="http://schemas.microsoft.com/office/powerpoint/2010/main" val="26201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238D-137A-524C-B353-564920F9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77"/>
              </a:rPr>
              <a:t>Replication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A826E66-EDAE-4235-B6DD-EF1D4180A9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491363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45AC622-309B-6841-A5E2-4DA0E4261D8E}"/>
              </a:ext>
            </a:extLst>
          </p:cNvPr>
          <p:cNvSpPr txBox="1">
            <a:spLocks/>
          </p:cNvSpPr>
          <p:nvPr/>
        </p:nvSpPr>
        <p:spPr>
          <a:xfrm>
            <a:off x="32754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 Rounded MT Bold" panose="020F0704030504030204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Why programming?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8A8101-1388-CE4C-9E12-31A84C76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77"/>
              </a:rPr>
              <a:t>Code Sharing?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CD8C06-A4CB-DC4E-BEEC-72836D4D1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427" y="2505075"/>
            <a:ext cx="553416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89D1-27FE-CF48-B9B2-F2F7B1D4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95E1-32FF-4F4E-806D-3683DE0D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79"/>
            <a:ext cx="78534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Github</a:t>
            </a:r>
            <a:r>
              <a:rPr lang="en-US" sz="3200" dirty="0"/>
              <a:t> is an online database of git repositories</a:t>
            </a:r>
          </a:p>
          <a:p>
            <a:r>
              <a:rPr lang="en-US" dirty="0"/>
              <a:t>What is this useful for?</a:t>
            </a:r>
          </a:p>
          <a:p>
            <a:pPr lvl="1"/>
            <a:r>
              <a:rPr lang="en-US" dirty="0"/>
              <a:t>Storing your own code in a safe location</a:t>
            </a:r>
          </a:p>
          <a:p>
            <a:pPr lvl="1"/>
            <a:r>
              <a:rPr lang="en-US" dirty="0"/>
              <a:t>Sharing your own code with collaborators</a:t>
            </a:r>
          </a:p>
          <a:p>
            <a:pPr lvl="1"/>
            <a:r>
              <a:rPr lang="en-US" dirty="0"/>
              <a:t>Downloading other scientist’s code for your own project</a:t>
            </a:r>
          </a:p>
          <a:p>
            <a:pPr lvl="1"/>
            <a:endParaRPr lang="en-US" dirty="0"/>
          </a:p>
          <a:p>
            <a:pPr marL="342900" indent="-342900"/>
            <a:r>
              <a:rPr lang="en-US" dirty="0"/>
              <a:t>Show </a:t>
            </a:r>
            <a:r>
              <a:rPr lang="en-US" dirty="0" err="1"/>
              <a:t>granularity_analysis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AA230-5FB0-4449-A005-2719D7E3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04" y="173038"/>
            <a:ext cx="3255962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182-D896-9543-9532-CFCFD37B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82786-8C0B-CF47-B78E-D9DA1527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Open Terminal (on Mac) or PowerShell (on Windows)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AB6EA-BAB6-2F4A-B450-735F3A26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4553567"/>
            <a:ext cx="6591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-rounded" id="{E9E4ED4E-C547-5842-89D6-F29709A66038}" vid="{32AF1094-37C7-2C42-BFB1-76D7829FF8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6764</TotalTime>
  <Words>312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Before we begin</vt:lpstr>
      <vt:lpstr>Intro to Git</vt:lpstr>
      <vt:lpstr>Before we begin</vt:lpstr>
      <vt:lpstr>PowerPoint Presentation</vt:lpstr>
      <vt:lpstr>PowerPoint Presentation</vt:lpstr>
      <vt:lpstr>What is Git?</vt:lpstr>
      <vt:lpstr>PowerPoint Presentation</vt:lpstr>
      <vt:lpstr>What is Github?</vt:lpstr>
      <vt:lpstr>How do I use git?</vt:lpstr>
      <vt:lpstr>Git Terminology</vt:lpstr>
      <vt:lpstr>Uploading to Github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John Thorp</dc:creator>
  <cp:lastModifiedBy>John Thorp</cp:lastModifiedBy>
  <cp:revision>36</cp:revision>
  <dcterms:created xsi:type="dcterms:W3CDTF">2021-06-26T18:09:32Z</dcterms:created>
  <dcterms:modified xsi:type="dcterms:W3CDTF">2021-07-02T10:51:05Z</dcterms:modified>
</cp:coreProperties>
</file>