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D430C896-65CB-402E-AA4F-CD2772B33D39}" type="datetimeFigureOut">
              <a:rPr lang="en-US" smtClean="0"/>
              <a:pPr/>
              <a:t>8/8/2011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90A473C-7227-42CB-A227-CD14B3F277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Lightweight Rules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Columbia Enterprise </a:t>
            </a:r>
            <a:r>
              <a:rPr lang="en-US" dirty="0" smtClean="0"/>
              <a:t>Developers Guild</a:t>
            </a:r>
          </a:p>
          <a:p>
            <a:r>
              <a:rPr lang="en-US" dirty="0" smtClean="0"/>
              <a:t>8/10/2011</a:t>
            </a:r>
            <a:endParaRPr lang="en-US" dirty="0" smtClean="0"/>
          </a:p>
          <a:p>
            <a:pPr algn="r"/>
            <a:r>
              <a:rPr lang="en-US" dirty="0" smtClean="0"/>
              <a:t>Eric Notheisen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TestIsTrue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exitPath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smtClean="0"/>
              <a:t>                return 1;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else</a:t>
            </a:r>
          </a:p>
          <a:p>
            <a:pPr marL="0" indent="0">
              <a:buNone/>
            </a:pPr>
            <a:r>
              <a:rPr lang="en-US" dirty="0" smtClean="0"/>
              <a:t>           {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exitPath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ErrorLogging</a:t>
            </a:r>
            <a:r>
              <a:rPr lang="en-US" dirty="0" smtClean="0"/>
              <a:t> el = new </a:t>
            </a:r>
            <a:r>
              <a:rPr lang="en-US" dirty="0" err="1" smtClean="0"/>
              <a:t>ErrorLogging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el.AppId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Application.Attribute</a:t>
            </a:r>
            <a:r>
              <a:rPr lang="en-US" dirty="0" smtClean="0"/>
              <a:t>("</a:t>
            </a:r>
            <a:r>
              <a:rPr lang="en-US" dirty="0" err="1" smtClean="0"/>
              <a:t>AppId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el.FormId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Application.Element</a:t>
            </a:r>
            <a:r>
              <a:rPr lang="en-US" dirty="0" smtClean="0"/>
              <a:t>("</a:t>
            </a:r>
            <a:r>
              <a:rPr lang="en-US" dirty="0" err="1" smtClean="0"/>
              <a:t>FormId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el.ErrorDescription</a:t>
            </a:r>
            <a:r>
              <a:rPr lang="en-US" dirty="0" smtClean="0"/>
              <a:t> = "The value of State was not in the approved list";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ErrorLogging.Insert_ErrorLogging</a:t>
            </a:r>
            <a:r>
              <a:rPr lang="en-US" dirty="0" smtClean="0"/>
              <a:t>(el);</a:t>
            </a:r>
          </a:p>
          <a:p>
            <a:pPr marL="0" indent="0">
              <a:buNone/>
            </a:pPr>
            <a:r>
              <a:rPr lang="en-US" dirty="0" smtClean="0"/>
              <a:t>               return 2;</a:t>
            </a:r>
          </a:p>
          <a:p>
            <a:pPr marL="0" indent="0">
              <a:buNone/>
            </a:pPr>
            <a:r>
              <a:rPr lang="en-US" dirty="0" smtClean="0"/>
              <a:t>           }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Products</a:t>
            </a:r>
          </a:p>
          <a:p>
            <a:pPr lvl="1"/>
            <a:r>
              <a:rPr lang="en-US" smtClean="0"/>
              <a:t>Group Life Policy</a:t>
            </a:r>
          </a:p>
          <a:p>
            <a:pPr lvl="1"/>
            <a:r>
              <a:rPr lang="en-US" smtClean="0"/>
              <a:t>Individual Life Policy</a:t>
            </a:r>
          </a:p>
          <a:p>
            <a:pPr lvl="1"/>
            <a:r>
              <a:rPr lang="en-US" smtClean="0"/>
              <a:t>Family Life Policy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Insurance Products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Form Number 1375</a:t>
            </a:r>
          </a:p>
          <a:p>
            <a:r>
              <a:rPr lang="en-US" smtClean="0"/>
              <a:t>Age in Limits</a:t>
            </a:r>
          </a:p>
          <a:p>
            <a:pPr lvl="1"/>
            <a:r>
              <a:rPr lang="en-US" smtClean="0"/>
              <a:t>Adult 21-61</a:t>
            </a:r>
          </a:p>
          <a:p>
            <a:pPr lvl="1"/>
            <a:r>
              <a:rPr lang="en-US" smtClean="0"/>
              <a:t>Child 0 - 23</a:t>
            </a:r>
          </a:p>
          <a:p>
            <a:r>
              <a:rPr lang="en-US" smtClean="0"/>
              <a:t>Approved State</a:t>
            </a:r>
          </a:p>
          <a:p>
            <a:pPr lvl="1"/>
            <a:r>
              <a:rPr lang="en-US" smtClean="0"/>
              <a:t>List In Database</a:t>
            </a:r>
          </a:p>
          <a:p>
            <a:pPr lvl="2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Signed At State</a:t>
            </a:r>
          </a:p>
          <a:p>
            <a:pPr lvl="1"/>
            <a:r>
              <a:rPr lang="en-US" smtClean="0"/>
              <a:t>Application Signed in Approved State</a:t>
            </a:r>
          </a:p>
          <a:p>
            <a:pPr lvl="1"/>
            <a:r>
              <a:rPr lang="en-US" smtClean="0"/>
              <a:t>FL, GA, IL, NC, SC</a:t>
            </a:r>
          </a:p>
          <a:p>
            <a:r>
              <a:rPr lang="en-US" smtClean="0"/>
              <a:t>Benefit Limit</a:t>
            </a:r>
          </a:p>
          <a:p>
            <a:pPr lvl="1"/>
            <a:r>
              <a:rPr lang="en-US" smtClean="0"/>
              <a:t>Adult 10K-100K</a:t>
            </a:r>
          </a:p>
          <a:p>
            <a:pPr lvl="1"/>
            <a:r>
              <a:rPr lang="en-US" smtClean="0"/>
              <a:t>Child 10K – 10K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Life Policy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Form Number 1661</a:t>
            </a:r>
          </a:p>
          <a:p>
            <a:r>
              <a:rPr lang="en-US" smtClean="0"/>
              <a:t>Age in Limits</a:t>
            </a:r>
          </a:p>
          <a:p>
            <a:pPr lvl="2"/>
            <a:r>
              <a:rPr lang="en-US" smtClean="0"/>
              <a:t>Adult 21-61</a:t>
            </a:r>
          </a:p>
          <a:p>
            <a:pPr lvl="2"/>
            <a:r>
              <a:rPr lang="en-US" smtClean="0"/>
              <a:t>Child 0 – 23</a:t>
            </a:r>
          </a:p>
          <a:p>
            <a:r>
              <a:rPr lang="en-US" smtClean="0"/>
              <a:t>Signed At State</a:t>
            </a:r>
          </a:p>
          <a:p>
            <a:pPr lvl="1"/>
            <a:r>
              <a:rPr lang="en-US" smtClean="0"/>
              <a:t>Application Signed in Approved State</a:t>
            </a:r>
          </a:p>
          <a:p>
            <a:pPr lvl="1"/>
            <a:r>
              <a:rPr lang="en-US" smtClean="0"/>
              <a:t>AL, GA, NC, SC</a:t>
            </a:r>
          </a:p>
          <a:p>
            <a:pPr lvl="2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Benefit Limit</a:t>
            </a:r>
          </a:p>
          <a:p>
            <a:pPr lvl="1"/>
            <a:r>
              <a:rPr lang="en-US" smtClean="0"/>
              <a:t>Adult 20K-200K</a:t>
            </a:r>
          </a:p>
          <a:p>
            <a:pPr lvl="1"/>
            <a:r>
              <a:rPr lang="en-US" smtClean="0"/>
              <a:t>Child 20K – 20K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Life Policy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Form Number 1662</a:t>
            </a:r>
          </a:p>
          <a:p>
            <a:r>
              <a:rPr lang="en-US" smtClean="0"/>
              <a:t>Approved State</a:t>
            </a:r>
          </a:p>
          <a:p>
            <a:pPr lvl="1"/>
            <a:r>
              <a:rPr lang="en-US" smtClean="0"/>
              <a:t>List In Database</a:t>
            </a:r>
          </a:p>
          <a:p>
            <a:r>
              <a:rPr lang="en-US" smtClean="0"/>
              <a:t>Signed At State</a:t>
            </a:r>
          </a:p>
          <a:p>
            <a:pPr lvl="1"/>
            <a:r>
              <a:rPr lang="en-US" smtClean="0"/>
              <a:t>Application Signed in Approved State</a:t>
            </a:r>
          </a:p>
          <a:p>
            <a:pPr lvl="1"/>
            <a:r>
              <a:rPr lang="en-US" smtClean="0"/>
              <a:t>FL, GA, IL, NC, SC</a:t>
            </a:r>
          </a:p>
          <a:p>
            <a:pPr lvl="2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Benefit Limit</a:t>
            </a:r>
          </a:p>
          <a:p>
            <a:pPr lvl="1"/>
            <a:r>
              <a:rPr lang="en-US" smtClean="0"/>
              <a:t>Adult 10K-100K</a:t>
            </a:r>
          </a:p>
          <a:p>
            <a:pPr lvl="1"/>
            <a:r>
              <a:rPr lang="en-US" smtClean="0"/>
              <a:t>Child 10K – 10K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Family Life Policy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debug if the concrete factory has a reference.</a:t>
            </a:r>
          </a:p>
          <a:p>
            <a:r>
              <a:rPr lang="en-US" smtClean="0"/>
              <a:t>We do not need a reference after the test is compiled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Chain of Responsibility Pattern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err="1" smtClean="0"/>
              <a:t>Linq</a:t>
            </a:r>
            <a:r>
              <a:rPr lang="en-US" smtClean="0"/>
              <a:t> to Objects</a:t>
            </a:r>
          </a:p>
          <a:p>
            <a:r>
              <a:rPr lang="en-US" err="1" smtClean="0"/>
              <a:t>Linq</a:t>
            </a:r>
            <a:r>
              <a:rPr lang="en-US" smtClean="0"/>
              <a:t> to Xml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 Used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Factory Pattern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4191000" cy="47545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Encapsulates operations</a:t>
            </a:r>
          </a:p>
          <a:p>
            <a:r>
              <a:rPr lang="en-US" smtClean="0"/>
              <a:t>Hides the implementation from the client</a:t>
            </a:r>
          </a:p>
          <a:p>
            <a:r>
              <a:rPr lang="en-US" smtClean="0"/>
              <a:t>It promotes consistency among products</a:t>
            </a:r>
          </a:p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371600"/>
            <a:ext cx="3962400" cy="4754563"/>
          </a:xfrm>
        </p:spPr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3955290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Basic pattern for a rules engine</a:t>
            </a:r>
          </a:p>
          <a:p>
            <a:r>
              <a:rPr lang="en-US" smtClean="0"/>
              <a:t>Successor actions dependent on success of previous action.</a:t>
            </a:r>
          </a:p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 of Responsibility Pattern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76400"/>
            <a:ext cx="4495800" cy="323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Flexible</a:t>
            </a:r>
          </a:p>
          <a:p>
            <a:pPr lvl="1"/>
            <a:r>
              <a:rPr lang="en-US" smtClean="0"/>
              <a:t>Rules set in database and not in compiled code</a:t>
            </a:r>
          </a:p>
          <a:p>
            <a:pPr lvl="1"/>
            <a:r>
              <a:rPr lang="en-US" smtClean="0"/>
              <a:t>Reflection allows additional rules </a:t>
            </a:r>
          </a:p>
          <a:p>
            <a:pPr lvl="2"/>
            <a:r>
              <a:rPr lang="en-US" smtClean="0"/>
              <a:t>Less Regression Testing</a:t>
            </a:r>
          </a:p>
          <a:p>
            <a:pPr lvl="2"/>
            <a:r>
              <a:rPr lang="en-US" smtClean="0"/>
              <a:t> Rules can be added without recompiling the engine.</a:t>
            </a:r>
          </a:p>
          <a:p>
            <a:pPr lvl="1"/>
            <a:r>
              <a:rPr lang="en-US" dirty="0" smtClean="0"/>
              <a:t>Rules based on Product.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Rules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5111750" cy="4754563"/>
          </a:xfrm>
        </p:spPr>
        <p:txBody>
          <a:bodyPr/>
          <a:lstStyle/>
          <a:p>
            <a:r>
              <a:rPr lang="en-US" dirty="0" smtClean="0"/>
              <a:t>Review Table Structure</a:t>
            </a:r>
          </a:p>
          <a:p>
            <a:r>
              <a:rPr lang="en-US" dirty="0" smtClean="0"/>
              <a:t>Show stored procs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371600"/>
            <a:ext cx="3886200" cy="47545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2317" y="1500188"/>
            <a:ext cx="6279365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 of the Rules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Catastrophic failure</a:t>
            </a:r>
          </a:p>
          <a:p>
            <a:r>
              <a:rPr lang="en-US" dirty="0" smtClean="0"/>
              <a:t>Test for pass or fail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53583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 public  override int </a:t>
            </a:r>
            <a:r>
              <a:rPr lang="en-US" dirty="0" err="1" smtClean="0"/>
              <a:t>HandleRequest</a:t>
            </a:r>
            <a:r>
              <a:rPr lang="en-US" dirty="0" smtClean="0"/>
              <a:t>(ref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exitPath</a:t>
            </a:r>
            <a:r>
              <a:rPr lang="en-US" dirty="0" smtClean="0"/>
              <a:t>, ref </a:t>
            </a:r>
            <a:r>
              <a:rPr lang="en-US" dirty="0" err="1" smtClean="0"/>
              <a:t>XElement</a:t>
            </a:r>
            <a:r>
              <a:rPr lang="en-US" dirty="0" smtClean="0"/>
              <a:t> Application)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vState</a:t>
            </a:r>
            <a:r>
              <a:rPr lang="en-US" dirty="0" smtClean="0"/>
              <a:t>=</a:t>
            </a:r>
            <a:r>
              <a:rPr lang="en-US" dirty="0" err="1" smtClean="0"/>
              <a:t>Application.Element</a:t>
            </a:r>
            <a:r>
              <a:rPr lang="en-US" dirty="0" smtClean="0"/>
              <a:t>("State");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if </a:t>
            </a:r>
            <a:r>
              <a:rPr lang="en-US" dirty="0" smtClean="0"/>
              <a:t>(((String)</a:t>
            </a:r>
            <a:r>
              <a:rPr lang="en-US" dirty="0" err="1" smtClean="0"/>
              <a:t>vState</a:t>
            </a:r>
            <a:r>
              <a:rPr lang="en-US" dirty="0" smtClean="0"/>
              <a:t>) == </a:t>
            </a:r>
            <a:r>
              <a:rPr lang="en-US" dirty="0" err="1" smtClean="0"/>
              <a:t>String.Empty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 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exitPath</a:t>
            </a:r>
            <a:r>
              <a:rPr lang="en-US" dirty="0" smtClean="0"/>
              <a:t> = 3;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ErrorLogging</a:t>
            </a:r>
            <a:r>
              <a:rPr lang="en-US" dirty="0" smtClean="0"/>
              <a:t> el = new </a:t>
            </a:r>
            <a:r>
              <a:rPr lang="en-US" dirty="0" err="1" smtClean="0"/>
              <a:t>ErrorLogging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vAppId</a:t>
            </a:r>
            <a:r>
              <a:rPr lang="en-US" dirty="0" smtClean="0"/>
              <a:t> = </a:t>
            </a:r>
            <a:r>
              <a:rPr lang="en-US" dirty="0" err="1" smtClean="0"/>
              <a:t>Application.Attribute</a:t>
            </a:r>
            <a:r>
              <a:rPr lang="en-US" dirty="0" smtClean="0"/>
              <a:t>("</a:t>
            </a:r>
            <a:r>
              <a:rPr lang="en-US" dirty="0" err="1" smtClean="0"/>
              <a:t>AppId</a:t>
            </a:r>
            <a:r>
              <a:rPr lang="en-US" dirty="0" smtClean="0"/>
              <a:t>").Value;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el.AppId</a:t>
            </a:r>
            <a:r>
              <a:rPr lang="en-US" dirty="0" smtClean="0"/>
              <a:t> = Convert.ToInt32(</a:t>
            </a:r>
            <a:r>
              <a:rPr lang="en-US" dirty="0" err="1" smtClean="0"/>
              <a:t>vAppId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vFormId</a:t>
            </a:r>
            <a:r>
              <a:rPr lang="en-US" dirty="0" smtClean="0"/>
              <a:t> = </a:t>
            </a:r>
            <a:r>
              <a:rPr lang="en-US" dirty="0" err="1" smtClean="0"/>
              <a:t>Application.Element</a:t>
            </a:r>
            <a:r>
              <a:rPr lang="en-US" dirty="0" smtClean="0"/>
              <a:t>("</a:t>
            </a:r>
            <a:r>
              <a:rPr lang="en-US" dirty="0" err="1" smtClean="0"/>
              <a:t>FormId</a:t>
            </a:r>
            <a:r>
              <a:rPr lang="en-US" dirty="0" smtClean="0"/>
              <a:t>").Value;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el.FormId</a:t>
            </a:r>
            <a:r>
              <a:rPr lang="en-US" dirty="0" smtClean="0"/>
              <a:t> = Convert.ToInt32(</a:t>
            </a:r>
            <a:r>
              <a:rPr lang="en-US" dirty="0" err="1" smtClean="0"/>
              <a:t>vFormId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el.ErrorDescription</a:t>
            </a:r>
            <a:r>
              <a:rPr lang="en-US" dirty="0" smtClean="0"/>
              <a:t> = "The value of State was Empty";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ErrorLogging.Insert_ErrorLogging</a:t>
            </a:r>
            <a:r>
              <a:rPr lang="en-US" dirty="0" smtClean="0"/>
              <a:t>(el);</a:t>
            </a:r>
          </a:p>
          <a:p>
            <a:pPr marL="0" indent="0"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exitPath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Boolean </a:t>
            </a:r>
            <a:r>
              <a:rPr lang="en-US" dirty="0" err="1" smtClean="0"/>
              <a:t>TestIsTrue</a:t>
            </a:r>
            <a:r>
              <a:rPr lang="en-US" dirty="0" smtClean="0"/>
              <a:t> = false;</a:t>
            </a:r>
          </a:p>
          <a:p>
            <a:pPr marL="0" indent="0">
              <a:buNone/>
            </a:pPr>
            <a:r>
              <a:rPr lang="en-US" dirty="0" smtClean="0"/>
              <a:t>           string State= ((string)</a:t>
            </a:r>
            <a:r>
              <a:rPr lang="en-US" dirty="0" err="1" smtClean="0"/>
              <a:t>Application.Element</a:t>
            </a:r>
            <a:r>
              <a:rPr lang="en-US" dirty="0" smtClean="0"/>
              <a:t>("State"));</a:t>
            </a:r>
          </a:p>
          <a:p>
            <a:pPr marL="0" indent="0">
              <a:buNone/>
            </a:pPr>
            <a:r>
              <a:rPr lang="en-US" dirty="0" smtClean="0"/>
              <a:t>           String </a:t>
            </a:r>
            <a:r>
              <a:rPr lang="en-US" dirty="0" err="1" smtClean="0"/>
              <a:t>FormId</a:t>
            </a:r>
            <a:r>
              <a:rPr lang="en-US" dirty="0" smtClean="0"/>
              <a:t>=(String)(</a:t>
            </a:r>
            <a:r>
              <a:rPr lang="en-US" dirty="0" err="1" smtClean="0"/>
              <a:t>Application.Element</a:t>
            </a:r>
            <a:r>
              <a:rPr lang="en-US" dirty="0" smtClean="0"/>
              <a:t>("</a:t>
            </a:r>
            <a:r>
              <a:rPr lang="en-US" dirty="0" err="1" smtClean="0"/>
              <a:t>FormId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StateIsApproved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in </a:t>
            </a:r>
            <a:r>
              <a:rPr lang="en-US" dirty="0" err="1" smtClean="0"/>
              <a:t>lstStateIsApproved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{</a:t>
            </a:r>
          </a:p>
          <a:p>
            <a:pPr marL="0" indent="0">
              <a:buNone/>
            </a:pPr>
            <a:r>
              <a:rPr lang="en-US" dirty="0" smtClean="0"/>
              <a:t>               if (</a:t>
            </a:r>
            <a:r>
              <a:rPr lang="en-US" dirty="0" err="1" smtClean="0"/>
              <a:t>sia.State</a:t>
            </a:r>
            <a:r>
              <a:rPr lang="en-US" dirty="0" smtClean="0"/>
              <a:t>==State &amp;&amp; </a:t>
            </a:r>
            <a:r>
              <a:rPr lang="en-US" dirty="0" err="1" smtClean="0"/>
              <a:t>sia.FormId</a:t>
            </a:r>
            <a:r>
              <a:rPr lang="en-US" dirty="0" smtClean="0"/>
              <a:t>==Convert.ToInt32(</a:t>
            </a:r>
            <a:r>
              <a:rPr lang="en-US" dirty="0" err="1" smtClean="0"/>
              <a:t>FormId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   {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TestIsTrue</a:t>
            </a:r>
            <a:r>
              <a:rPr lang="en-US" dirty="0" smtClean="0"/>
              <a:t>=true;</a:t>
            </a:r>
          </a:p>
          <a:p>
            <a:pPr marL="0" indent="0">
              <a:buNone/>
            </a:pPr>
            <a:r>
              <a:rPr lang="en-US" dirty="0" smtClean="0"/>
              <a:t>               }</a:t>
            </a:r>
          </a:p>
          <a:p>
            <a:pPr marL="0" indent="0">
              <a:buNone/>
            </a:pPr>
            <a:r>
              <a:rPr lang="en-US" dirty="0" smtClean="0"/>
              <a:t>         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1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Mountain1</Template>
  <TotalTime>201</TotalTime>
  <Words>377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Mountain1</vt:lpstr>
      <vt:lpstr>Lightweight Rules Engine</vt:lpstr>
      <vt:lpstr>Technologies Used</vt:lpstr>
      <vt:lpstr>Factory Pattern</vt:lpstr>
      <vt:lpstr>Chain of Responsibility Pattern</vt:lpstr>
      <vt:lpstr>Lightweight Rules Engine</vt:lpstr>
      <vt:lpstr>Database</vt:lpstr>
      <vt:lpstr>Table Structure of the Rules Engine</vt:lpstr>
      <vt:lpstr>Rule Pattern</vt:lpstr>
      <vt:lpstr>PowerPoint Presentation</vt:lpstr>
      <vt:lpstr>PowerPoint Presentation</vt:lpstr>
      <vt:lpstr>Insurance Products</vt:lpstr>
      <vt:lpstr>Group Life Policy</vt:lpstr>
      <vt:lpstr>Individual Life Policy</vt:lpstr>
      <vt:lpstr>Family Life Policy</vt:lpstr>
      <vt:lpstr>Demo</vt:lpstr>
    </vt:vector>
  </TitlesOfParts>
  <Company>Small Business Human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Rules Engine</dc:title>
  <dc:creator>Eric M. Notheisen</dc:creator>
  <cp:lastModifiedBy>Eric Notheisen</cp:lastModifiedBy>
  <cp:revision>15</cp:revision>
  <dcterms:created xsi:type="dcterms:W3CDTF">2009-11-18T02:58:39Z</dcterms:created>
  <dcterms:modified xsi:type="dcterms:W3CDTF">2011-08-08T15:59:02Z</dcterms:modified>
</cp:coreProperties>
</file>