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6" r:id="rId4"/>
    <p:sldId id="268" r:id="rId5"/>
    <p:sldId id="259" r:id="rId6"/>
    <p:sldId id="313" r:id="rId7"/>
    <p:sldId id="308" r:id="rId8"/>
    <p:sldId id="316" r:id="rId9"/>
    <p:sldId id="309" r:id="rId10"/>
    <p:sldId id="310" r:id="rId11"/>
    <p:sldId id="311" r:id="rId12"/>
    <p:sldId id="307" r:id="rId13"/>
    <p:sldId id="315" r:id="rId14"/>
    <p:sldId id="312" r:id="rId15"/>
    <p:sldId id="31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7"/>
    <p:restoredTop sz="90221"/>
  </p:normalViewPr>
  <p:slideViewPr>
    <p:cSldViewPr snapToGrid="0" snapToObjects="1">
      <p:cViewPr varScale="1">
        <p:scale>
          <a:sx n="74" d="100"/>
          <a:sy n="74" d="100"/>
        </p:scale>
        <p:origin x="192" y="2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F9D23-FA9B-F64E-A81B-360A9A7BF44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A8955-ECBC-A647-A56E-6EF1E83F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5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CDCD60-9E60-C448-915E-FBC7ED736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A45D4A-C54B-9C4B-A96E-A1AB64F5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E3620A-AC67-FE49-B237-3922710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F6CEA1-B544-C041-B80A-318BF2C9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423BB5-0371-AD42-AC04-0848060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5BA00D-6EB1-C749-AD58-39EC701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AF0EAFB-2C12-FF49-B2EF-37D5F8094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9645EF-6B11-544A-8582-515AB007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A01D6E-6C3B-4E44-AE0E-0E0362B7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21F530-545B-E641-B501-B3CB28D1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878D5D7-697D-C14D-8D23-DE6CC0948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3C60F8-2C45-AF46-B40A-B18DA99E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E76BE2-6214-C94A-802B-8CB5B30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C17F0D-101C-E342-A381-66692BBD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A7A261-9C62-A047-88A0-6BE7F0C1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11BFD-FF17-5A4E-AE20-F3D1193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E8BEEE-6247-3C49-B843-56B76BE2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E03470-9EAC-834F-8D19-2C7D8C8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836DBB-FDF6-9D4B-9347-DFA9C68C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09C6C7-5FBD-CA45-97FD-A4A2CC9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83287-1244-044E-8120-ED80A08C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98A47B-E02D-E84C-98CF-0254B481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22D22A-6052-7444-B82B-52568B79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945307-C0A4-8648-A8FC-14FEE716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E43AAD-8722-CA43-B3C7-0CC5973F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623F30-A792-234A-B6C2-9F88BE7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F1C699-781B-5B4C-8CCF-3E9CC6EA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DB39C2-6990-8F47-BE6D-BC09AF2D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32AC93-0A07-D74A-A41A-3B93FECD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5CD02F-36D7-7A4A-8319-60F73EB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7AA84F-3CEB-7843-8A09-173D654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C8314-AD71-6A40-A86E-60E2FBA7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40BD5C-5FBC-C148-A8DC-8697C809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C4AF77-B3B6-B24C-8D88-1160A8CC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71DEFE3-0D65-874E-A2DA-70A21099C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CAB60CC-4F9E-6444-9A23-ABDE2AF5C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FCA4962-3B47-E249-A88E-26CBD72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26B38B4-B67A-1E43-9774-C8825F68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F3B6F05-3142-5848-AFF8-C5014AE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6A66E1-B824-B548-8B36-6A84BD18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E49E96-C09D-FC40-87A3-0B1C5E2C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48A9BD2-4F82-9940-8E44-6CD61FFA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823D1F-DA49-5A48-8B9F-86527E82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1AF27A5-FC94-714B-8A28-F31407E1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95624B4-E725-A948-B7FF-8E68358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61EF5D-8F0B-DB4A-B7FA-AD41C37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1D7B60-D66C-694D-8C13-D4D9BE9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218D0E-2957-D343-B7BC-986182DF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C2370A-39D0-EB4C-8F6B-9C2D45AF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EA908C-9453-5244-91B6-0C8BA692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BAA170-5DF6-C041-87B0-985E215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A6F981-DF03-6240-B5DE-9D74A7A8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B9ABC-D3C2-794D-9DC8-9FD53C59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892607B-F913-7947-8A23-5A9BA3F4F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6D90B26-3497-564A-8F0E-1707498D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F692668-87E2-F449-A810-D4B9C2CA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0E0325-3993-EE43-AF3A-8CF0BA65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1F28AB-58ED-0E49-9D32-44458414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A61F12-D1AC-C54E-825B-C25A7E13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34A889-F310-2146-AD59-D6E632E1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1E2B63-5226-0748-9584-E2CB45BF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77B7F3-A623-604C-9FA0-35347E68EB54}" type="datetimeFigureOut">
              <a:rPr lang="en-US" smtClean="0"/>
              <a:pPr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1DCCF8-404C-6148-8B45-A4FDF75D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03BB2-2095-B349-ADC5-3F1C09D0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E10350-1EBD-5B44-B3D7-8DA55A06D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b.mit.edu/f/57734" TargetMode="External"/><Relationship Id="rId3" Type="http://schemas.openxmlformats.org/officeDocument/2006/relationships/hyperlink" Target="http://nb.mit.edu/f/5773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C4D71-B1F5-DF48-8478-3A205D0E7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</a:t>
            </a:r>
            <a:r>
              <a:rPr lang="en-US" dirty="0" smtClean="0"/>
              <a:t>6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Performance 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DF655F-40C3-604E-B880-86E524346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4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When are the techniques (binning, cubing) not applicable?</a:t>
            </a:r>
          </a:p>
          <a:p>
            <a:r>
              <a:rPr lang="en-US" dirty="0" smtClean="0"/>
              <a:t>arbitrary brushes</a:t>
            </a:r>
          </a:p>
          <a:p>
            <a:r>
              <a:rPr lang="en-US" dirty="0" smtClean="0"/>
              <a:t>combinations of filters</a:t>
            </a:r>
          </a:p>
          <a:p>
            <a:r>
              <a:rPr lang="en-US" dirty="0" smtClean="0"/>
              <a:t>arbitrary aggregates</a:t>
            </a:r>
          </a:p>
          <a:p>
            <a:r>
              <a:rPr lang="en-US" dirty="0" smtClean="0"/>
              <a:t>zoom?</a:t>
            </a:r>
          </a:p>
          <a:p>
            <a:r>
              <a:rPr lang="en-US" dirty="0" smtClean="0"/>
              <a:t>scatterplots with transparency (why?)</a:t>
            </a:r>
          </a:p>
          <a:p>
            <a:r>
              <a:rPr lang="en-US" dirty="0" smtClean="0"/>
              <a:t>higher dimensionality interactions</a:t>
            </a:r>
          </a:p>
          <a:p>
            <a:pPr lvl="1"/>
            <a:r>
              <a:rPr lang="en-US" dirty="0"/>
              <a:t>b = 50 bins for each dimension</a:t>
            </a:r>
          </a:p>
          <a:p>
            <a:pPr lvl="1"/>
            <a:r>
              <a:rPr lang="en-US" dirty="0" smtClean="0"/>
              <a:t>1d x 2d chart?</a:t>
            </a:r>
          </a:p>
          <a:p>
            <a:pPr lvl="1"/>
            <a:r>
              <a:rPr lang="en-US" dirty="0" smtClean="0"/>
              <a:t>2d x 2d chart?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6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Immens</a:t>
            </a:r>
            <a:r>
              <a:rPr lang="en-US" dirty="0" smtClean="0"/>
              <a:t> uses </a:t>
            </a:r>
            <a:r>
              <a:rPr lang="en-US" dirty="0" err="1" smtClean="0"/>
              <a:t>equi</a:t>
            </a:r>
            <a:r>
              <a:rPr lang="en-US" dirty="0" smtClean="0"/>
              <a:t>-width bins.  Why?  What’s an alternative?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sparse vs dense representations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lookups fast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sensitive to outliers in attribute values?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Kyrix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class of SQL queries </a:t>
            </a:r>
            <a:r>
              <a:rPr lang="en-US" dirty="0" smtClean="0"/>
              <a:t>does </a:t>
            </a:r>
            <a:r>
              <a:rPr lang="en-US" dirty="0" err="1" smtClean="0"/>
              <a:t>Kyrix</a:t>
            </a:r>
            <a:r>
              <a:rPr lang="en-US" dirty="0" smtClean="0"/>
              <a:t> fundamentally </a:t>
            </a:r>
            <a:r>
              <a:rPr lang="en-US" dirty="0"/>
              <a:t>express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SELECT * WHERE point WITHIN viewport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/>
              <a:t>How general is </a:t>
            </a:r>
            <a:r>
              <a:rPr lang="en-US" dirty="0" smtClean="0"/>
              <a:t>this “</a:t>
            </a:r>
            <a:r>
              <a:rPr lang="en-US" dirty="0" err="1" smtClean="0"/>
              <a:t>zoomable</a:t>
            </a:r>
            <a:r>
              <a:rPr lang="en-US" dirty="0" smtClean="0"/>
              <a:t> </a:t>
            </a:r>
            <a:r>
              <a:rPr lang="en-US" dirty="0"/>
              <a:t>UI” class of interfaces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Why not Tableau?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4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“I have a big (legacy) DB, I have a design in mind. </a:t>
            </a:r>
            <a:r>
              <a:rPr lang="en-US" i="1" dirty="0"/>
              <a:t>H</a:t>
            </a:r>
            <a:r>
              <a:rPr lang="en-US" i="1" dirty="0" smtClean="0"/>
              <a:t>elp!”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Task oriented programming API for XUI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Minimum needed to “do the rest”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Layer only needs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SELECT * condition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how to position an item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how to render an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with </a:t>
            </a:r>
            <a:r>
              <a:rPr lang="en-US" dirty="0" err="1" smtClean="0"/>
              <a:t>Immens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Immens</a:t>
            </a:r>
            <a:r>
              <a:rPr lang="en-US" dirty="0" smtClean="0"/>
              <a:t>: specific optimization.  still need to build the app</a:t>
            </a:r>
          </a:p>
          <a:p>
            <a:pPr marL="0" indent="0">
              <a:buNone/>
            </a:pPr>
            <a:r>
              <a:rPr lang="en-US" dirty="0" err="1" smtClean="0"/>
              <a:t>Kyrix</a:t>
            </a:r>
            <a:r>
              <a:rPr lang="en-US" dirty="0" smtClean="0"/>
              <a:t>: task-specific API that handles the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Feedback for proposals sent out</a:t>
            </a:r>
          </a:p>
          <a:p>
            <a:pPr marL="0" indent="0">
              <a:buNone/>
            </a:pPr>
            <a:r>
              <a:rPr lang="en-US" dirty="0" smtClean="0"/>
              <a:t>Poster session shared with Intro to Vis class?  Tues 4/28 6-8PM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56" y="0"/>
            <a:ext cx="7435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8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06C38-324A-7B41-94AF-86C8FE32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DBDEB3-9BE3-EB44-9D7C-4CC4A28C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Immens</a:t>
            </a:r>
            <a:endParaRPr lang="en-US" dirty="0" smtClean="0"/>
          </a:p>
          <a:p>
            <a:r>
              <a:rPr lang="en-US" dirty="0" smtClean="0"/>
              <a:t>Presenter</a:t>
            </a:r>
            <a:r>
              <a:rPr lang="en-US" dirty="0"/>
              <a:t>: </a:t>
            </a:r>
            <a:r>
              <a:rPr lang="en-US" dirty="0" err="1"/>
              <a:t>Haneen</a:t>
            </a:r>
            <a:endParaRPr lang="en-US" dirty="0"/>
          </a:p>
          <a:p>
            <a:r>
              <a:rPr lang="en-US" dirty="0"/>
              <a:t>Scribe: </a:t>
            </a:r>
            <a:r>
              <a:rPr lang="en-US" dirty="0" err="1"/>
              <a:t>Yiru</a:t>
            </a:r>
            <a:r>
              <a:rPr lang="en-US" dirty="0"/>
              <a:t> Chen</a:t>
            </a:r>
          </a:p>
          <a:p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Kyrix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Presenter</a:t>
            </a:r>
            <a:r>
              <a:rPr lang="en-US" dirty="0"/>
              <a:t>: </a:t>
            </a:r>
            <a:r>
              <a:rPr lang="en-US" dirty="0" err="1"/>
              <a:t>Yiru</a:t>
            </a:r>
            <a:r>
              <a:rPr lang="en-US" dirty="0"/>
              <a:t> </a:t>
            </a:r>
            <a:r>
              <a:rPr lang="en-US" dirty="0" smtClean="0"/>
              <a:t>Chen</a:t>
            </a:r>
            <a:endParaRPr lang="en-US" dirty="0"/>
          </a:p>
          <a:p>
            <a:r>
              <a:rPr lang="en-US" dirty="0"/>
              <a:t>Scribe: </a:t>
            </a:r>
            <a:r>
              <a:rPr lang="en-US" dirty="0" err="1"/>
              <a:t>Haneen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Immens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with Tableau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was tableau’s vis-</a:t>
            </a:r>
            <a:r>
              <a:rPr lang="en-US" dirty="0" err="1" smtClean="0"/>
              <a:t>db</a:t>
            </a:r>
            <a:r>
              <a:rPr lang="en-US" dirty="0" smtClean="0"/>
              <a:t> architecture?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User interaction </a:t>
            </a:r>
            <a:r>
              <a:rPr lang="en-US" dirty="0" smtClean="0">
                <a:sym typeface="Wingdings"/>
              </a:rPr>
              <a:t> SQL query  backend DB </a:t>
            </a:r>
            <a:r>
              <a:rPr lang="en-US" dirty="0" smtClean="0"/>
              <a:t>  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is </a:t>
            </a:r>
            <a:r>
              <a:rPr lang="en-US" dirty="0" err="1" smtClean="0"/>
              <a:t>immens</a:t>
            </a:r>
            <a:r>
              <a:rPr lang="en-US" dirty="0" smtClean="0"/>
              <a:t> different?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Precompute: know all interactions </a:t>
            </a:r>
            <a:r>
              <a:rPr lang="en-US" dirty="0" smtClean="0">
                <a:sym typeface="Wingdings"/>
              </a:rPr>
              <a:t> SQL query  cubes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ym typeface="Wingdings"/>
              </a:rPr>
              <a:t>User interaction  cube lookup/compute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3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Who was the audience?  </a:t>
            </a:r>
          </a:p>
          <a:p>
            <a:pPr marL="0" indent="0">
              <a:buNone/>
            </a:pPr>
            <a:r>
              <a:rPr lang="en-US" dirty="0" smtClean="0"/>
              <a:t>How did that affect what the paper focuses 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3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class of SQL queries </a:t>
            </a:r>
            <a:r>
              <a:rPr lang="en-US" dirty="0" smtClean="0"/>
              <a:t>does </a:t>
            </a:r>
            <a:r>
              <a:rPr lang="en-US" dirty="0" err="1" smtClean="0"/>
              <a:t>Immens</a:t>
            </a:r>
            <a:r>
              <a:rPr lang="en-US" dirty="0" smtClean="0"/>
              <a:t> fundamentally </a:t>
            </a:r>
            <a:r>
              <a:rPr lang="en-US" dirty="0"/>
              <a:t>express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SELECT a1, [a2], count(*) 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WHERE a3=? GROUP BY a1, [a2]</a:t>
            </a:r>
          </a:p>
        </p:txBody>
      </p:sp>
    </p:spTree>
    <p:extLst>
      <p:ext uri="{BB962C8B-B14F-4D97-AF65-F5344CB8AC3E}">
        <p14:creationId xmlns:p14="http://schemas.microsoft.com/office/powerpoint/2010/main" val="122546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“visualization level constraints” does </a:t>
            </a:r>
            <a:r>
              <a:rPr lang="en-US" dirty="0" err="1" smtClean="0"/>
              <a:t>immens</a:t>
            </a:r>
            <a:r>
              <a:rPr lang="en-US" dirty="0" smtClean="0"/>
              <a:t> use to motivate their use of data cubes?  </a:t>
            </a:r>
          </a:p>
          <a:p>
            <a:r>
              <a:rPr lang="en-US" dirty="0"/>
              <a:t>binned </a:t>
            </a:r>
            <a:r>
              <a:rPr lang="en-US" dirty="0" smtClean="0"/>
              <a:t>visualizations</a:t>
            </a:r>
          </a:p>
          <a:p>
            <a:r>
              <a:rPr lang="en-US" dirty="0" smtClean="0"/>
              <a:t>interaction dimensionality</a:t>
            </a:r>
          </a:p>
          <a:p>
            <a:r>
              <a:rPr lang="en-US" dirty="0" smtClean="0"/>
              <a:t>plenty of “setup” time, visualization designs fixed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are these constraints reasonable?  not reasonable?</a:t>
            </a:r>
          </a:p>
        </p:txBody>
      </p:sp>
    </p:spTree>
    <p:extLst>
      <p:ext uri="{BB962C8B-B14F-4D97-AF65-F5344CB8AC3E}">
        <p14:creationId xmlns:p14="http://schemas.microsoft.com/office/powerpoint/2010/main" val="178851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976FE474-46EB-6946-876D-D8BC201D4317}" vid="{19A46F66-2262-FE45-B7D5-9E63F8255A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wudefault</Template>
  <TotalTime>153</TotalTime>
  <Words>344</Words>
  <Application>Microsoft Macintosh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Consolas</vt:lpstr>
      <vt:lpstr>Wingdings</vt:lpstr>
      <vt:lpstr>Arial</vt:lpstr>
      <vt:lpstr>Office Theme</vt:lpstr>
      <vt:lpstr>Week 6 Performance I</vt:lpstr>
      <vt:lpstr>Administrivia</vt:lpstr>
      <vt:lpstr>PowerPoint Presentation</vt:lpstr>
      <vt:lpstr>Administrivia</vt:lpstr>
      <vt:lpstr>Immens Discussion</vt:lpstr>
      <vt:lpstr>Contrast with Tableau</vt:lpstr>
      <vt:lpstr>The writing</vt:lpstr>
      <vt:lpstr>Expressiveness</vt:lpstr>
      <vt:lpstr>Core contribution</vt:lpstr>
      <vt:lpstr>Applicability</vt:lpstr>
      <vt:lpstr>Space partitioning</vt:lpstr>
      <vt:lpstr>Kyrix Discussion</vt:lpstr>
      <vt:lpstr>Expressiveness</vt:lpstr>
      <vt:lpstr>Core contribution</vt:lpstr>
      <vt:lpstr>Contrast with Immens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Tasks</dc:title>
  <dc:creator>Microsoft Office User</dc:creator>
  <cp:lastModifiedBy>Microsoft Office User</cp:lastModifiedBy>
  <cp:revision>51</cp:revision>
  <dcterms:created xsi:type="dcterms:W3CDTF">2020-02-19T05:34:29Z</dcterms:created>
  <dcterms:modified xsi:type="dcterms:W3CDTF">2020-02-26T00:52:34Z</dcterms:modified>
</cp:coreProperties>
</file>