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5" r:id="rId9"/>
    <p:sldId id="266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7"/>
    <p:restoredTop sz="90328"/>
  </p:normalViewPr>
  <p:slideViewPr>
    <p:cSldViewPr snapToGrid="0" snapToObjects="1">
      <p:cViewPr varScale="1">
        <p:scale>
          <a:sx n="135" d="100"/>
          <a:sy n="13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9D23-FA9B-F64E-A81B-360A9A7BF448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8955-ECBC-A647-A56E-6EF1E83F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www.nytimes.com/interactive/2015/02/23/business/economy/the-changing-nature-of-middle-class-job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* early </a:t>
            </a:r>
            <a:r>
              <a:rPr lang="en-US" dirty="0" err="1" smtClean="0"/>
              <a:t>webvis</a:t>
            </a:r>
            <a:r>
              <a:rPr lang="en-US" dirty="0" smtClean="0"/>
              <a:t> papers soled "lost in hyperspace" by rendering</a:t>
            </a:r>
            <a:r>
              <a:rPr lang="en-US" baseline="0" dirty="0" smtClean="0"/>
              <a:t> </a:t>
            </a:r>
            <a:r>
              <a:rPr lang="en-US" dirty="0" smtClean="0"/>
              <a:t>the web's hyperlink topological structures.  Not useful, and no idiom/algorithm could solve it, since it only added to</a:t>
            </a:r>
            <a:r>
              <a:rPr lang="en-US" baseline="0" dirty="0" smtClean="0"/>
              <a:t> </a:t>
            </a:r>
            <a:r>
              <a:rPr lang="en-US" dirty="0" smtClean="0"/>
              <a:t> user cognitive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8955-ECBC-A647-A56E-6EF1E83FE7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* early </a:t>
            </a:r>
            <a:r>
              <a:rPr lang="en-US" dirty="0" err="1" smtClean="0"/>
              <a:t>webvis</a:t>
            </a:r>
            <a:r>
              <a:rPr lang="en-US" dirty="0" smtClean="0"/>
              <a:t> papers soled "lost in hyperspace" by rendering</a:t>
            </a:r>
            <a:r>
              <a:rPr lang="en-US" baseline="0" dirty="0" smtClean="0"/>
              <a:t> </a:t>
            </a:r>
            <a:r>
              <a:rPr lang="en-US" dirty="0" smtClean="0"/>
              <a:t>the web's hyperlink topological structures.  Not useful</a:t>
            </a:r>
            <a:r>
              <a:rPr lang="en-US" smtClean="0"/>
              <a:t>, and </a:t>
            </a:r>
            <a:r>
              <a:rPr lang="en-US" dirty="0" smtClean="0"/>
              <a:t>no idiom/algorithm could solve it, since it only </a:t>
            </a:r>
            <a:r>
              <a:rPr lang="en-US" smtClean="0"/>
              <a:t>added to</a:t>
            </a:r>
            <a:r>
              <a:rPr lang="en-US" baseline="0" smtClean="0"/>
              <a:t> </a:t>
            </a:r>
            <a:r>
              <a:rPr lang="en-US" smtClean="0"/>
              <a:t> </a:t>
            </a:r>
            <a:r>
              <a:rPr lang="en-US" dirty="0" smtClean="0"/>
              <a:t>user cognitive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8955-ECBC-A647-A56E-6EF1E83FE7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https://www.nytimes.com/interactive/2015/02/23/business/economy/the-changing-nature-of-middle-class-jobs.html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8955-ECBC-A647-A56E-6EF1E83FE7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br>
              <a:rPr lang="en-US" dirty="0" smtClean="0"/>
            </a:b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41"/>
            <a:ext cx="12192000" cy="67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0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was this paper written?  </a:t>
            </a:r>
          </a:p>
          <a:p>
            <a:r>
              <a:rPr lang="en-US" dirty="0" smtClean="0"/>
              <a:t>What purpose does it 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3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comparisons composed of target, action, &amp; naming?</a:t>
            </a:r>
          </a:p>
          <a:p>
            <a:endParaRPr lang="en-US" dirty="0"/>
          </a:p>
          <a:p>
            <a:r>
              <a:rPr lang="en-US" dirty="0" smtClean="0"/>
              <a:t>Are there other forms of challenges beyond scalability?</a:t>
            </a:r>
          </a:p>
          <a:p>
            <a:endParaRPr lang="en-US" dirty="0"/>
          </a:p>
          <a:p>
            <a:r>
              <a:rPr lang="en-US" dirty="0" smtClean="0"/>
              <a:t>Strategies and Designs</a:t>
            </a:r>
          </a:p>
          <a:p>
            <a:endParaRPr lang="en-US" dirty="0"/>
          </a:p>
          <a:p>
            <a:r>
              <a:rPr lang="en-US" dirty="0" smtClean="0"/>
              <a:t>Where does interaction play a role?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 due tonight</a:t>
            </a:r>
          </a:p>
          <a:p>
            <a:r>
              <a:rPr lang="en-US" dirty="0" smtClean="0"/>
              <a:t>A1, A2 grades are out.  100% if we saw good faith effort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Thoughts on an assignment for sampling?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Munzner</a:t>
            </a:r>
            <a:r>
              <a:rPr lang="en-US" dirty="0" smtClean="0"/>
              <a:t> Chapter 1</a:t>
            </a:r>
            <a:br>
              <a:rPr lang="en-US" dirty="0" smtClean="0"/>
            </a:b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Munzner</a:t>
            </a:r>
            <a:r>
              <a:rPr lang="en-US" dirty="0" smtClean="0"/>
              <a:t> 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r>
              <a:rPr lang="en-US" dirty="0" smtClean="0"/>
              <a:t>Effectiveness &amp; the design search space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What-Why-How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7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 4: The Nested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42" y="1778972"/>
            <a:ext cx="62646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198" y="213671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Politics, Genomics,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Network monitoring,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9198" y="2778372"/>
            <a:ext cx="452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What’s the goal?  What data is needed? Talk to users!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2786" y="356333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tree, statistical graphic,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Considers perceptual/design issues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for task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2786" y="437868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Computation and performance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5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 4: The Nested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42" y="1778972"/>
            <a:ext cx="62646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198" y="2136710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problem.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Misunderstood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needs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9198" y="2910349"/>
            <a:ext cx="50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Wrong abstraction.  Showing the wrong thing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2786" y="3638748"/>
            <a:ext cx="37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way to show data is ineffective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2786" y="433155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is slow/buggy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7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Paper</a:t>
            </a:r>
            <a:br>
              <a:rPr lang="en-US" dirty="0" smtClean="0"/>
            </a:b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3039" y="2546391"/>
            <a:ext cx="3180762" cy="1765219"/>
          </a:xfrm>
        </p:spPr>
        <p:txBody>
          <a:bodyPr/>
          <a:lstStyle/>
          <a:p>
            <a:r>
              <a:rPr lang="en-US" dirty="0" smtClean="0"/>
              <a:t>Targets?</a:t>
            </a:r>
          </a:p>
          <a:p>
            <a:r>
              <a:rPr lang="en-US" dirty="0" smtClean="0"/>
              <a:t>Actions?</a:t>
            </a:r>
          </a:p>
          <a:p>
            <a:r>
              <a:rPr lang="en-US" dirty="0" smtClean="0"/>
              <a:t>Naming?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1" y="1592418"/>
            <a:ext cx="7355918" cy="36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628650"/>
            <a:ext cx="75565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76FE474-46EB-6946-876D-D8BC201D4317}" vid="{19A46F66-2262-FE45-B7D5-9E63F8255A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wudefault</Template>
  <TotalTime>56</TotalTime>
  <Words>244</Words>
  <Application>Microsoft Macintosh PowerPoint</Application>
  <PresentationFormat>Widescreen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Week 6 Tasks</vt:lpstr>
      <vt:lpstr>Administrivia</vt:lpstr>
      <vt:lpstr>Munzner Chapter 1 Discussion</vt:lpstr>
      <vt:lpstr>Munzner Chapter 1</vt:lpstr>
      <vt:lpstr>Chapter  4: The Nested Model</vt:lpstr>
      <vt:lpstr>Chapter  4: The Nested Model</vt:lpstr>
      <vt:lpstr>Comparison Paper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Tasks</dc:title>
  <dc:creator>Microsoft Office User</dc:creator>
  <cp:lastModifiedBy>Microsoft Office User</cp:lastModifiedBy>
  <cp:revision>9</cp:revision>
  <dcterms:created xsi:type="dcterms:W3CDTF">2020-02-19T05:34:29Z</dcterms:created>
  <dcterms:modified xsi:type="dcterms:W3CDTF">2020-02-19T06:31:10Z</dcterms:modified>
</cp:coreProperties>
</file>