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31"/>
    <p:restoredTop sz="96405"/>
  </p:normalViewPr>
  <p:slideViewPr>
    <p:cSldViewPr snapToGrid="0" snapToObjects="1">
      <p:cViewPr varScale="1">
        <p:scale>
          <a:sx n="105" d="100"/>
          <a:sy n="105" d="100"/>
        </p:scale>
        <p:origin x="224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DCD60-9E60-C448-915E-FBC7ED7366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A45D4A-C54B-9C4B-A96E-A1AB64F536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3620A-AC67-FE49-B237-392271075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B7F3-A623-604C-9FA0-35347E68EB54}" type="datetimeFigureOut">
              <a:rPr lang="en-US" smtClean="0"/>
              <a:t>4/8/20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6CEA1-B544-C041-B80A-318BF2C9A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23BB5-0371-AD42-AC04-084806084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0350-1EBD-5B44-B3D7-8DA55A06D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059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BA00D-6EB1-C749-AD58-39EC70176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F0EAFB-2C12-FF49-B2EF-37D5F8094D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645EF-6B11-544A-8582-515AB007B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B7F3-A623-604C-9FA0-35347E68EB54}" type="datetimeFigureOut">
              <a:rPr lang="en-US" smtClean="0"/>
              <a:t>4/8/20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01D6E-6C3B-4E44-AE0E-0E0362B79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1F530-545B-E641-B501-B3CB28D1D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0350-1EBD-5B44-B3D7-8DA55A06D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78D5D7-697D-C14D-8D23-DE6CC09483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3C60F8-2C45-AF46-B40A-B18DA99E7E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76BE2-6214-C94A-802B-8CB5B303E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B7F3-A623-604C-9FA0-35347E68EB54}" type="datetimeFigureOut">
              <a:rPr lang="en-US" smtClean="0"/>
              <a:t>4/8/20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C17F0D-101C-E342-A381-66692BBD5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7A261-9C62-A047-88A0-6BE7F0C19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0350-1EBD-5B44-B3D7-8DA55A06D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229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11BFD-FF17-5A4E-AE20-F3D1193C4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8BEEE-6247-3C49-B843-56B76BE22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03470-9EAC-834F-8D19-2C7D8C878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B7F3-A623-604C-9FA0-35347E68EB54}" type="datetimeFigureOut">
              <a:rPr lang="en-US" smtClean="0"/>
              <a:t>4/8/20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836DBB-FDF6-9D4B-9347-DFA9C68CF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9C6C7-5FBD-CA45-97FD-A4A2CC9BF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0350-1EBD-5B44-B3D7-8DA55A06D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669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83287-1244-044E-8120-ED80A08C7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98A47B-E02D-E84C-98CF-0254B4812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2D22A-6052-7444-B82B-52568B79F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B7F3-A623-604C-9FA0-35347E68EB54}" type="datetimeFigureOut">
              <a:rPr lang="en-US" smtClean="0"/>
              <a:t>4/8/20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45307-C0A4-8648-A8FC-14FEE716F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43AAD-8722-CA43-B3C7-0CC5973F2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0350-1EBD-5B44-B3D7-8DA55A06D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42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23F30-A792-234A-B6C2-9F88BE75D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1C699-781B-5B4C-8CCF-3E9CC6EADB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DB39C2-6990-8F47-BE6D-BC09AF2D75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32AC93-0A07-D74A-A41A-3B93FECD4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B7F3-A623-604C-9FA0-35347E68EB54}" type="datetimeFigureOut">
              <a:rPr lang="en-US" smtClean="0"/>
              <a:t>4/8/20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5CD02F-36D7-7A4A-8319-60F73EB67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7AA84F-3CEB-7843-8A09-173D65405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0350-1EBD-5B44-B3D7-8DA55A06D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730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314-AD71-6A40-A86E-60E2FBA76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40BD5C-5FBC-C148-A8DC-8697C8097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C4AF77-B3B6-B24C-8D88-1160A8CC79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1DEFE3-0D65-874E-A2DA-70A21099C5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AB60CC-4F9E-6444-9A23-ABDE2AF5C0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CA4962-3B47-E249-A88E-26CBD7238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B7F3-A623-604C-9FA0-35347E68EB54}" type="datetimeFigureOut">
              <a:rPr lang="en-US" smtClean="0"/>
              <a:t>4/8/20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6B38B4-B67A-1E43-9774-C8825F68D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3B6F05-3142-5848-AFF8-C5014AE1A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0350-1EBD-5B44-B3D7-8DA55A06D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575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A66E1-B824-B548-8B36-6A84BD189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E49E96-C09D-FC40-87A3-0B1C5E2CC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B7F3-A623-604C-9FA0-35347E68EB54}" type="datetimeFigureOut">
              <a:rPr lang="en-US" smtClean="0"/>
              <a:t>4/8/20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8A9BD2-4F82-9940-8E44-6CD61FFAB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823D1F-DA49-5A48-8B9F-86527E82F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0350-1EBD-5B44-B3D7-8DA55A06D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834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AF27A5-FC94-714B-8A28-F31407E10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B7F3-A623-604C-9FA0-35347E68EB54}" type="datetimeFigureOut">
              <a:rPr lang="en-US" smtClean="0"/>
              <a:t>4/8/20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5624B4-E725-A948-B7FF-8E68358D9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61EF5D-8F0B-DB4A-B7FA-AD41C3769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0350-1EBD-5B44-B3D7-8DA55A06D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861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D7B60-D66C-694D-8C13-D4D9BE9B8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18D0E-2957-D343-B7BC-986182DFF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C2370A-39D0-EB4C-8F6B-9C2D45AF1E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EA908C-9453-5244-91B6-0C8BA692C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B7F3-A623-604C-9FA0-35347E68EB54}" type="datetimeFigureOut">
              <a:rPr lang="en-US" smtClean="0"/>
              <a:t>4/8/20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BAA170-5DF6-C041-87B0-985E21531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A6F981-DF03-6240-B5DE-9D74A7A8E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0350-1EBD-5B44-B3D7-8DA55A06D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109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B9ABC-D3C2-794D-9DC8-9FD53C595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92607B-F913-7947-8A23-5A9BA3F4FC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D90B26-3497-564A-8F0E-1707498D25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692668-87E2-F449-A810-D4B9C2CA4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B7F3-A623-604C-9FA0-35347E68EB54}" type="datetimeFigureOut">
              <a:rPr lang="en-US" smtClean="0"/>
              <a:t>4/8/20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0E0325-3993-EE43-AF3A-8CF0BA651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1F28AB-58ED-0E49-9D32-444584143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0350-1EBD-5B44-B3D7-8DA55A06D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483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A61F12-D1AC-C54E-825B-C25A7E13B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34A889-F310-2146-AD59-D6E632E1F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E2B63-5226-0748-9584-E2CB45BF05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077B7F3-A623-604C-9FA0-35347E68EB54}" type="datetimeFigureOut">
              <a:rPr lang="en-US" smtClean="0"/>
              <a:pPr/>
              <a:t>4/8/20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DCCF8-404C-6148-8B45-A4FDF75D60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03BB2-2095-B349-ADC5-3F1C09D04D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8E10350-1EBD-5B44-B3D7-8DA55A06D2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328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C4D71-B1F5-DF48-8478-3A205D0E7F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12</a:t>
            </a:r>
            <a:br>
              <a:rPr lang="en-US" dirty="0"/>
            </a:br>
            <a:r>
              <a:rPr lang="en-US" dirty="0"/>
              <a:t>Spreadsheet Interfaces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DF655F-40C3-604E-B880-86E5243461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246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ADD7D-E662-B249-954C-DC41B0DF4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Administrivia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CCCDB-070C-DC4C-9A0A-05BE0F667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A4 was due on Monday</a:t>
            </a:r>
          </a:p>
          <a:p>
            <a:pPr marL="0" indent="0">
              <a:buNone/>
            </a:pPr>
            <a:r>
              <a:rPr lang="en-US" dirty="0"/>
              <a:t>Showcase in 3 weeks.  Details will be out this weekend.</a:t>
            </a:r>
          </a:p>
        </p:txBody>
      </p:sp>
    </p:spTree>
    <p:extLst>
      <p:ext uri="{BB962C8B-B14F-4D97-AF65-F5344CB8AC3E}">
        <p14:creationId xmlns:p14="http://schemas.microsoft.com/office/powerpoint/2010/main" val="3756450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CE96-08AD-D747-9B37-DFEB890B0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Eirik</a:t>
            </a:r>
            <a:r>
              <a:rPr lang="en-US" dirty="0"/>
              <a:t> Bakke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BE175-72EF-1642-9EE6-FC0E2ED58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PhD MIT 2016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47D8A8E-B244-A840-9535-E7F0D2767472}"/>
              </a:ext>
            </a:extLst>
          </p:cNvPr>
          <p:cNvGrpSpPr/>
          <p:nvPr/>
        </p:nvGrpSpPr>
        <p:grpSpPr>
          <a:xfrm>
            <a:off x="4436350" y="947082"/>
            <a:ext cx="7290487" cy="5364818"/>
            <a:chOff x="4436350" y="947082"/>
            <a:chExt cx="7290487" cy="536481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0E64D5B-22FD-F44C-A051-F48C864E68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36350" y="947082"/>
              <a:ext cx="5393447" cy="2524739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7C0199C-CF46-6D46-961B-B49F5FCDB9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08577" y="1791352"/>
              <a:ext cx="4506880" cy="2622290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BA494F5-664E-8847-B261-5B1304422A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38036" y="2909585"/>
              <a:ext cx="4357652" cy="2429391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8C024A5-14A3-674E-A32F-EBA33C7167A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90059" y="3586564"/>
              <a:ext cx="5036778" cy="2725336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0DCB357-2B32-A343-97BC-972ABBFFD02D}"/>
              </a:ext>
            </a:extLst>
          </p:cNvPr>
          <p:cNvSpPr txBox="1"/>
          <p:nvPr/>
        </p:nvSpPr>
        <p:spPr>
          <a:xfrm>
            <a:off x="268224" y="5407522"/>
            <a:ext cx="55851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Lord of Spreadsheets</a:t>
            </a:r>
          </a:p>
        </p:txBody>
      </p:sp>
    </p:spTree>
    <p:extLst>
      <p:ext uri="{BB962C8B-B14F-4D97-AF65-F5344CB8AC3E}">
        <p14:creationId xmlns:p14="http://schemas.microsoft.com/office/powerpoint/2010/main" val="51385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28575">
          <a:solidFill>
            <a:schemeClr val="bg1">
              <a:lumMod val="50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BF154AC3-A815-BE40-B629-2D5252A9E010}" vid="{FBB58635-D6C2-9549-8DC4-70725DB0CA7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163</TotalTime>
  <Words>31</Words>
  <Application>Microsoft Macintosh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Arial</vt:lpstr>
      <vt:lpstr>Office Theme</vt:lpstr>
      <vt:lpstr>Week 12 Spreadsheet Interfaces</vt:lpstr>
      <vt:lpstr>Administrivia</vt:lpstr>
      <vt:lpstr>Eirik Bakke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12 Spreadsheet Interfaces</dc:title>
  <dc:creator>Microsoft Office User</dc:creator>
  <cp:lastModifiedBy>Microsoft Office User</cp:lastModifiedBy>
  <cp:revision>1</cp:revision>
  <dcterms:created xsi:type="dcterms:W3CDTF">2020-04-08T18:02:22Z</dcterms:created>
  <dcterms:modified xsi:type="dcterms:W3CDTF">2020-04-08T20:45:52Z</dcterms:modified>
</cp:coreProperties>
</file>