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3" r:id="rId4"/>
    <p:sldId id="259" r:id="rId5"/>
    <p:sldId id="27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31"/>
    <p:restoredTop sz="96405"/>
  </p:normalViewPr>
  <p:slideViewPr>
    <p:cSldViewPr snapToGrid="0" snapToObjects="1">
      <p:cViewPr varScale="1">
        <p:scale>
          <a:sx n="105" d="100"/>
          <a:sy n="105" d="100"/>
        </p:scale>
        <p:origin x="224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DCD60-9E60-C448-915E-FBC7ED736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45D4A-C54B-9C4B-A96E-A1AB64F53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3620A-AC67-FE49-B237-392271075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CEA1-B544-C041-B80A-318BF2C9A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23BB5-0371-AD42-AC04-084806084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59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BA00D-6EB1-C749-AD58-39EC70176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F0EAFB-2C12-FF49-B2EF-37D5F8094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645EF-6B11-544A-8582-515AB007B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01D6E-6C3B-4E44-AE0E-0E0362B79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1F530-545B-E641-B501-B3CB28D1D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78D5D7-697D-C14D-8D23-DE6CC09483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3C60F8-2C45-AF46-B40A-B18DA99E7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76BE2-6214-C94A-802B-8CB5B303E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17F0D-101C-E342-A381-66692BBD5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7A261-9C62-A047-88A0-6BE7F0C19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29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11BFD-FF17-5A4E-AE20-F3D1193C4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8BEEE-6247-3C49-B843-56B76BE22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03470-9EAC-834F-8D19-2C7D8C878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36DBB-FDF6-9D4B-9347-DFA9C68CF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9C6C7-5FBD-CA45-97FD-A4A2CC9BF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69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83287-1244-044E-8120-ED80A08C7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8A47B-E02D-E84C-98CF-0254B4812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2D22A-6052-7444-B82B-52568B79F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45307-C0A4-8648-A8FC-14FEE716F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43AAD-8722-CA43-B3C7-0CC5973F2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2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23F30-A792-234A-B6C2-9F88BE75D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1C699-781B-5B4C-8CCF-3E9CC6EADB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DB39C2-6990-8F47-BE6D-BC09AF2D7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2AC93-0A07-D74A-A41A-3B93FECD4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CD02F-36D7-7A4A-8319-60F73EB67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AA84F-3CEB-7843-8A09-173D65405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30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314-AD71-6A40-A86E-60E2FBA76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0BD5C-5FBC-C148-A8DC-8697C8097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4AF77-B3B6-B24C-8D88-1160A8CC7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1DEFE3-0D65-874E-A2DA-70A21099C5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AB60CC-4F9E-6444-9A23-ABDE2AF5C0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CA4962-3B47-E249-A88E-26CBD723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4/15/20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6B38B4-B67A-1E43-9774-C8825F68D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3B6F05-3142-5848-AFF8-C5014AE1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75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A66E1-B824-B548-8B36-6A84BD189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E49E96-C09D-FC40-87A3-0B1C5E2CC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4/15/20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8A9BD2-4F82-9940-8E44-6CD61FFA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23D1F-DA49-5A48-8B9F-86527E82F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34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AF27A5-FC94-714B-8A28-F31407E10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4/15/20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5624B4-E725-A948-B7FF-8E68358D9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1EF5D-8F0B-DB4A-B7FA-AD41C3769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61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D7B60-D66C-694D-8C13-D4D9BE9B8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18D0E-2957-D343-B7BC-986182DFF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C2370A-39D0-EB4C-8F6B-9C2D45AF1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A908C-9453-5244-91B6-0C8BA692C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AA170-5DF6-C041-87B0-985E21531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A6F981-DF03-6240-B5DE-9D74A7A8E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0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B9ABC-D3C2-794D-9DC8-9FD53C595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92607B-F913-7947-8A23-5A9BA3F4F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D90B26-3497-564A-8F0E-1707498D2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92668-87E2-F449-A810-D4B9C2CA4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E0325-3993-EE43-AF3A-8CF0BA651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F28AB-58ED-0E49-9D32-444584143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83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A61F12-D1AC-C54E-825B-C25A7E13B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4A889-F310-2146-AD59-D6E632E1F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E2B63-5226-0748-9584-E2CB45BF0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077B7F3-A623-604C-9FA0-35347E68EB54}" type="datetimeFigureOut">
              <a:rPr lang="en-US" smtClean="0"/>
              <a:pPr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DCCF8-404C-6148-8B45-A4FDF75D6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03BB2-2095-B349-ADC5-3F1C09D04D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8E10350-1EBD-5B44-B3D7-8DA55A06D2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28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C4D71-B1F5-DF48-8478-3A205D0E7F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13</a:t>
            </a:r>
            <a:br>
              <a:rPr lang="en-US" dirty="0"/>
            </a:br>
            <a:r>
              <a:rPr lang="en-US" dirty="0"/>
              <a:t>Interpretable 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DF655F-40C3-604E-B880-86E5243461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46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ADD7D-E662-B249-954C-DC41B0DF4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CCCDB-070C-DC4C-9A0A-05BE0F66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3585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Thank you for the insightful reviews!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Showcase in 2 weeks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70056E-EC5C-BC4E-BC4A-3F47A372A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058" y="1275779"/>
            <a:ext cx="6415963" cy="490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450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ADD7D-E662-B249-954C-DC41B0DF4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Showcase 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CCCDB-070C-DC4C-9A0A-05BE0F667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9 groups</a:t>
            </a:r>
          </a:p>
          <a:p>
            <a:r>
              <a:rPr lang="en-US" dirty="0"/>
              <a:t>2 person teams: 6 min presentation, 5 min feedback</a:t>
            </a:r>
          </a:p>
          <a:p>
            <a:r>
              <a:rPr lang="en-US" dirty="0"/>
              <a:t>1 person teams: 5 min presentation, 4 min feedback</a:t>
            </a:r>
          </a:p>
          <a:p>
            <a:r>
              <a:rPr lang="en-US" dirty="0"/>
              <a:t>Timing is strict, so practice!</a:t>
            </a:r>
          </a:p>
          <a:p>
            <a:r>
              <a:rPr lang="en-US" dirty="0"/>
              <a:t>Every team member should speak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Submit slides by Monday night before showcase</a:t>
            </a:r>
          </a:p>
          <a:p>
            <a:pPr marL="0" indent="0">
              <a:buNone/>
            </a:pPr>
            <a:r>
              <a:rPr lang="en-US" dirty="0"/>
              <a:t>Staff will share screen for all presentations</a:t>
            </a:r>
          </a:p>
        </p:txBody>
      </p:sp>
    </p:spTree>
    <p:extLst>
      <p:ext uri="{BB962C8B-B14F-4D97-AF65-F5344CB8AC3E}">
        <p14:creationId xmlns:p14="http://schemas.microsoft.com/office/powerpoint/2010/main" val="2235066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70E18-23D1-284F-96E5-382E37593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Showcase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34ABA-5BD7-B84D-B468-BC957BFE6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Presentation should contain (in substance, not necessary slides)</a:t>
            </a:r>
          </a:p>
          <a:p>
            <a:r>
              <a:rPr lang="en-US" dirty="0"/>
              <a:t>Motivation and </a:t>
            </a:r>
            <a:r>
              <a:rPr lang="en-US" b="1" dirty="0"/>
              <a:t>hypotheses</a:t>
            </a:r>
          </a:p>
          <a:p>
            <a:r>
              <a:rPr lang="en-US" dirty="0"/>
              <a:t>Technical challenge and contribution</a:t>
            </a:r>
          </a:p>
          <a:p>
            <a:r>
              <a:rPr lang="en-US" dirty="0"/>
              <a:t>Related work and how they are related</a:t>
            </a:r>
          </a:p>
          <a:p>
            <a:r>
              <a:rPr lang="en-US" dirty="0"/>
              <a:t>Simple example to illustrate idea</a:t>
            </a:r>
          </a:p>
          <a:p>
            <a:r>
              <a:rPr lang="en-US" dirty="0"/>
              <a:t>Technical insights/experimental findings so far</a:t>
            </a:r>
          </a:p>
          <a:p>
            <a:r>
              <a:rPr lang="en-US" dirty="0"/>
              <a:t>GIF/video of demos/screenshots (if applicable)</a:t>
            </a:r>
          </a:p>
          <a:p>
            <a:r>
              <a:rPr lang="en-US" dirty="0"/>
              <a:t>Feedback: 1-3 questions you’d like feedback 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201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02082-9797-8247-B4AD-43950C03F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F0853-CEB0-B040-83EA-AC5D2DC07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If project is a perceptual/user study</a:t>
            </a:r>
          </a:p>
          <a:p>
            <a:r>
              <a:rPr lang="en-US" dirty="0"/>
              <a:t>Focus is on the task that the study will better illuminate</a:t>
            </a:r>
          </a:p>
          <a:p>
            <a:r>
              <a:rPr lang="en-US" dirty="0"/>
              <a:t>Show: new understanding of users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project is a system/tool/interaction design</a:t>
            </a:r>
          </a:p>
          <a:p>
            <a:r>
              <a:rPr lang="en-US" dirty="0"/>
              <a:t>Focus is on the task that is improved</a:t>
            </a:r>
          </a:p>
          <a:p>
            <a:r>
              <a:rPr lang="en-US" dirty="0"/>
              <a:t>Show: novelty, performance, ease of use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project is an algorithm</a:t>
            </a:r>
          </a:p>
          <a:p>
            <a:r>
              <a:rPr lang="en-US" dirty="0"/>
              <a:t>Focus is an existing or new task</a:t>
            </a:r>
          </a:p>
          <a:p>
            <a:r>
              <a:rPr lang="en-US" dirty="0"/>
              <a:t>Show: novelty, correctness, scalability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16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C46A7-92FC-8842-988B-5FCECA876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Building Blocks of Interpretability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Presenter: Deka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Auliya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Akbar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Scribe: Yin Zhao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Stop Explaining Black Box ML Models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Presenter: Yin Zhao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Scribe: Deka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Auliya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Akbar</a:t>
            </a:r>
          </a:p>
        </p:txBody>
      </p:sp>
    </p:spTree>
    <p:extLst>
      <p:ext uri="{BB962C8B-B14F-4D97-AF65-F5344CB8AC3E}">
        <p14:creationId xmlns:p14="http://schemas.microsoft.com/office/powerpoint/2010/main" val="1872163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28575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BF154AC3-A815-BE40-B629-2D5252A9E010}" vid="{FBB58635-D6C2-9549-8DC4-70725DB0CA7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</TotalTime>
  <Words>228</Words>
  <Application>Microsoft Macintosh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Office Theme</vt:lpstr>
      <vt:lpstr>Week 13 Interpretable ML</vt:lpstr>
      <vt:lpstr>Administrivia</vt:lpstr>
      <vt:lpstr>Showcase Logistics</vt:lpstr>
      <vt:lpstr>Showcase Details</vt:lpstr>
      <vt:lpstr>Recall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12 Spreadsheet Interfaces</dc:title>
  <dc:creator>Microsoft Office User</dc:creator>
  <cp:lastModifiedBy>Microsoft Office User</cp:lastModifiedBy>
  <cp:revision>17</cp:revision>
  <dcterms:created xsi:type="dcterms:W3CDTF">2020-04-08T18:02:22Z</dcterms:created>
  <dcterms:modified xsi:type="dcterms:W3CDTF">2020-04-15T14:35:38Z</dcterms:modified>
</cp:coreProperties>
</file>