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30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0280"/>
  </p:normalViewPr>
  <p:slideViewPr>
    <p:cSldViewPr snapToGrid="0" snapToObjects="1">
      <p:cViewPr varScale="1">
        <p:scale>
          <a:sx n="118" d="100"/>
          <a:sy n="118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early </a:t>
            </a:r>
            <a:r>
              <a:rPr lang="en-US" dirty="0" err="1"/>
              <a:t>webvis</a:t>
            </a:r>
            <a:r>
              <a:rPr lang="en-US" dirty="0"/>
              <a:t> papers soled "lost in hyperspace" by rendering</a:t>
            </a:r>
            <a:r>
              <a:rPr lang="en-US" baseline="0" dirty="0"/>
              <a:t> </a:t>
            </a:r>
            <a:r>
              <a:rPr lang="en-US" dirty="0"/>
              <a:t>the web's hyperlink topological structures.  Not useful</a:t>
            </a:r>
            <a:r>
              <a:rPr lang="en-US"/>
              <a:t>, and </a:t>
            </a:r>
            <a:r>
              <a:rPr lang="en-US" dirty="0"/>
              <a:t>no idiom/algorithm could solve it, since it only </a:t>
            </a:r>
            <a:r>
              <a:rPr lang="en-US"/>
              <a:t>added to</a:t>
            </a:r>
            <a:r>
              <a:rPr lang="en-US" baseline="0"/>
              <a:t> </a:t>
            </a:r>
            <a:r>
              <a:rPr lang="en-US"/>
              <a:t> </a:t>
            </a:r>
            <a:r>
              <a:rPr lang="en-US" dirty="0"/>
              <a:t>user cognitive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  <a:br>
              <a:rPr lang="en-US" dirty="0"/>
            </a:br>
            <a:r>
              <a:rPr lang="en-US" dirty="0"/>
              <a:t>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GestureQuery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 4: The Nested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problem.  Misunderstood user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198" y="2910349"/>
            <a:ext cx="50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abstraction.  Showing the wrong thing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2786" y="3638748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way to show data is ineffective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315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is slow/buggy</a:t>
            </a:r>
          </a:p>
        </p:txBody>
      </p:sp>
    </p:spTree>
    <p:extLst>
      <p:ext uri="{BB962C8B-B14F-4D97-AF65-F5344CB8AC3E}">
        <p14:creationId xmlns:p14="http://schemas.microsoft.com/office/powerpoint/2010/main" val="119227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71</TotalTime>
  <Words>82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Week 8 Modalities</vt:lpstr>
      <vt:lpstr>Administrivia</vt:lpstr>
      <vt:lpstr>GestureQuery Discussion</vt:lpstr>
      <vt:lpstr>SpeakQL Discussion</vt:lpstr>
      <vt:lpstr>Chapter  4: The Nested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17</cp:revision>
  <dcterms:created xsi:type="dcterms:W3CDTF">2020-02-19T05:34:29Z</dcterms:created>
  <dcterms:modified xsi:type="dcterms:W3CDTF">2020-03-10T15:15:40Z</dcterms:modified>
</cp:coreProperties>
</file>