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1866" autoAdjust="0"/>
  </p:normalViewPr>
  <p:slideViewPr>
    <p:cSldViewPr snapToGrid="0" snapToObjects="1">
      <p:cViewPr>
        <p:scale>
          <a:sx n="105" d="100"/>
          <a:sy n="105" d="100"/>
        </p:scale>
        <p:origin x="2408" y="536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6028-7F54-DF47-8A33-5E011C55B90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0FB7-4347-6B41-9170-F8CCD6E9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9CB14-526F-3240-91A6-047AEBB953E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3BDF2-F732-4947-90A7-6C3AA37E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3BDF2-F732-4947-90A7-6C3AA37EF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19ED-8244-EF45-BFEB-736CDF40807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0136-B3DB-A245-9A78-1DDE6B1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34D319ED-8244-EF45-BFEB-736CDF408071}" type="datetimeFigureOut">
              <a:rPr lang="en-US" smtClean="0"/>
              <a:pPr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6A2B0136-B3DB-A245-9A78-1DDE6B1B0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FontTx/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L2</a:t>
            </a:r>
            <a:br>
              <a:rPr lang="en-US" dirty="0" smtClean="0"/>
            </a:br>
            <a:r>
              <a:rPr lang="en-US" dirty="0" smtClean="0"/>
              <a:t>Expressing Interactive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5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Sit up front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5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5 </a:t>
            </a:r>
            <a:r>
              <a:rPr lang="en-US" dirty="0" smtClean="0"/>
              <a:t>assignments total</a:t>
            </a:r>
            <a:endParaRPr lang="en-US" dirty="0" smtClean="0"/>
          </a:p>
          <a:p>
            <a:r>
              <a:rPr lang="en-US" dirty="0" smtClean="0"/>
              <a:t>Comparable scope as assignment 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Due: 6PM day before class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hare </a:t>
            </a:r>
            <a:r>
              <a:rPr lang="en-US" dirty="0" smtClean="0"/>
              <a:t>experience and thoughts during </a:t>
            </a:r>
            <a:r>
              <a:rPr lang="en-US" dirty="0" smtClean="0"/>
              <a:t>class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Try out algorithms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6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1-4 </a:t>
            </a:r>
            <a:r>
              <a:rPr lang="en-US" dirty="0" smtClean="0"/>
              <a:t>people</a:t>
            </a:r>
            <a:endParaRPr lang="en-US" dirty="0" smtClean="0"/>
          </a:p>
          <a:p>
            <a:r>
              <a:rPr lang="en-US" dirty="0" smtClean="0"/>
              <a:t>Treat it like a research project</a:t>
            </a:r>
          </a:p>
          <a:p>
            <a:endParaRPr lang="en-US" dirty="0"/>
          </a:p>
          <a:p>
            <a:r>
              <a:rPr lang="en-US" dirty="0" smtClean="0"/>
              <a:t>Office Hours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Think of as research meeting </a:t>
            </a:r>
            <a:r>
              <a:rPr lang="en-US" dirty="0" smtClean="0">
                <a:sym typeface="Wingdings"/>
              </a:rPr>
              <a:t>for </a:t>
            </a:r>
            <a:r>
              <a:rPr lang="en-US" dirty="0" smtClean="0"/>
              <a:t>your success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Suggest directions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Help debug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Brainstorm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Options:</a:t>
            </a:r>
          </a:p>
          <a:p>
            <a:r>
              <a:rPr lang="en-US" dirty="0"/>
              <a:t>	</a:t>
            </a:r>
            <a:r>
              <a:rPr lang="en-US" dirty="0" smtClean="0"/>
              <a:t>Explanation and exploration “features”</a:t>
            </a:r>
          </a:p>
          <a:p>
            <a:r>
              <a:rPr lang="en-US" dirty="0"/>
              <a:t>	</a:t>
            </a:r>
            <a:r>
              <a:rPr lang="en-US" dirty="0" smtClean="0"/>
              <a:t>Building and scaling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mpd="sng">
          <a:solidFill>
            <a:srgbClr val="7F7F7F"/>
          </a:solidFill>
          <a:miter lim="800000"/>
          <a:headEnd/>
          <a:tailEnd/>
        </a:ln>
        <a:extLst/>
      </a:spPr>
      <a:bodyPr wrap="none" anchor="ctr"/>
      <a:lstStyle>
        <a:defPPr algn="ctr">
          <a:defRPr dirty="0" smtClean="0">
            <a:solidFill>
              <a:srgbClr val="7F7F7F"/>
            </a:solidFill>
            <a:latin typeface="Gill Sans"/>
            <a:cs typeface="Gill Sans"/>
          </a:defRPr>
        </a:defPPr>
      </a:lstStyle>
    </a:spDef>
    <a:lnDef>
      <a:spPr>
        <a:ln w="381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bg1">
                <a:lumMod val="50000"/>
              </a:schemeClr>
            </a:solidFill>
            <a:latin typeface="Gill Sans"/>
            <a:cs typeface="Gill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64</Words>
  <Application>Microsoft Macintosh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</vt:lpstr>
      <vt:lpstr>Wingdings</vt:lpstr>
      <vt:lpstr>Arial</vt:lpstr>
      <vt:lpstr>Office Theme</vt:lpstr>
      <vt:lpstr>L2 Expressing Interactive Viz</vt:lpstr>
      <vt:lpstr>Administrivia</vt:lpstr>
      <vt:lpstr>Assignments</vt:lpstr>
      <vt:lpstr>Project</vt:lpstr>
      <vt:lpstr>Next Lecture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1041</cp:revision>
  <cp:lastPrinted>2015-12-09T04:51:40Z</cp:lastPrinted>
  <dcterms:created xsi:type="dcterms:W3CDTF">2015-08-11T21:52:21Z</dcterms:created>
  <dcterms:modified xsi:type="dcterms:W3CDTF">2017-01-25T21:50:00Z</dcterms:modified>
</cp:coreProperties>
</file>