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550" r:id="rId2"/>
    <p:sldId id="567" r:id="rId3"/>
    <p:sldId id="570" r:id="rId4"/>
    <p:sldId id="571" r:id="rId5"/>
    <p:sldId id="566" r:id="rId6"/>
    <p:sldId id="568" r:id="rId7"/>
    <p:sldId id="569" r:id="rId8"/>
    <p:sldId id="572" r:id="rId9"/>
    <p:sldId id="573" r:id="rId10"/>
    <p:sldId id="574" r:id="rId11"/>
    <p:sldId id="575" r:id="rId12"/>
    <p:sldId id="577" r:id="rId13"/>
    <p:sldId id="578" r:id="rId14"/>
    <p:sldId id="576" r:id="rId15"/>
    <p:sldId id="551" r:id="rId16"/>
    <p:sldId id="552" r:id="rId17"/>
    <p:sldId id="563" r:id="rId18"/>
    <p:sldId id="565" r:id="rId19"/>
    <p:sldId id="564" r:id="rId20"/>
    <p:sldId id="560" r:id="rId21"/>
    <p:sldId id="558" r:id="rId22"/>
    <p:sldId id="562" r:id="rId23"/>
    <p:sldId id="5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0"/>
    <p:restoredTop sz="91344"/>
  </p:normalViewPr>
  <p:slideViewPr>
    <p:cSldViewPr snapToGrid="0" snapToObjects="1">
      <p:cViewPr varScale="1">
        <p:scale>
          <a:sx n="141" d="100"/>
          <a:sy n="14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F6D6-1DB0-1244-9B25-5A6D343B905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9292-6ADB-0549-B350-F2240BA4F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you pick the other vis language?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69292-6ADB-0549-B350-F2240BA4F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69292-6ADB-0549-B350-F2240BA4F2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9908-18BC-EC4D-A664-1E884C22F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9BBD-6E61-5D42-BA3A-D38B93B5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B3F0-CABA-C941-A2E6-8DF86D2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2217-078E-ED47-866D-5E16B6DF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4E80-F639-E24F-98F3-FC09C63C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CEB-55B9-2E49-89EB-10D4FA5D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084D-7AC8-2A48-B958-F31514B8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B056-5E1E-C84D-A88E-F10EC46B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EA7C-F71D-2F47-B222-1B4D894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D5B7-1596-1F4A-964F-0898FDD8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DA76F-0E5A-4249-B176-E1994E136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FD9E5-8360-374D-986D-404B71F6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97E7-AD62-6440-AD9F-5D7E408A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5183-4F65-DC47-9527-BDF56952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4BF7-9D17-C441-A12D-4E51CE9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9CB-C423-8345-B6A3-27950230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2098-CE54-144C-9F13-16791B6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4DC7-43FC-3E4C-8DF8-7D946CFB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CD5B-8D9E-1041-96CA-8219B638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2E3C-B716-6044-B226-1888B44B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B5AF-6366-CA4F-91BD-7E5B594C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5060-8361-2446-8A27-EA747854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CA17-11B6-214C-BC55-4F9848F7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22FC-A757-764F-9BB1-98B1399B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B59E-6119-D44B-B9D2-52CB2E49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F2D1-E32C-7646-8FE5-2E9E40E2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2EF-EE2D-0242-AACD-E1F9AE9AC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7BA-55B0-1E4A-96EE-EF0C0E68E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8F50-40A0-D945-8DCA-2C71F7CB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43CA-E152-BD4E-B0C4-32954845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7114-A324-A045-83E3-79705FE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30BD-FA9B-2E43-9122-D5EE6F04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73D3-3DBF-C745-8FEA-543AEA98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9410-3988-0F45-BD59-9912D7B40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9DF4-4E67-E345-8768-788FE1AD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8E562-310E-F541-B923-1E50C630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BCBE8-9B26-1948-8D9D-77A104A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77AA-815D-054E-B4F0-0A299456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6E7D-791C-884A-9DD2-F275A38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8E9A-095A-E548-9B90-56AFE665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FAA96-C84E-D240-B67F-FCE34F8B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BE89-45F5-4D45-B65F-AA4CAB18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AB3B9-39C8-E749-909D-0F6946A3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09492-C05A-D842-9539-1774D693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763A8-3FBF-7347-9D8A-BE5D846B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69A3-FADA-654B-94D8-97466D2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BE4-21B5-A245-B028-21696B09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FC81-D4D9-DB4C-9371-4B21A116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65B70-BDBC-C74C-BD04-B5184A7F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80474-7502-9342-83A4-062FAB3E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B71CD-4381-144E-8156-646902D4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AE36A-8C96-F545-9D32-C81AED43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D472-E44A-574C-B10E-F80E0010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6F453-AB0E-DD46-92D6-C76C0BDCD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44557-3BDC-DE4F-B39B-17F1BDF2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AF9BB-BD75-6A40-8BED-E46C44E2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5B40-14D0-3241-AA75-14C869BD6E3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937A-BFB3-9B4E-BFA1-82C3F830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8472-F330-A946-85E5-CBBC99A6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C9F15-D0DD-BA46-8413-FC9F5A6E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78272-D45E-8940-A858-A296E382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EA1BA-AC8D-A647-B20D-A7D86AB6E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A83E-D6B3-7648-9CD4-E2529E56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80CA5B40-14D0-3241-AA75-14C869BD6E31}" type="datetimeFigureOut">
              <a:rPr lang="en-US" smtClean="0"/>
              <a:pPr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28C7-1CA3-AE42-B751-6DEB4BC80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84AF-CB00-B44F-BE50-1E15CADE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750C9F15-D0DD-BA46-8413-FC9F5A6E3D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4C56-EF6E-B747-ACBF-3210412E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1C8E-C950-DD43-88B5-D62A85BE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2A51-5F41-8547-940F-366D20E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1725-F76F-3F44-99E5-0FF21B73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have been done?</a:t>
            </a:r>
          </a:p>
          <a:p>
            <a:r>
              <a:rPr lang="en-US" dirty="0"/>
              <a:t>How should it be measured?</a:t>
            </a:r>
          </a:p>
        </p:txBody>
      </p:sp>
    </p:spTree>
    <p:extLst>
      <p:ext uri="{BB962C8B-B14F-4D97-AF65-F5344CB8AC3E}">
        <p14:creationId xmlns:p14="http://schemas.microsoft.com/office/powerpoint/2010/main" val="193195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C9E6-8A47-ED48-B9BC-373A98AE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F02E9-BFBD-534B-B047-85847677D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032"/>
            <a:ext cx="10515600" cy="40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20D-DDAA-4542-B610-1D65312B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CB1C-2236-4949-B018-874F01A79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139F2-C7FB-5B47-BF76-60DA1EBB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2616"/>
            <a:ext cx="12192000" cy="17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CE77-B5C8-964F-9A4D-1B12B375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98FB-207F-8C40-A2BF-E2831D78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F8ECE-AB15-9E4C-AF09-E8CA5893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346"/>
            <a:ext cx="12192000" cy="22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E3B0-63C4-D14F-A8BD-B0A4D37E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0258-2F9E-A04E-868F-C264EA42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D36B3-F8E4-9E4C-BFA4-640D3863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4718"/>
            <a:ext cx="12192000" cy="13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BE8D-6482-534A-A57B-39B45C2D2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328080-CF5C-4A44-9D12-D9DD3B91E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93902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C67CBF-A4D7-024C-BEF0-E9F7F71CE2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42907" y="1440764"/>
            <a:ext cx="950618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D</a:t>
            </a:r>
            <a:r>
              <a:rPr lang="en-US" sz="3200" dirty="0">
                <a:latin typeface="Avenir Next" panose="020B0503020202020204" pitchFamily="34" charset="0"/>
                <a:cs typeface="Arial" panose="020B0604020202020204" pitchFamily="34" charset="0"/>
              </a:rPr>
              <a:t>iscussion prompt</a:t>
            </a:r>
            <a:r>
              <a:rPr lang="en-US" sz="3200" dirty="0">
                <a:cs typeface="Arial" panose="020B0604020202020204" pitchFamily="34" charset="0"/>
              </a:rPr>
              <a:t>:</a:t>
            </a:r>
          </a:p>
          <a:p>
            <a:pPr marL="514350" indent="-514350" algn="l">
              <a:buAutoNum type="arabicPeriod"/>
            </a:pPr>
            <a:endParaRPr lang="en-US" sz="32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3200" dirty="0"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200" dirty="0">
                <a:cs typeface="Arial" panose="020B0604020202020204" pitchFamily="34" charset="0"/>
              </a:rPr>
              <a:t>	Recent book that you find memorable</a:t>
            </a:r>
          </a:p>
        </p:txBody>
      </p:sp>
    </p:spTree>
    <p:extLst>
      <p:ext uri="{BB962C8B-B14F-4D97-AF65-F5344CB8AC3E}">
        <p14:creationId xmlns:p14="http://schemas.microsoft.com/office/powerpoint/2010/main" val="363049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orgia Lupi and Kaki King — Bruises: The Data We Don’t See">
            <a:extLst>
              <a:ext uri="{FF2B5EF4-FFF2-40B4-BE49-F238E27FC236}">
                <a16:creationId xmlns:a16="http://schemas.microsoft.com/office/drawing/2014/main" id="{29E2E84D-1804-244A-B766-0350CF89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2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ED173F-14B9-F240-92D4-3A0105A4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4" y="146093"/>
            <a:ext cx="9323812" cy="65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6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07B82-F146-154D-9EAF-2723DAAA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6" y="543938"/>
            <a:ext cx="11138088" cy="57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BE8D-6482-534A-A57B-39B45C2D2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328080-CF5C-4A44-9D12-D9DD3B91E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3376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26FF-DAB4-EE46-A006-D44EF4CF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79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Each group assigns notetaker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8F35-9367-154F-8385-0A8C9066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357"/>
            <a:ext cx="11121428" cy="4412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Groups of 4: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back-fitted task descriptions from a visualization.   Discuss your process, what made it easy/difficult, and reflect on the applicability of the task typology.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Bonus, choose a visualization and task to share with the </a:t>
            </a:r>
            <a:r>
              <a:rPr lang="en-US"/>
              <a:t>class. </a:t>
            </a:r>
            <a:r>
              <a:rPr lang="en-US" dirty="0"/>
              <a:t>(connect to zoom, share screen)</a:t>
            </a:r>
          </a:p>
        </p:txBody>
      </p:sp>
    </p:spTree>
    <p:extLst>
      <p:ext uri="{BB962C8B-B14F-4D97-AF65-F5344CB8AC3E}">
        <p14:creationId xmlns:p14="http://schemas.microsoft.com/office/powerpoint/2010/main" val="122784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76A2-976E-4441-A388-76670113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6" y="1253331"/>
            <a:ext cx="51435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Support your colleagues </a:t>
            </a:r>
          </a:p>
          <a:p>
            <a:pPr marL="0" indent="0" algn="ctr">
              <a:buNone/>
            </a:pPr>
            <a:r>
              <a:rPr lang="en-US" dirty="0"/>
              <a:t>for speaking up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thanks or follow up </a:t>
            </a:r>
          </a:p>
          <a:p>
            <a:pPr marL="0" indent="0" algn="ctr">
              <a:buNone/>
            </a:pPr>
            <a:r>
              <a:rPr lang="en-US" dirty="0"/>
              <a:t>is great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0726D-87FF-A442-85F3-4CBC0416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87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26FF-DAB4-EE46-A006-D44EF4CF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79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Each group assigns notetaker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8F35-9367-154F-8385-0A8C9066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357"/>
            <a:ext cx="10515600" cy="4412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Groups of 4: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Discuss and share the visualization and task description you created in the review.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Choose one that notetaker will share with the class</a:t>
            </a:r>
          </a:p>
          <a:p>
            <a:pPr marL="0" indent="0">
              <a:buNone/>
            </a:pPr>
            <a:r>
              <a:rPr lang="en-US" dirty="0"/>
              <a:t> (connect to zoom, share screen)</a:t>
            </a:r>
          </a:p>
        </p:txBody>
      </p:sp>
    </p:spTree>
    <p:extLst>
      <p:ext uri="{BB962C8B-B14F-4D97-AF65-F5344CB8AC3E}">
        <p14:creationId xmlns:p14="http://schemas.microsoft.com/office/powerpoint/2010/main" val="150027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FA32-B6FA-F24A-B87B-F4CDAB72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1FCC-F862-1E4C-8E17-5EBD6B1F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A1!!</a:t>
            </a:r>
          </a:p>
        </p:txBody>
      </p:sp>
    </p:spTree>
    <p:extLst>
      <p:ext uri="{BB962C8B-B14F-4D97-AF65-F5344CB8AC3E}">
        <p14:creationId xmlns:p14="http://schemas.microsoft.com/office/powerpoint/2010/main" val="14053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E3BADB-0D52-7045-87F6-06A08C24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381" y="767214"/>
            <a:ext cx="6762215" cy="5078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75735-2A2B-DB46-A4AE-DCCC0A72880B}"/>
              </a:ext>
            </a:extLst>
          </p:cNvPr>
          <p:cNvSpPr txBox="1"/>
          <p:nvPr/>
        </p:nvSpPr>
        <p:spPr>
          <a:xfrm>
            <a:off x="9686988" y="2092778"/>
            <a:ext cx="259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BDE9D-381C-6D4D-8B07-00DD5D1C4E0E}"/>
              </a:ext>
            </a:extLst>
          </p:cNvPr>
          <p:cNvSpPr txBox="1"/>
          <p:nvPr/>
        </p:nvSpPr>
        <p:spPr>
          <a:xfrm>
            <a:off x="10397343" y="4455988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Chat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C67CBF-A4D7-024C-BEF0-E9F7F71CE2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1714" y="925494"/>
            <a:ext cx="4655876" cy="500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dirty="0">
                <a:latin typeface="Avenir Next" panose="020B0503020202020204" pitchFamily="34" charset="0"/>
                <a:cs typeface="Arial" panose="020B0604020202020204" pitchFamily="34" charset="0"/>
              </a:rPr>
              <a:t>Turn video on,</a:t>
            </a:r>
          </a:p>
          <a:p>
            <a:pPr marL="0" indent="0" algn="l">
              <a:buNone/>
            </a:pPr>
            <a:r>
              <a:rPr lang="en-US" dirty="0">
                <a:latin typeface="Avenir Next" panose="020B0503020202020204" pitchFamily="34" charset="0"/>
                <a:cs typeface="Arial" panose="020B0604020202020204" pitchFamily="34" charset="0"/>
              </a:rPr>
              <a:t>enable mic &amp; say:</a:t>
            </a:r>
          </a:p>
          <a:p>
            <a:pPr marL="0" indent="0" algn="l">
              <a:buNone/>
            </a:pPr>
            <a:endParaRPr lang="en-US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venir Next" panose="020B0503020202020204" pitchFamily="34" charset="0"/>
                <a:cs typeface="Arial" panose="020B0604020202020204" pitchFamily="34" charset="0"/>
              </a:rPr>
              <a:t>“Hi, this is _</a:t>
            </a:r>
            <a:r>
              <a:rPr lang="en-US" u="sng" dirty="0">
                <a:latin typeface="Avenir Next" panose="020B0503020202020204" pitchFamily="34" charset="0"/>
                <a:cs typeface="Arial" panose="020B0604020202020204" pitchFamily="34" charset="0"/>
              </a:rPr>
              <a:t>(name)</a:t>
            </a:r>
            <a:r>
              <a:rPr lang="en-US" dirty="0">
                <a:latin typeface="Avenir Next" panose="020B0503020202020204" pitchFamily="34" charset="0"/>
                <a:cs typeface="Arial" panose="020B0604020202020204" pitchFamily="34" charset="0"/>
              </a:rPr>
              <a:t>_,</a:t>
            </a:r>
          </a:p>
          <a:p>
            <a:pPr marL="0" indent="0" algn="ctr">
              <a:buNone/>
            </a:pPr>
            <a:r>
              <a:rPr lang="en-US" dirty="0">
                <a:latin typeface="Avenir Next" panose="020B0503020202020204" pitchFamily="34" charset="0"/>
                <a:cs typeface="Arial" panose="020B0604020202020204" pitchFamily="34" charset="0"/>
              </a:rPr>
              <a:t>I usually eat ________ for lunch”</a:t>
            </a:r>
          </a:p>
          <a:p>
            <a:pPr marL="0" indent="0" algn="l">
              <a:buNone/>
            </a:pPr>
            <a:endParaRPr lang="en-US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latin typeface="Avenir Next" panose="020B0503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latin typeface="Avenir Next" panose="020B0503020202020204" pitchFamily="34" charset="0"/>
                <a:cs typeface="Arial" panose="020B0604020202020204" pitchFamily="34" charset="0"/>
              </a:rPr>
              <a:t>Click           when done </a:t>
            </a:r>
          </a:p>
          <a:p>
            <a:pPr marL="0" indent="0" algn="l">
              <a:buNone/>
            </a:pPr>
            <a:endParaRPr lang="en-US" dirty="0">
              <a:latin typeface="Avenir Next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F61DC-0E09-1545-B1AB-D8CC30689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90"/>
          <a:stretch/>
        </p:blipFill>
        <p:spPr>
          <a:xfrm>
            <a:off x="1301405" y="4593345"/>
            <a:ext cx="744677" cy="10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C35B81-A783-1546-A70E-A7FA830F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478" y="2635423"/>
            <a:ext cx="8363522" cy="4222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D049B-9C0A-524B-B2C3-0F70C97E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C586-EFA8-554F-9D8D-D77DFC0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A1 was due last night</a:t>
            </a:r>
          </a:p>
          <a:p>
            <a:pPr marL="0" indent="0">
              <a:buNone/>
            </a:pPr>
            <a:r>
              <a:rPr lang="en-US" dirty="0"/>
              <a:t>A2 released.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14B625C-E4A0-D147-BE5C-A49BCB867330}"/>
              </a:ext>
            </a:extLst>
          </p:cNvPr>
          <p:cNvSpPr/>
          <p:nvPr/>
        </p:nvSpPr>
        <p:spPr>
          <a:xfrm rot="1410227">
            <a:off x="8930910" y="4049612"/>
            <a:ext cx="1114017" cy="525439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71E9667-CC9A-CB41-A9F9-C08EEE1B9CBF}"/>
              </a:ext>
            </a:extLst>
          </p:cNvPr>
          <p:cNvSpPr/>
          <p:nvPr/>
        </p:nvSpPr>
        <p:spPr>
          <a:xfrm rot="1033717">
            <a:off x="9689894" y="6049181"/>
            <a:ext cx="1114017" cy="525439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26FF-DAB4-EE46-A006-D44EF4CF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79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Each group assigns notetaker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8F35-9367-154F-8385-0A8C9066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357"/>
            <a:ext cx="11121428" cy="44123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G1 and 2: What criteria makes a HDI language good?  Put the criteria into action: pick a domain/task and make up a language.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G3 and 4: discuss the strengths and weaknesses of how the paper is communicated.  Share the top strength and top weakness.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Notetaker shares what you came up with </a:t>
            </a:r>
            <a:r>
              <a:rPr lang="en-US" i="1" dirty="0"/>
              <a:t>and</a:t>
            </a:r>
            <a:r>
              <a:rPr lang="en-US" dirty="0"/>
              <a:t> the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76A2-976E-4441-A388-76670113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6" y="1253331"/>
            <a:ext cx="51435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Support your colleagues </a:t>
            </a:r>
          </a:p>
          <a:p>
            <a:pPr marL="0" indent="0" algn="ctr">
              <a:buNone/>
            </a:pPr>
            <a:r>
              <a:rPr lang="en-US" dirty="0"/>
              <a:t>for speaking up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thanks or follow up </a:t>
            </a:r>
          </a:p>
          <a:p>
            <a:pPr marL="0" indent="0" algn="ctr">
              <a:buNone/>
            </a:pPr>
            <a:r>
              <a:rPr lang="en-US" dirty="0"/>
              <a:t>is great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0726D-87FF-A442-85F3-4CBC0416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87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0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26FF-DAB4-EE46-A006-D44EF4CF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79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Each group assigns notetaker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8F35-9367-154F-8385-0A8C9066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357"/>
            <a:ext cx="10515600" cy="44123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G1 and 2: What criteria makes a HDI language good?  Pick a domain/task and come up with a language.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G3 and 4: discuss the strengths and weaknesses of how the paper is communicated.  Share the top strength and top weakness.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Notetaker shares what you came up with </a:t>
            </a:r>
            <a:r>
              <a:rPr lang="en-US" i="1" dirty="0"/>
              <a:t>and</a:t>
            </a:r>
            <a:r>
              <a:rPr lang="en-US" dirty="0"/>
              <a:t> the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3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3B73-F6F9-D94A-AF4E-AF20430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9C3D-D8BD-0042-9694-1EBE71BB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correct?</a:t>
            </a:r>
          </a:p>
          <a:p>
            <a:r>
              <a:rPr lang="en-US" dirty="0"/>
              <a:t>Does it make sense?</a:t>
            </a:r>
          </a:p>
          <a:p>
            <a:r>
              <a:rPr lang="en-US" dirty="0"/>
              <a:t>Is it as simple as possible?</a:t>
            </a:r>
          </a:p>
          <a:p>
            <a:r>
              <a:rPr lang="en-US" dirty="0"/>
              <a:t>Are decisions unnecessarily complex?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C796-0F76-5F49-8370-2013BDBE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31D0-FC97-0A4E-94A8-C58B512F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appropriate audience?</a:t>
            </a:r>
          </a:p>
          <a:p>
            <a:r>
              <a:rPr lang="en-US" dirty="0"/>
              <a:t>How well do they justify</a:t>
            </a:r>
          </a:p>
          <a:p>
            <a:pPr lvl="1"/>
            <a:r>
              <a:rPr lang="en-US" dirty="0"/>
              <a:t>Design decisions?</a:t>
            </a:r>
          </a:p>
          <a:p>
            <a:pPr lvl="1"/>
            <a:r>
              <a:rPr lang="en-US" dirty="0"/>
              <a:t>Technical approach?</a:t>
            </a:r>
          </a:p>
          <a:p>
            <a:pPr lvl="1"/>
            <a:r>
              <a:rPr lang="en-US" dirty="0"/>
              <a:t>The problem itself?</a:t>
            </a:r>
          </a:p>
        </p:txBody>
      </p:sp>
    </p:spTree>
    <p:extLst>
      <p:ext uri="{BB962C8B-B14F-4D97-AF65-F5344CB8AC3E}">
        <p14:creationId xmlns:p14="http://schemas.microsoft.com/office/powerpoint/2010/main" val="175383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venir Next" panose="020B05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9987</TotalTime>
  <Words>382</Words>
  <Application>Microsoft Macintosh PowerPoint</Application>
  <PresentationFormat>Widescreen</PresentationFormat>
  <Paragraphs>81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Avenir Next</vt:lpstr>
      <vt:lpstr>Calibri</vt:lpstr>
      <vt:lpstr>Office Theme</vt:lpstr>
      <vt:lpstr>PowerPoint Presentation</vt:lpstr>
      <vt:lpstr>Class 3</vt:lpstr>
      <vt:lpstr>PowerPoint Presentation</vt:lpstr>
      <vt:lpstr>Logistics</vt:lpstr>
      <vt:lpstr>Each group assigns notetaker</vt:lpstr>
      <vt:lpstr>PowerPoint Presentation</vt:lpstr>
      <vt:lpstr>Each group assigns notetaker</vt:lpstr>
      <vt:lpstr>Technique</vt:lpstr>
      <vt:lpstr>Comunication</vt:lpstr>
      <vt:lpstr>Experiments</vt:lpstr>
      <vt:lpstr>PowerPoint Presentation</vt:lpstr>
      <vt:lpstr>PowerPoint Presentation</vt:lpstr>
      <vt:lpstr>PowerPoint Presentation</vt:lpstr>
      <vt:lpstr>PowerPoint Presentation</vt:lpstr>
      <vt:lpstr>Class 2</vt:lpstr>
      <vt:lpstr>PowerPoint Presentation</vt:lpstr>
      <vt:lpstr>PowerPoint Presentation</vt:lpstr>
      <vt:lpstr>PowerPoint Presentation</vt:lpstr>
      <vt:lpstr>PowerPoint Presentation</vt:lpstr>
      <vt:lpstr>Each group assigns notetaker</vt:lpstr>
      <vt:lpstr>PowerPoint Presentation</vt:lpstr>
      <vt:lpstr>Each group assigns notetaker</vt:lpstr>
      <vt:lpstr>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Microsoft Office User</dc:creator>
  <cp:lastModifiedBy>Microsoft Office User</cp:lastModifiedBy>
  <cp:revision>283</cp:revision>
  <dcterms:created xsi:type="dcterms:W3CDTF">2020-09-08T14:06:51Z</dcterms:created>
  <dcterms:modified xsi:type="dcterms:W3CDTF">2021-09-21T14:35:59Z</dcterms:modified>
</cp:coreProperties>
</file>