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ef2d98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ef2d98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410b3cc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410b3cc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ef2d9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8ef2d9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ef2d98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8ef2d98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410b3cc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410b3cc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9410b3cc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9410b3cc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8db2f11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8db2f11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db2f11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8db2f11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8ef2d9d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8ef2d9d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ef2d98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8ef2d98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db2f11a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db2f11a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410b3c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410b3c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9410b3c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9410b3c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9410b3c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9410b3c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ef2d98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8ef2d98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ef2d98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ef2d98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ef2d98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ef2d98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ef2d9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ef2d9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8ef2d98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8ef2d98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410b3c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410b3c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410b3cc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410b3cc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410b3c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410b3c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410b3c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410b3c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Engines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for Human Data Interaction - 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Query Processing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always need perfectly correct answers to queries, especially for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latency might be more important than correctness. There’s a trade-off between correctness and latency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00" y="3080675"/>
            <a:ext cx="7617325" cy="18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1017600" y="4835700"/>
            <a:ext cx="58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Agarwal et al., BlinkDB, 2013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Query Processing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100" y="2755181"/>
            <a:ext cx="4273925" cy="207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75" y="2745725"/>
            <a:ext cx="4273932" cy="20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729450" y="4835700"/>
            <a:ext cx="33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Moritz et al., Trust, but Verify (Pangloss), 2017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818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Left: approximate results, with confidence intervals. Right: precise results (blue) vs. approximate (orange)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Multi-Query Optimization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recommendation is a good example of a situation where we might have many queries dispatched simultaneously, operating on the same/similar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have multiple queries executing simultaneously as a batch some of them might end up doing overlapping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Same/overlapping WHERE clauses on the same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JOIN between two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the global optimum </a:t>
            </a:r>
            <a:r>
              <a:rPr lang="en"/>
              <a:t>is (formally) a hard problem! The space of possible query plans grows </a:t>
            </a:r>
            <a:r>
              <a:rPr i="1" lang="en"/>
              <a:t>exponentially</a:t>
            </a:r>
            <a:r>
              <a:rPr lang="en"/>
              <a:t> with the size and number of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solutions use heuristics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Optimize queries individually, then try to combine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729450" y="4835700"/>
            <a:ext cx="367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Sellis, Multiple-Query Optimization, 1988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Lineage/Provenance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Bi-directional relationship between input and output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input rows generated this output row?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output rows are generated from this input row?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Phases: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Lineage Capture: save lineage information as queries are executing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Lineage Query: use captured lineage information to answer a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general approaches: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Logical: rewrite queries to capture lineage information in a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Physical: instrument the query execution to save lineage in non-table data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cost is non-trivial: we’re </a:t>
            </a:r>
            <a:r>
              <a:rPr i="1" lang="en"/>
              <a:t>adding</a:t>
            </a:r>
            <a:r>
              <a:rPr lang="en"/>
              <a:t> work to queries!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Logical lineage capture (query rewriting)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914815" cy="25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Lineage/Provenance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724950" y="4833050"/>
            <a:ext cx="16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Glavic et al., Perm, 2009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Lineage/Provenance</a:t>
            </a:r>
            <a:endParaRPr/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motivating use case: linked brushing from one visualization to another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729450" y="4833050"/>
            <a:ext cx="16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Psallidas &amp; Wu, Smoke, 2018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1250"/>
            <a:ext cx="5876154" cy="2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Methodology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visualization &amp; HCI papers published at major conferences from the last 30 years that use database optimization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 papers on what optimization techniques are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database papers directly cited by papers in the clusters, and search for additional papers published at major databases conferences related to the optimization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 a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Rows: Operations from </a:t>
            </a:r>
            <a:r>
              <a:rPr i="1" lang="en"/>
              <a:t>how</a:t>
            </a:r>
            <a:r>
              <a:rPr lang="en"/>
              <a:t> part of Brehmer &amp; Munzner’s typology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Columns: Database optimization techniques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cell: which papers are at this intersection of </a:t>
            </a:r>
            <a:r>
              <a:rPr i="1" lang="en"/>
              <a:t>how</a:t>
            </a:r>
            <a:r>
              <a:rPr lang="en"/>
              <a:t> &amp;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Cell color: “maturity” bin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9125"/>
            <a:ext cx="9144000" cy="4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Maturity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Observations: Establish that performance problems exist by providing an example use case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know what the problem is and what possible solutions are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Benchmarks are a good way to compare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Algorithms: Solve an existing performance problem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Formalize a theory of interaction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communication with other fields of study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Systems: Generalize algorithms and make solutions more broadly accessible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go from algorithms to systems? What’s available in major DBMSes?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Authors argue for publishing optimizations as software packages that are usable independent of DBMSes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Unexplored Gaps - Optimization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Multi-Query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Might be due to the large search space of potential future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 might be a constrained enough query surface area to cover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Dependent on availability of provenance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Provenance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provenance visualization research is about </a:t>
            </a:r>
            <a:r>
              <a:rPr i="1" lang="en"/>
              <a:t>showing</a:t>
            </a:r>
            <a:r>
              <a:rPr lang="en"/>
              <a:t> provenance to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Few systems collect large amounts of provenance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Unclear what you can use provenance information for (both for optimization and user modeling)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visualization is being applied to increasingly large (in terms of # of rows) data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visualization techniques assume that data is small enough to avoid scaling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paper: a literature 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What’s the space of possibilities for optimization?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visualization &amp; HCI papers from the past 20 years, cluster on what database optimizations they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Conduct a literature search in databases papers for these database optimizations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Brehmer &amp; Munzner’s typology to categorize interactive visualization behaviors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annotate/record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nnotate</a:t>
            </a:r>
            <a:r>
              <a:rPr lang="en"/>
              <a:t>: add graphical/textual annotations to visualization elements, possibly save as attribute in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ecord</a:t>
            </a:r>
            <a:r>
              <a:rPr lang="en"/>
              <a:t>: save visualization elements as a persistent artifact (screenshots, notebook, dashboard)</a:t>
            </a:r>
            <a:endParaRPr/>
          </a:p>
        </p:txBody>
      </p:sp>
      <p:sp>
        <p:nvSpPr>
          <p:cNvPr id="223" name="Google Shape;223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583125"/>
            <a:ext cx="4588704" cy="397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4503625" y="4712400"/>
            <a:ext cx="421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Best Practices for Effective Dashboards - Tableau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https://help.tableau.com/current/pro/desktop/en-us/dashboards_best_practices.htm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encode/change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encode</a:t>
            </a:r>
            <a:r>
              <a:rPr lang="en"/>
              <a:t>: how is data initially mapped to a visual representation?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hange</a:t>
            </a:r>
            <a:r>
              <a:rPr lang="en"/>
              <a:t>: alter the visual encoding (alter chart visual features, switch chart type)</a:t>
            </a:r>
            <a:endParaRPr/>
          </a:p>
        </p:txBody>
      </p:sp>
      <p:sp>
        <p:nvSpPr>
          <p:cNvPr id="232" name="Google Shape;232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00" y="535425"/>
            <a:ext cx="3828049" cy="40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4845300" y="4712400"/>
            <a:ext cx="36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Voyager 2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https://vega.github.io/voyager/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</a:t>
            </a:r>
            <a:r>
              <a:rPr lang="en"/>
              <a:t>: add new elements to the visualization, including new data elements.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1979" l="0" r="0" t="-1980"/>
          <a:stretch/>
        </p:blipFill>
        <p:spPr>
          <a:xfrm>
            <a:off x="4980823" y="632473"/>
            <a:ext cx="3942251" cy="3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4930100" y="4572000"/>
            <a:ext cx="40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 refresh in Power BI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https://docs.microsoft.com/en-us/power-bi/connect-data/refresh-data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Unexplored Gaps - Interaction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annotate, record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produce much data, DBMS optimizations aren’t 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encode, change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Surprising lack of research!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papers hardcode visualizations or used a fixed set of templates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 more research on supporting encode and change with big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Existing papers are all from industry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lot of visualization papers assume that data has already been imported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optimization/</a:t>
            </a:r>
            <a:r>
              <a:rPr i="1" lang="en"/>
              <a:t>how</a:t>
            </a:r>
            <a:r>
              <a:rPr lang="en"/>
              <a:t> intersection seems like the most promising avenue for research?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paper uses the </a:t>
            </a:r>
            <a:r>
              <a:rPr i="1" lang="en"/>
              <a:t>how</a:t>
            </a:r>
            <a:r>
              <a:rPr lang="en"/>
              <a:t> part of </a:t>
            </a:r>
            <a:r>
              <a:rPr lang="en"/>
              <a:t>Brehmer &amp; Munzner’s typology of visualization tasks.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Now that it’s being used to search for visualization optimization techniques, what do you think about its coverage/applicability?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</a:t>
            </a:r>
            <a:r>
              <a:rPr i="1" lang="en"/>
              <a:t>how</a:t>
            </a:r>
            <a:r>
              <a:rPr lang="en"/>
              <a:t> </a:t>
            </a:r>
            <a:r>
              <a:rPr lang="en"/>
              <a:t>operations that are missing from a complete visualization flow?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find this literature review methodology compelling?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 insights about “gaps” in the table valid?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visualization performance gaps not identified by this method?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The </a:t>
            </a:r>
            <a:r>
              <a:rPr i="1" lang="en"/>
              <a:t>how</a:t>
            </a:r>
            <a:r>
              <a:rPr lang="en"/>
              <a:t> part of Brehmer &amp; Munzner’s typology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63" y="120150"/>
            <a:ext cx="4966375" cy="4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Optimization Techniques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Materialized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Approximate Query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Modeling &amp; Query Prediction (skipped)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Multi-Query 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Lineage/Provenance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Indexing (skipped)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 we go over these, which optimizations jump out as being obviously applicable? To which part of Brehmer &amp; Munzner’s typology?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CREATE 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MyView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[...regular SQL SELECT query]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provide an interface to database (a way to “view” it) that </a:t>
            </a:r>
            <a:r>
              <a:rPr i="1" lang="en"/>
              <a:t>looks</a:t>
            </a:r>
            <a:r>
              <a:rPr lang="en"/>
              <a:t> like a table but </a:t>
            </a:r>
            <a:r>
              <a:rPr i="1" lang="en"/>
              <a:t>isn’t </a:t>
            </a:r>
            <a:r>
              <a:rPr lang="en"/>
              <a:t>a real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Simplify queries, provide an abstraction to not depend on table “implementation details”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actually speed up your queries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00" y="3214075"/>
            <a:ext cx="3337050" cy="18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157925" y="4712400"/>
            <a:ext cx="37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Kylin Soong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http://ksoong.org/database/2014/08/15/sql-view/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100275" y="3025600"/>
            <a:ext cx="375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C1, C5, C6, C8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Table2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table1.id = table2.id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Table3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table2.id = table3.id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100275" y="4084550"/>
            <a:ext cx="37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C1, C5, C6, C8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Materialized View: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CREATE MATERIALIZED VIEW</a:t>
            </a:r>
            <a:r>
              <a:rPr lang="en"/>
              <a:t> MyMaterializedView [DBMS-specific configuration] </a:t>
            </a:r>
            <a:r>
              <a:rPr b="1" lang="en"/>
              <a:t>AS</a:t>
            </a:r>
            <a:r>
              <a:rPr lang="en"/>
              <a:t> [...SQL SELECT query]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a view: provides an </a:t>
            </a:r>
            <a:r>
              <a:rPr i="1" lang="en"/>
              <a:t>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also </a:t>
            </a:r>
            <a:r>
              <a:rPr i="1" lang="en"/>
              <a:t>store it</a:t>
            </a:r>
            <a:r>
              <a:rPr lang="en"/>
              <a:t>, and recompute it sometimes to keep it fresh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Does actually</a:t>
            </a:r>
            <a:r>
              <a:rPr lang="en"/>
              <a:t> speed your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to refresh it is a problem. A materialized view is a </a:t>
            </a:r>
            <a:r>
              <a:rPr i="1" lang="en"/>
              <a:t>cache</a:t>
            </a:r>
            <a:r>
              <a:rPr lang="en"/>
              <a:t>, and cached data can become stale.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Views: Data Cubes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some data set that has many dimensions stored in some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shape of the table makes it easy to query along certain axes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answer the question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00" y="2308350"/>
            <a:ext cx="4472625" cy="18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418325" y="4661125"/>
            <a:ext cx="436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Sarah Roberts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https://medium.swirrl.com/how-the-olympics-explains-multidimensional-data-8e58b127edb2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Views: Data Cubes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Precompute data points along every combination of categories in every dimension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Cube assembly can take quite a long time! Depends on dimensionality of and # of rows in the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actually have to be 3 dimensions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900" y="1757738"/>
            <a:ext cx="2867641" cy="29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418325" y="4661125"/>
            <a:ext cx="436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Sarah Roberts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https://medium.swirrl.com/how-the-olympics-explains-multidimensional-data-8e58b127edb2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Materialized Views: Data Cubes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we’re free to get “slices” of the cube by choosing values for some of the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generating the Data Cube involved pre-computing the data point at every single combination of categories in every dimension, this is all just lookups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418325" y="4661125"/>
            <a:ext cx="436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Sarah Roberts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https://medium.swirrl.com/how-the-olympics-explains-multidimensional-data-8e58b127edb2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824" y="1833400"/>
            <a:ext cx="2701860" cy="2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